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AE4F09C-55FA-4169-8BC8-42739711255B}">
          <p14:sldIdLst>
            <p14:sldId id="256"/>
          </p14:sldIdLst>
        </p14:section>
        <p14:section name="11.08" id="{E29E0FAD-5623-458D-B54D-0EFACFE98F1C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11.09" id="{8B84F873-1D4D-4B52-B005-E03A95364654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11.10" id="{8C24DAC9-9FC7-4149-9818-B6C6500D977A}">
          <p14:sldIdLst/>
        </p14:section>
        <p14:section name="11.11" id="{743ECC8A-0376-4019-B4D5-C970ED0113F2}">
          <p14:sldIdLst/>
        </p14:section>
        <p14:section name="11.12" id="{D4A763DF-5701-451D-845A-F71EAD11FF2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26FDB-55EA-42F5-A458-75C147884235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A12DB-E3B7-44EE-8C56-0DE46F0E9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692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9846B-CA0F-4C22-BA37-6CE33A5F64C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306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FEC0-CA0A-4811-A725-C89E49C2F3D9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3E50-4BEC-4D7E-8FE7-0CB12B98F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74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FEC0-CA0A-4811-A725-C89E49C2F3D9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3E50-4BEC-4D7E-8FE7-0CB12B98F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22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FEC0-CA0A-4811-A725-C89E49C2F3D9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3E50-4BEC-4D7E-8FE7-0CB12B98F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37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FEC0-CA0A-4811-A725-C89E49C2F3D9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3E50-4BEC-4D7E-8FE7-0CB12B98F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4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FEC0-CA0A-4811-A725-C89E49C2F3D9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3E50-4BEC-4D7E-8FE7-0CB12B98F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62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FEC0-CA0A-4811-A725-C89E49C2F3D9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3E50-4BEC-4D7E-8FE7-0CB12B98F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3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FEC0-CA0A-4811-A725-C89E49C2F3D9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3E50-4BEC-4D7E-8FE7-0CB12B98F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6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FEC0-CA0A-4811-A725-C89E49C2F3D9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3E50-4BEC-4D7E-8FE7-0CB12B98F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94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FEC0-CA0A-4811-A725-C89E49C2F3D9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3E50-4BEC-4D7E-8FE7-0CB12B98F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99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FEC0-CA0A-4811-A725-C89E49C2F3D9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3E50-4BEC-4D7E-8FE7-0CB12B98F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84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FEC0-CA0A-4811-A725-C89E49C2F3D9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3E50-4BEC-4D7E-8FE7-0CB12B98F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7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1FEC0-CA0A-4811-A725-C89E49C2F3D9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53E50-4BEC-4D7E-8FE7-0CB12B98F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47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주차 보고서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240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477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11.09 </a:t>
            </a:r>
            <a:r>
              <a:rPr lang="ko-KR" altLang="en-US" dirty="0" smtClean="0"/>
              <a:t>일일 보고서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0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224" y="242596"/>
            <a:ext cx="7632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기존에 작업된 </a:t>
            </a:r>
            <a:r>
              <a:rPr lang="en-US" altLang="ko-KR" dirty="0" smtClean="0"/>
              <a:t>K-Upload </a:t>
            </a:r>
            <a:r>
              <a:rPr lang="ko-KR" altLang="en-US" dirty="0" smtClean="0"/>
              <a:t>최적화 작업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불필요한 코드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업로드 기능 최적화 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" y="1276372"/>
            <a:ext cx="8002117" cy="24577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8620" y="3946849"/>
            <a:ext cx="692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 업로드 버튼 추가 필요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6" y="4316181"/>
            <a:ext cx="11222016" cy="10955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927" y="5635690"/>
            <a:ext cx="835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문제는 있는데도 불구하고 자동적으로 </a:t>
            </a:r>
            <a:r>
              <a:rPr lang="en-US" altLang="ko-KR" dirty="0" err="1" smtClean="0"/>
              <a:t>display:none</a:t>
            </a:r>
            <a:r>
              <a:rPr lang="ko-KR" altLang="en-US" dirty="0" smtClean="0"/>
              <a:t>으로 설정됨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851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580" y="242596"/>
            <a:ext cx="803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Rdap</a:t>
            </a:r>
            <a:r>
              <a:rPr lang="en-US" altLang="ko-KR" dirty="0" smtClean="0"/>
              <a:t> Project</a:t>
            </a:r>
            <a:r>
              <a:rPr lang="ko-KR" altLang="en-US" dirty="0" smtClean="0"/>
              <a:t>에 업로드 적용 시작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928"/>
            <a:ext cx="7011378" cy="12193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015412"/>
            <a:ext cx="707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업로드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배너 형식으로 출력을 위한 함수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8858"/>
            <a:ext cx="4715533" cy="8478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498979"/>
            <a:ext cx="385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upload</a:t>
            </a:r>
            <a:r>
              <a:rPr lang="ko-KR" altLang="en-US" dirty="0" smtClean="0"/>
              <a:t>창 설정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097" y="1948896"/>
            <a:ext cx="6897063" cy="32961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53135" y="5421086"/>
            <a:ext cx="5710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클릭시</a:t>
            </a:r>
            <a:r>
              <a:rPr lang="ko-KR" altLang="en-US" dirty="0" smtClean="0"/>
              <a:t> 정상적으로 이동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해당 페이지의 경우 컨트롤러만 </a:t>
            </a:r>
            <a:r>
              <a:rPr lang="ko-KR" altLang="en-US" dirty="0" err="1" smtClean="0"/>
              <a:t>손보면됨</a:t>
            </a:r>
            <a:endParaRPr lang="en-US" altLang="ko-KR" dirty="0" smtClean="0"/>
          </a:p>
          <a:p>
            <a:r>
              <a:rPr lang="ko-KR" altLang="en-US" dirty="0" smtClean="0"/>
              <a:t>컨트롤러의경우 왕호선배께서 작업중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014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535"/>
            <a:ext cx="10164594" cy="80973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2357926"/>
            <a:ext cx="373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https://nowonbun.tistory.com/697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76" y="1660849"/>
            <a:ext cx="849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FTP </a:t>
            </a:r>
            <a:r>
              <a:rPr lang="ko-KR" altLang="en-US" dirty="0" smtClean="0"/>
              <a:t>연결 자체는 진행이 되나  </a:t>
            </a:r>
            <a:r>
              <a:rPr lang="ko-KR" altLang="en-US" dirty="0" err="1" smtClean="0"/>
              <a:t>그이후</a:t>
            </a:r>
            <a:r>
              <a:rPr lang="ko-KR" altLang="en-US" dirty="0" smtClean="0"/>
              <a:t> 해당 폴더 접속이 안되는 것으로 추정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86222"/>
            <a:ext cx="3400900" cy="8668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976" y="4068147"/>
            <a:ext cx="396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리스트 생성 및 초기화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649" y="1321215"/>
            <a:ext cx="4130351" cy="51426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11959" y="3191069"/>
            <a:ext cx="3349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ftp </a:t>
            </a:r>
            <a:r>
              <a:rPr lang="ko-KR" altLang="en-US" dirty="0" smtClean="0"/>
              <a:t>파일 호출을 위한 코드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495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3226"/>
            <a:ext cx="6182588" cy="15146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592485" cy="2857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63894"/>
            <a:ext cx="649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 호출이 안되는 이유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189" y="0"/>
            <a:ext cx="4048690" cy="905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38931" y="1166327"/>
            <a:ext cx="343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ftp pw</a:t>
            </a:r>
            <a:r>
              <a:rPr lang="ko-KR" altLang="en-US" dirty="0" smtClean="0"/>
              <a:t>를 변경할 경우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0920" y="1535659"/>
            <a:ext cx="1124107" cy="5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53188" y="2388637"/>
            <a:ext cx="423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정상 적으로 </a:t>
            </a:r>
            <a:r>
              <a:rPr lang="ko-KR" altLang="en-US" dirty="0" err="1" smtClean="0"/>
              <a:t>거부창이</a:t>
            </a:r>
            <a:r>
              <a:rPr lang="ko-KR" altLang="en-US" dirty="0" smtClean="0"/>
              <a:t> 발생함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1327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2" y="0"/>
            <a:ext cx="3753374" cy="15337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927" y="1679510"/>
            <a:ext cx="324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ftp </a:t>
            </a:r>
            <a:r>
              <a:rPr lang="ko-KR" altLang="en-US" dirty="0" smtClean="0"/>
              <a:t>접속용 코드 위치 변경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752" y="0"/>
            <a:ext cx="6687483" cy="43725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09322" y="4553339"/>
            <a:ext cx="531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 롤백 및 </a:t>
            </a:r>
            <a:r>
              <a:rPr lang="en-US" altLang="ko-KR" dirty="0" err="1" smtClean="0"/>
              <a:t>filedir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52" y="5103425"/>
            <a:ext cx="10164594" cy="809738"/>
          </a:xfrm>
          <a:prstGeom prst="rect">
            <a:avLst/>
          </a:prstGeom>
        </p:spPr>
      </p:pic>
      <p:cxnSp>
        <p:nvCxnSpPr>
          <p:cNvPr id="8" name="꺾인 연결선 7"/>
          <p:cNvCxnSpPr>
            <a:stCxn id="4" idx="1"/>
          </p:cNvCxnSpPr>
          <p:nvPr/>
        </p:nvCxnSpPr>
        <p:spPr>
          <a:xfrm rot="10800000" flipV="1">
            <a:off x="2453952" y="2186293"/>
            <a:ext cx="2033801" cy="29171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53408" y="2929802"/>
            <a:ext cx="203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동일한 에러 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043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8" y="110504"/>
            <a:ext cx="3829584" cy="28674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9290" y="3107094"/>
            <a:ext cx="244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ftpdownlaodDir</a:t>
            </a:r>
            <a:r>
              <a:rPr lang="en-US" altLang="ko-KR" dirty="0" smtClean="0"/>
              <a:t> </a:t>
            </a:r>
            <a:r>
              <a:rPr lang="ko-KR" altLang="en-US" dirty="0" smtClean="0"/>
              <a:t>체크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287" y="59959"/>
            <a:ext cx="962159" cy="6287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95992" y="802433"/>
            <a:ext cx="209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Null</a:t>
            </a:r>
            <a:r>
              <a:rPr lang="ko-KR" altLang="en-US" dirty="0" smtClean="0"/>
              <a:t>로 발생함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이유는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16824" y="-18661"/>
            <a:ext cx="527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애초에 </a:t>
            </a:r>
            <a:r>
              <a:rPr lang="en-US" altLang="ko-KR" dirty="0" err="1" smtClean="0"/>
              <a:t>filesystemresource</a:t>
            </a:r>
            <a:r>
              <a:rPr lang="en-US" altLang="ko-KR" dirty="0" smtClean="0"/>
              <a:t>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823" y="319614"/>
            <a:ext cx="5829485" cy="6398427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316823" y="3545633"/>
            <a:ext cx="3713585" cy="13529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2"/>
            <a:endCxn id="11" idx="3"/>
          </p:cNvCxnSpPr>
          <p:nvPr/>
        </p:nvCxnSpPr>
        <p:spPr>
          <a:xfrm flipH="1" flipV="1">
            <a:off x="4355286" y="3993024"/>
            <a:ext cx="1961537" cy="22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9207" y="3669858"/>
            <a:ext cx="3926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거의 안쓰는 방식이므로 다른 방식으로 폴더에 </a:t>
            </a:r>
            <a:r>
              <a:rPr lang="ko-KR" altLang="en-US" dirty="0" err="1" smtClean="0"/>
              <a:t>접근해야함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8938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571" y="205273"/>
            <a:ext cx="675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Java</a:t>
            </a:r>
            <a:r>
              <a:rPr lang="ko-KR" altLang="en-US" dirty="0" smtClean="0"/>
              <a:t>를 통해 폴더로 접근하는 방식 조사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0866" y="5746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https://m.blog.naver.com/PostView.naver?isHttpsRedirect=true&amp;blogId=ggmario&amp;logNo=220288000757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0866" y="1220936"/>
            <a:ext cx="4376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https://gs.saro.me/dev?page=4&amp;tn=574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6" y="1675434"/>
            <a:ext cx="5296639" cy="13051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9290" y="3237722"/>
            <a:ext cx="5187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 파일 </a:t>
            </a:r>
            <a:r>
              <a:rPr lang="ko-KR" altLang="en-US" dirty="0" err="1" smtClean="0"/>
              <a:t>생성코드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작동시</a:t>
            </a:r>
            <a:r>
              <a:rPr lang="ko-KR" altLang="en-US" dirty="0" smtClean="0"/>
              <a:t> 정상적을 파일이 생성되는지 체크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60637" y="389939"/>
            <a:ext cx="4357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송왕호</a:t>
            </a:r>
            <a:r>
              <a:rPr lang="ko-KR" altLang="en-US" dirty="0" smtClean="0"/>
              <a:t> 선배님께서 파일 </a:t>
            </a:r>
            <a:r>
              <a:rPr lang="ko-KR" altLang="en-US" dirty="0" err="1" smtClean="0"/>
              <a:t>업로드시</a:t>
            </a:r>
            <a:r>
              <a:rPr lang="ko-KR" altLang="en-US" dirty="0" smtClean="0"/>
              <a:t> 파일명이 원본 그대로 올라가는 것이 아닌 명칭이 </a:t>
            </a:r>
            <a:r>
              <a:rPr lang="ko-KR" altLang="en-US" dirty="0" err="1" smtClean="0"/>
              <a:t>변경되서</a:t>
            </a:r>
            <a:r>
              <a:rPr lang="ko-KR" altLang="en-US" dirty="0" smtClean="0"/>
              <a:t> 올라가는 것을 요청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505" y="1794513"/>
            <a:ext cx="6773220" cy="5334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19665" y="2425959"/>
            <a:ext cx="7539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기존의 </a:t>
            </a:r>
            <a:r>
              <a:rPr lang="en-US" altLang="ko-KR" dirty="0" smtClean="0"/>
              <a:t>REALFILENAME</a:t>
            </a:r>
            <a:r>
              <a:rPr lang="en-US" altLang="ko-KR" dirty="0" smtClean="0">
                <a:sym typeface="Wingdings" panose="05000000000000000000" pitchFamily="2" charset="2"/>
              </a:rPr>
              <a:t>GUID</a:t>
            </a:r>
            <a:r>
              <a:rPr lang="ko-KR" altLang="en-US" dirty="0" smtClean="0">
                <a:sym typeface="Wingdings" panose="05000000000000000000" pitchFamily="2" charset="2"/>
              </a:rPr>
              <a:t>로 변경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505" y="2749124"/>
            <a:ext cx="4925112" cy="26387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15812" y="5589037"/>
            <a:ext cx="3816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변경후</a:t>
            </a:r>
            <a:r>
              <a:rPr lang="ko-KR" altLang="en-US" dirty="0" smtClean="0"/>
              <a:t> 정상적으로 파일명이 변경되어 업로드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405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24795" cy="724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26767" y="121298"/>
            <a:ext cx="5812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Handler</a:t>
            </a:r>
            <a:r>
              <a:rPr lang="ko-KR" altLang="en-US" dirty="0" smtClean="0"/>
              <a:t>부분 원인 </a:t>
            </a:r>
            <a:r>
              <a:rPr lang="ko-KR" altLang="en-US" dirty="0" err="1" smtClean="0"/>
              <a:t>파악중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파일 위치 업로드의경우 외부 어디로 </a:t>
            </a:r>
            <a:r>
              <a:rPr lang="ko-KR" altLang="en-US" dirty="0" err="1" smtClean="0"/>
              <a:t>저장하면되는지</a:t>
            </a:r>
            <a:r>
              <a:rPr lang="ko-KR" altLang="en-US" dirty="0" smtClean="0"/>
              <a:t> 문의 예정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40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47763"/>
            <a:ext cx="9144000" cy="2387600"/>
          </a:xfrm>
        </p:spPr>
        <p:txBody>
          <a:bodyPr/>
          <a:lstStyle/>
          <a:p>
            <a:r>
              <a:rPr lang="en-US" altLang="ko-KR" smtClean="0"/>
              <a:t>11.08 </a:t>
            </a:r>
            <a:r>
              <a:rPr lang="ko-KR" altLang="en-US" dirty="0" smtClean="0"/>
              <a:t>일일 보고서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6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238952" cy="6382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38264"/>
            <a:ext cx="464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Servlet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true </a:t>
            </a:r>
            <a:r>
              <a:rPr lang="en-US" altLang="ko-KR" dirty="0" smtClean="0">
                <a:sym typeface="Wingdings" panose="05000000000000000000" pitchFamily="2" charset="2"/>
              </a:rPr>
              <a:t> false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ko-KR" altLang="en-US" dirty="0" err="1" smtClean="0">
                <a:sym typeface="Wingdings" panose="05000000000000000000" pitchFamily="2" charset="2"/>
              </a:rPr>
              <a:t>변경후</a:t>
            </a:r>
            <a:r>
              <a:rPr lang="ko-KR" altLang="en-US" dirty="0" smtClean="0">
                <a:sym typeface="Wingdings" panose="05000000000000000000" pitchFamily="2" charset="2"/>
              </a:rPr>
              <a:t> 정상 작동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123" y="0"/>
            <a:ext cx="3962953" cy="476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74433" y="638264"/>
            <a:ext cx="39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전달 양식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9290" y="1231641"/>
            <a:ext cx="463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Json</a:t>
            </a:r>
            <a:r>
              <a:rPr lang="ko-KR" altLang="en-US" dirty="0" smtClean="0"/>
              <a:t>형식으로 파일을 </a:t>
            </a:r>
            <a:r>
              <a:rPr lang="ko-KR" altLang="en-US" dirty="0" err="1" smtClean="0"/>
              <a:t>만든후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파싱하여</a:t>
            </a:r>
            <a:r>
              <a:rPr lang="ko-KR" altLang="en-US" dirty="0" smtClean="0"/>
              <a:t> 동일하게 진행하도록 시도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522" y="1084342"/>
            <a:ext cx="4629796" cy="714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9290" y="2332653"/>
            <a:ext cx="570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</a:t>
            </a:r>
            <a:r>
              <a:rPr lang="ko-KR" altLang="en-US" dirty="0" smtClean="0"/>
              <a:t>에서 값을 넘겨주는 형식이 아닌 다이렉트로 넘어가도록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9290" y="31104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https://www.techwalla.com/articles/how-to-make-a-link-to-ftp-with-username-password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564" y="3756830"/>
            <a:ext cx="7220958" cy="12574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192416" y="20752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https://blog.naver.com/PostView.nhn?isHttpsRedirect=true&amp;blogId=korn123&amp;logNo=30131283804</a:t>
            </a:r>
          </a:p>
        </p:txBody>
      </p:sp>
    </p:spTree>
    <p:extLst>
      <p:ext uri="{BB962C8B-B14F-4D97-AF65-F5344CB8AC3E}">
        <p14:creationId xmlns:p14="http://schemas.microsoft.com/office/powerpoint/2010/main" val="216414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9290"/>
            <a:ext cx="1175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ftp </a:t>
            </a:r>
            <a:r>
              <a:rPr lang="ko-KR" altLang="en-US" dirty="0" smtClean="0"/>
              <a:t>작동 방식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이동페이지가 </a:t>
            </a:r>
            <a:r>
              <a:rPr lang="en-US" altLang="ko-KR" dirty="0" smtClean="0"/>
              <a:t>FTP 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r>
              <a:rPr lang="ko-KR" altLang="en-US" dirty="0" smtClean="0"/>
              <a:t>업로드나 </a:t>
            </a:r>
            <a:r>
              <a:rPr lang="ko-KR" altLang="en-US" dirty="0" err="1" smtClean="0"/>
              <a:t>그런건</a:t>
            </a:r>
            <a:r>
              <a:rPr lang="ko-KR" altLang="en-US" dirty="0" smtClean="0"/>
              <a:t> 페이지에서 자동적으로 실행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725069"/>
            <a:ext cx="5404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https://m.blog.naver.com/racoon_z/220688666853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6" y="1206489"/>
            <a:ext cx="3600953" cy="10860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756" y="2292491"/>
            <a:ext cx="323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ftp </a:t>
            </a:r>
            <a:r>
              <a:rPr lang="ko-KR" altLang="en-US" dirty="0" smtClean="0"/>
              <a:t>접속용 코드 작성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764" y="1212916"/>
            <a:ext cx="3600953" cy="4572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55976" y="1931437"/>
            <a:ext cx="362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 </a:t>
            </a:r>
            <a:r>
              <a:rPr lang="ko-KR" altLang="en-US" dirty="0" smtClean="0"/>
              <a:t>호출을 위한 버튼 작성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6" y="2805996"/>
            <a:ext cx="6535062" cy="25340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756" y="5486400"/>
            <a:ext cx="691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정상적으로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58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77216" cy="21529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950496" y="0"/>
            <a:ext cx="514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https://blog.naver.com/racoon_z/220696871501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950496" y="369332"/>
            <a:ext cx="514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https://blog.naver.com/racoon_z/220688666853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9" y="4536796"/>
            <a:ext cx="5306165" cy="11336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602" y="751839"/>
            <a:ext cx="5544324" cy="18957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25207" y="2817845"/>
            <a:ext cx="477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47473"/>
            <a:ext cx="6049219" cy="8002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3321598"/>
            <a:ext cx="628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버튼 액션 추가 및 기능 추가</a:t>
            </a:r>
            <a:endParaRPr lang="ko-KR" altLang="en-US" dirty="0"/>
          </a:p>
        </p:txBody>
      </p:sp>
      <p:cxnSp>
        <p:nvCxnSpPr>
          <p:cNvPr id="11" name="꺾인 연결선 10"/>
          <p:cNvCxnSpPr>
            <a:stCxn id="6" idx="2"/>
            <a:endCxn id="5" idx="3"/>
          </p:cNvCxnSpPr>
          <p:nvPr/>
        </p:nvCxnSpPr>
        <p:spPr>
          <a:xfrm rot="5400000">
            <a:off x="6065412" y="1975261"/>
            <a:ext cx="2456034" cy="3800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12971" y="4536796"/>
            <a:ext cx="244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실제 이동하는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5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325" y="231633"/>
            <a:ext cx="5492619" cy="9526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71" y="1614196"/>
            <a:ext cx="3772426" cy="17528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3976"/>
            <a:ext cx="5087060" cy="12479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34736"/>
            <a:ext cx="6630325" cy="47536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84571" y="3043875"/>
            <a:ext cx="3405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ftp </a:t>
            </a:r>
            <a:r>
              <a:rPr lang="ko-KR" altLang="en-US" dirty="0" smtClean="0"/>
              <a:t>호출 및 페이지 호출까지 완료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4571" y="3924567"/>
            <a:ext cx="1152686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8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249" y="186612"/>
            <a:ext cx="1056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Disconnect </a:t>
            </a:r>
            <a:r>
              <a:rPr lang="ko-KR" altLang="en-US" dirty="0" smtClean="0"/>
              <a:t>및 파일 호출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업로드 기능 추가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04" y="628971"/>
            <a:ext cx="6630325" cy="23530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0629" y="3293706"/>
            <a:ext cx="635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Disconnect </a:t>
            </a:r>
            <a:r>
              <a:rPr lang="ko-KR" altLang="en-US" dirty="0" smtClean="0"/>
              <a:t>코드 작성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982" y="555944"/>
            <a:ext cx="4124901" cy="13432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84571" y="2146041"/>
            <a:ext cx="439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끊기를 실행할 버튼 추가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149" y="3228859"/>
            <a:ext cx="6096851" cy="17814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249" y="5585894"/>
            <a:ext cx="790685" cy="24768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595" y="4119571"/>
            <a:ext cx="2943636" cy="1133633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242595" y="4686387"/>
            <a:ext cx="1138336" cy="3238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8" idx="0"/>
          </p:cNvCxnSpPr>
          <p:nvPr/>
        </p:nvCxnSpPr>
        <p:spPr>
          <a:xfrm flipH="1">
            <a:off x="684592" y="5010283"/>
            <a:ext cx="127171" cy="57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1763" y="5096613"/>
            <a:ext cx="320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클릭시</a:t>
            </a:r>
            <a:r>
              <a:rPr lang="ko-KR" altLang="en-US" dirty="0" smtClean="0"/>
              <a:t> 정상적으로 해제됨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99584" y="5169159"/>
            <a:ext cx="496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오류의 경우 </a:t>
            </a:r>
            <a:r>
              <a:rPr lang="ko-KR" altLang="en-US" dirty="0" err="1" smtClean="0"/>
              <a:t>껏다</a:t>
            </a:r>
            <a:r>
              <a:rPr lang="ko-KR" altLang="en-US" dirty="0" smtClean="0"/>
              <a:t> 키니 해결됨</a:t>
            </a:r>
            <a:r>
              <a:rPr lang="en-US" altLang="ko-KR" dirty="0" smtClean="0"/>
              <a:t>(?)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716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890"/>
            <a:ext cx="4715533" cy="4477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306" y="186612"/>
            <a:ext cx="3872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ftp </a:t>
            </a:r>
            <a:r>
              <a:rPr lang="ko-KR" altLang="en-US" dirty="0" smtClean="0"/>
              <a:t>파일 호출 버튼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6" y="5022775"/>
            <a:ext cx="9935962" cy="15337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039" y="79383"/>
            <a:ext cx="6420746" cy="45345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70618" y="4736316"/>
            <a:ext cx="509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 호출 코드</a:t>
            </a:r>
            <a:endParaRPr lang="ko-KR" altLang="en-US" dirty="0"/>
          </a:p>
        </p:txBody>
      </p:sp>
      <p:cxnSp>
        <p:nvCxnSpPr>
          <p:cNvPr id="8" name="꺾인 연결선 7"/>
          <p:cNvCxnSpPr>
            <a:stCxn id="5" idx="1"/>
            <a:endCxn id="4" idx="0"/>
          </p:cNvCxnSpPr>
          <p:nvPr/>
        </p:nvCxnSpPr>
        <p:spPr>
          <a:xfrm rot="10800000" flipH="1" flipV="1">
            <a:off x="4901039" y="2346649"/>
            <a:ext cx="160248" cy="2676125"/>
          </a:xfrm>
          <a:prstGeom prst="bentConnector4">
            <a:avLst>
              <a:gd name="adj1" fmla="val -2035001"/>
              <a:gd name="adj2" fmla="val 85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29408" y="2659224"/>
            <a:ext cx="232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실제 </a:t>
            </a:r>
            <a:r>
              <a:rPr lang="ko-KR" altLang="en-US" dirty="0" err="1" smtClean="0"/>
              <a:t>호출시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002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224" y="242596"/>
            <a:ext cx="7632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기존에 작업된 </a:t>
            </a:r>
            <a:r>
              <a:rPr lang="en-US" altLang="ko-KR" dirty="0" smtClean="0"/>
              <a:t>K-Upload </a:t>
            </a:r>
            <a:r>
              <a:rPr lang="ko-KR" altLang="en-US" dirty="0" smtClean="0"/>
              <a:t>최적화 작업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불필요한 코드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업로드 기능 최적화 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" y="1276372"/>
            <a:ext cx="8002117" cy="24577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8620" y="3946849"/>
            <a:ext cx="692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 업로드 버튼 추가 필요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6" y="4316181"/>
            <a:ext cx="11222016" cy="10955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927" y="5635690"/>
            <a:ext cx="835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문제는 있는데도 불구하고 자동적으로 </a:t>
            </a:r>
            <a:r>
              <a:rPr lang="en-US" altLang="ko-KR" dirty="0" err="1" smtClean="0"/>
              <a:t>display:none</a:t>
            </a:r>
            <a:r>
              <a:rPr lang="ko-KR" altLang="en-US" dirty="0" smtClean="0"/>
              <a:t>으로 설정됨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336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338</Words>
  <Application>Microsoft Office PowerPoint</Application>
  <PresentationFormat>와이드스크린</PresentationFormat>
  <Paragraphs>73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Office 테마</vt:lpstr>
      <vt:lpstr>11주차 보고서</vt:lpstr>
      <vt:lpstr>11.08 일일 보고서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11.09 일일 보고서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6주차 주간 보고서</dc:title>
  <dc:creator>j</dc:creator>
  <cp:lastModifiedBy>j</cp:lastModifiedBy>
  <cp:revision>33</cp:revision>
  <dcterms:created xsi:type="dcterms:W3CDTF">2021-10-05T04:25:25Z</dcterms:created>
  <dcterms:modified xsi:type="dcterms:W3CDTF">2021-11-09T08:57:12Z</dcterms:modified>
</cp:coreProperties>
</file>