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B428F-9B4E-4134-8474-43E3A5D96E26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05-7A53-45E5-B1EA-D1B25BC0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9F39-2F1B-4330-9616-9B8F30F42943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846B-CA0F-4C22-BA37-6CE33A5F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2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716-3A1E-4947-9A19-8A8A200E5F6E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6B73-A3C5-4891-8EF3-A3A476DE04F1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5328-DA79-4873-9D1A-FCA87D3716F6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1246-6BB9-4ADC-83EF-00E7D0998682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883-1D55-49B3-B8CE-FB1EE8CFE4A9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4693-4B22-40B5-B94B-27434BC9F719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220-4D2A-4A1A-9A8D-1398D68A3732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314-7E21-4E1B-8934-B6C07D80B68D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38B8-3D3A-41C4-89F3-03C3076EB28C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24F-0AF9-4235-8693-B765F06CD953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6DB1-CB5E-40C9-A97F-278144FF8FD2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3CC2-177A-4682-9CFD-B42C400178EC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9.17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392"/>
            <a:ext cx="10002976" cy="276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517" y="785004"/>
            <a:ext cx="104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창이 뜨면서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가 진행이 안되는 거라 예상됨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3517" y="12674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https://deeds-not-words.tistory.com/entry/%EC%8A%A4%ED%94%84%EB%A7%81-%EC%97%90%EB%9F%AC-Request-method-POST-not-supported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3516" y="2467784"/>
            <a:ext cx="118268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Ubuntu Condensed"/>
              </a:rPr>
              <a:t>원 인</a:t>
            </a:r>
            <a:endParaRPr lang="en-US" altLang="ko-KR" dirty="0" smtClean="0">
              <a:solidFill>
                <a:srgbClr val="333333"/>
              </a:solidFill>
              <a:latin typeface="Ubuntu Condensed"/>
            </a:endParaRPr>
          </a:p>
          <a:p>
            <a:endParaRPr lang="en-US" altLang="ko-KR" dirty="0" smtClean="0">
              <a:solidFill>
                <a:srgbClr val="333333"/>
              </a:solidFill>
              <a:latin typeface="Ubuntu Condensed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Ubuntu Condensed"/>
              </a:rPr>
              <a:t>①</a:t>
            </a:r>
            <a:r>
              <a:rPr lang="ko-KR" altLang="en-US" dirty="0">
                <a:solidFill>
                  <a:srgbClr val="333333"/>
                </a:solidFill>
                <a:latin typeface="Ubuntu Condensed"/>
              </a:rPr>
              <a:t>  </a:t>
            </a:r>
            <a:r>
              <a:rPr lang="en-US" altLang="ko-KR" dirty="0" err="1">
                <a:solidFill>
                  <a:srgbClr val="333333"/>
                </a:solidFill>
                <a:latin typeface="Ubuntu Condensed"/>
              </a:rPr>
              <a:t>jsp</a:t>
            </a:r>
            <a:r>
              <a:rPr lang="en-US" altLang="ko-KR" dirty="0">
                <a:solidFill>
                  <a:srgbClr val="333333"/>
                </a:solidFill>
                <a:latin typeface="Ubuntu Condensed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Ubuntu Condensed"/>
              </a:rPr>
              <a:t>페이지에서 </a:t>
            </a:r>
            <a:r>
              <a:rPr lang="en-US" altLang="ko-KR" dirty="0">
                <a:solidFill>
                  <a:srgbClr val="333333"/>
                </a:solidFill>
                <a:latin typeface="Ubuntu Condensed"/>
              </a:rPr>
              <a:t>&lt;button&gt; </a:t>
            </a:r>
            <a:r>
              <a:rPr lang="ko-KR" altLang="en-US" dirty="0">
                <a:solidFill>
                  <a:srgbClr val="333333"/>
                </a:solidFill>
                <a:latin typeface="Ubuntu Condensed"/>
              </a:rPr>
              <a:t>태그에 </a:t>
            </a:r>
            <a:r>
              <a:rPr lang="en-US" altLang="ko-KR" dirty="0">
                <a:solidFill>
                  <a:srgbClr val="333333"/>
                </a:solidFill>
                <a:latin typeface="Ubuntu Condensed"/>
              </a:rPr>
              <a:t>type="button" ( &lt;button type="button"&gt;~&lt;/button&gt; )</a:t>
            </a:r>
            <a:r>
              <a:rPr lang="ko-KR" altLang="en-US" dirty="0">
                <a:solidFill>
                  <a:srgbClr val="333333"/>
                </a:solidFill>
                <a:latin typeface="Ubuntu Condensed"/>
              </a:rPr>
              <a:t>을 설정해주지 않을 경우</a:t>
            </a:r>
            <a:r>
              <a:rPr lang="en-US" altLang="ko-KR" dirty="0">
                <a:solidFill>
                  <a:srgbClr val="333333"/>
                </a:solidFill>
                <a:latin typeface="Ubuntu Condensed"/>
              </a:rPr>
              <a:t>, </a:t>
            </a:r>
            <a:r>
              <a:rPr lang="ko-KR" altLang="en-US" dirty="0">
                <a:solidFill>
                  <a:srgbClr val="333333"/>
                </a:solidFill>
                <a:latin typeface="Ubuntu Condensed"/>
              </a:rPr>
              <a:t>버튼을 누르게 되면 바로 </a:t>
            </a:r>
            <a:r>
              <a:rPr lang="en-US" altLang="ko-KR" dirty="0">
                <a:solidFill>
                  <a:srgbClr val="333333"/>
                </a:solidFill>
                <a:latin typeface="Ubuntu Condensed"/>
              </a:rPr>
              <a:t>controller</a:t>
            </a:r>
            <a:r>
              <a:rPr lang="ko-KR" altLang="en-US" dirty="0">
                <a:solidFill>
                  <a:srgbClr val="333333"/>
                </a:solidFill>
                <a:latin typeface="Ubuntu Condensed"/>
              </a:rPr>
              <a:t>로 </a:t>
            </a:r>
            <a:r>
              <a:rPr lang="en-US" altLang="ko-KR" dirty="0">
                <a:solidFill>
                  <a:srgbClr val="333333"/>
                </a:solidFill>
                <a:latin typeface="Ubuntu Condensed"/>
              </a:rPr>
              <a:t>submit </a:t>
            </a:r>
            <a:r>
              <a:rPr lang="ko-KR" altLang="en-US" dirty="0">
                <a:solidFill>
                  <a:srgbClr val="333333"/>
                </a:solidFill>
                <a:latin typeface="Ubuntu Condensed"/>
              </a:rPr>
              <a:t>된다</a:t>
            </a:r>
            <a:r>
              <a:rPr lang="en-US" altLang="ko-KR" dirty="0">
                <a:solidFill>
                  <a:srgbClr val="333333"/>
                </a:solidFill>
                <a:latin typeface="Ubuntu Condensed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Ubuntu Condensed"/>
              </a:rPr>
              <a:t>단순히 </a:t>
            </a:r>
            <a:r>
              <a:rPr lang="en-US" altLang="ko-KR" dirty="0">
                <a:solidFill>
                  <a:srgbClr val="333333"/>
                </a:solidFill>
                <a:latin typeface="Ubuntu Condensed"/>
              </a:rPr>
              <a:t>submit </a:t>
            </a:r>
            <a:r>
              <a:rPr lang="ko-KR" altLang="en-US" dirty="0">
                <a:solidFill>
                  <a:srgbClr val="333333"/>
                </a:solidFill>
                <a:latin typeface="Ubuntu Condensed"/>
              </a:rPr>
              <a:t>하는 것이 아닌 다른 </a:t>
            </a:r>
            <a:r>
              <a:rPr lang="en-US" altLang="ko-KR" dirty="0">
                <a:solidFill>
                  <a:srgbClr val="333333"/>
                </a:solidFill>
                <a:latin typeface="Ubuntu Condensed"/>
              </a:rPr>
              <a:t>event</a:t>
            </a:r>
            <a:r>
              <a:rPr lang="ko-KR" altLang="en-US" dirty="0">
                <a:solidFill>
                  <a:srgbClr val="333333"/>
                </a:solidFill>
                <a:latin typeface="Ubuntu Condensed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Ubuntu Condensed"/>
              </a:rPr>
              <a:t>logic</a:t>
            </a:r>
            <a:r>
              <a:rPr lang="ko-KR" altLang="en-US" dirty="0">
                <a:solidFill>
                  <a:srgbClr val="333333"/>
                </a:solidFill>
                <a:latin typeface="Ubuntu Condensed"/>
              </a:rPr>
              <a:t>이 있다면 에러가 발생할 수 있다</a:t>
            </a:r>
            <a:r>
              <a:rPr lang="en-US" altLang="ko-KR" dirty="0">
                <a:solidFill>
                  <a:srgbClr val="333333"/>
                </a:solidFill>
                <a:latin typeface="Ubuntu Condensed"/>
              </a:rPr>
              <a:t>.</a:t>
            </a:r>
            <a:endParaRPr lang="ko-KR" altLang="en-US" dirty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 </a:t>
            </a:r>
          </a:p>
          <a:p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 </a:t>
            </a:r>
          </a:p>
          <a:p>
            <a:r>
              <a:rPr lang="ko-KR" altLang="en-US" dirty="0">
                <a:solidFill>
                  <a:srgbClr val="333333"/>
                </a:solidFill>
                <a:latin typeface="Ubuntu Condensed"/>
              </a:rPr>
              <a:t>② </a:t>
            </a:r>
            <a:r>
              <a:rPr lang="en-US" altLang="ko-KR" dirty="0">
                <a:solidFill>
                  <a:srgbClr val="333333"/>
                </a:solidFill>
                <a:latin typeface="Ubuntu Condensed"/>
              </a:rPr>
              <a:t>@</a:t>
            </a:r>
            <a:r>
              <a:rPr lang="en-US" altLang="ko-KR" dirty="0" err="1">
                <a:solidFill>
                  <a:srgbClr val="333333"/>
                </a:solidFill>
                <a:latin typeface="Ubuntu Condensed"/>
              </a:rPr>
              <a:t>RequestMapping</a:t>
            </a:r>
            <a:r>
              <a:rPr lang="en-US" altLang="ko-KR" dirty="0">
                <a:solidFill>
                  <a:srgbClr val="333333"/>
                </a:solidFill>
                <a:latin typeface="Ubuntu Condensed"/>
              </a:rPr>
              <a:t> annotation</a:t>
            </a:r>
            <a:r>
              <a:rPr lang="ko-KR" altLang="en-US" dirty="0">
                <a:solidFill>
                  <a:srgbClr val="333333"/>
                </a:solidFill>
                <a:latin typeface="Ubuntu Condensed"/>
              </a:rPr>
              <a:t>을 사용할 경우</a:t>
            </a:r>
            <a:r>
              <a:rPr lang="en-US" altLang="ko-KR" dirty="0">
                <a:solidFill>
                  <a:srgbClr val="333333"/>
                </a:solidFill>
                <a:latin typeface="Ubuntu Condensed"/>
              </a:rPr>
              <a:t>, view</a:t>
            </a:r>
            <a:r>
              <a:rPr lang="ko-KR" altLang="en-US" dirty="0">
                <a:solidFill>
                  <a:srgbClr val="333333"/>
                </a:solidFill>
                <a:latin typeface="Ubuntu Condensed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Ubuntu Condensed"/>
              </a:rPr>
              <a:t>controller</a:t>
            </a:r>
            <a:r>
              <a:rPr lang="ko-KR" altLang="en-US" dirty="0">
                <a:solidFill>
                  <a:srgbClr val="333333"/>
                </a:solidFill>
                <a:latin typeface="Ubuntu Condensed"/>
              </a:rPr>
              <a:t>의 전송 방식이 맞지 않을 때 위와 같은 에러가 발생할 수 있다</a:t>
            </a:r>
            <a:r>
              <a:rPr lang="en-US" altLang="ko-KR" dirty="0">
                <a:solidFill>
                  <a:srgbClr val="333333"/>
                </a:solidFill>
                <a:latin typeface="Ubuntu Condensed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6" y="5181107"/>
            <a:ext cx="5658640" cy="6192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516" y="6081623"/>
            <a:ext cx="841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 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97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0" y="585162"/>
            <a:ext cx="3800245" cy="24958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891" y="120770"/>
            <a:ext cx="749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동일한 증상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400" y="3081060"/>
            <a:ext cx="818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해결방법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송왕호</a:t>
            </a:r>
            <a:r>
              <a:rPr lang="ko-KR" altLang="en-US" dirty="0" smtClean="0"/>
              <a:t> 박사님이 주신 자료 전체를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sdk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제외</a:t>
            </a:r>
            <a:r>
              <a:rPr lang="en-US" altLang="ko-KR" dirty="0" smtClean="0"/>
              <a:t>) static </a:t>
            </a:r>
            <a:r>
              <a:rPr lang="ko-KR" altLang="en-US" dirty="0" smtClean="0"/>
              <a:t>폴더에 </a:t>
            </a:r>
            <a:r>
              <a:rPr lang="ko-KR" altLang="en-US" dirty="0" err="1" smtClean="0"/>
              <a:t>넣은후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uploader~~ </a:t>
            </a:r>
            <a:r>
              <a:rPr lang="ko-KR" altLang="en-US" dirty="0" smtClean="0"/>
              <a:t>경고문은 뜨나 정상적으로 이용 가능한 창 나옴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891" y="3950898"/>
            <a:ext cx="5512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해결해야할 문제</a:t>
            </a:r>
            <a:r>
              <a:rPr lang="en-US" altLang="ko-KR" dirty="0" smtClean="0"/>
              <a:t>: localhost:8080 </a:t>
            </a:r>
            <a:r>
              <a:rPr lang="ko-KR" altLang="en-US" dirty="0" smtClean="0"/>
              <a:t>내용을 해결 해야함</a:t>
            </a:r>
            <a:r>
              <a:rPr lang="en-US" altLang="ko-KR" dirty="0" smtClean="0"/>
              <a:t>--&gt; </a:t>
            </a:r>
            <a:r>
              <a:rPr lang="ko-KR" altLang="en-US" dirty="0" err="1" smtClean="0"/>
              <a:t>해결후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에서 작동하는 것을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구축해야함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3400" y="49001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Synchronous</a:t>
            </a:r>
            <a:r>
              <a:rPr lang="ko-KR" altLang="en-US" dirty="0"/>
              <a:t> </a:t>
            </a:r>
            <a:r>
              <a:rPr lang="ko-KR" altLang="en-US" dirty="0" err="1"/>
              <a:t>XMLHttpRequest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 </a:t>
            </a:r>
            <a:r>
              <a:rPr lang="ko-KR" altLang="en-US" dirty="0" err="1"/>
              <a:t>thread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deprecated</a:t>
            </a:r>
            <a:r>
              <a:rPr lang="ko-KR" altLang="en-US" dirty="0"/>
              <a:t> </a:t>
            </a:r>
            <a:r>
              <a:rPr lang="ko-KR" altLang="en-US" dirty="0" err="1"/>
              <a:t>because</a:t>
            </a:r>
            <a:r>
              <a:rPr lang="ko-KR" altLang="en-US" dirty="0"/>
              <a:t> of </a:t>
            </a:r>
            <a:r>
              <a:rPr lang="ko-KR" altLang="en-US" dirty="0" err="1"/>
              <a:t>its</a:t>
            </a:r>
            <a:r>
              <a:rPr lang="ko-KR" altLang="en-US" dirty="0"/>
              <a:t> </a:t>
            </a:r>
            <a:r>
              <a:rPr lang="ko-KR" altLang="en-US" dirty="0" err="1"/>
              <a:t>detrimental</a:t>
            </a:r>
            <a:r>
              <a:rPr lang="ko-KR" altLang="en-US" dirty="0"/>
              <a:t> </a:t>
            </a:r>
            <a:r>
              <a:rPr lang="ko-KR" altLang="en-US" dirty="0" err="1"/>
              <a:t>effects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end</a:t>
            </a:r>
            <a:r>
              <a:rPr lang="ko-KR" altLang="en-US" dirty="0"/>
              <a:t> </a:t>
            </a:r>
            <a:r>
              <a:rPr lang="ko-KR" altLang="en-US" dirty="0" err="1"/>
              <a:t>user's</a:t>
            </a:r>
            <a:r>
              <a:rPr lang="ko-KR" altLang="en-US" dirty="0"/>
              <a:t> </a:t>
            </a:r>
            <a:r>
              <a:rPr lang="ko-KR" altLang="en-US" dirty="0" err="1"/>
              <a:t>experience</a:t>
            </a:r>
            <a:r>
              <a:rPr lang="ko-KR" alt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4535" y="4900107"/>
            <a:ext cx="3148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문제가 </a:t>
            </a:r>
            <a:r>
              <a:rPr lang="ko-KR" altLang="en-US" dirty="0" err="1" smtClean="0"/>
              <a:t>실행시마다</a:t>
            </a:r>
            <a:r>
              <a:rPr lang="ko-KR" altLang="en-US" dirty="0" smtClean="0"/>
              <a:t> 동일하게 발생함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이것 대문에 </a:t>
            </a:r>
            <a:r>
              <a:rPr lang="en-US" altLang="ko-KR" dirty="0" smtClean="0"/>
              <a:t>Uploader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설정값이</a:t>
            </a:r>
            <a:r>
              <a:rPr lang="ko-KR" altLang="en-US" dirty="0" smtClean="0"/>
              <a:t> 올바르지 않습니다 창이 발생하는 것 같다고 예상됨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10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76" y="113412"/>
            <a:ext cx="4401164" cy="2438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576" y="2552152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Upload</a:t>
            </a:r>
            <a:r>
              <a:rPr lang="ko-KR" altLang="en-US" dirty="0" smtClean="0"/>
              <a:t>의 경우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32" y="122938"/>
            <a:ext cx="4305901" cy="2429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1132" y="2736818"/>
            <a:ext cx="261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Formupload</a:t>
            </a:r>
            <a:r>
              <a:rPr lang="ko-KR" altLang="en-US" dirty="0" smtClean="0"/>
              <a:t>의 경우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76" y="3290816"/>
            <a:ext cx="695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증상은 같고 원인은 같으나 링크가 다름</a:t>
            </a:r>
            <a:r>
              <a:rPr lang="en-US" altLang="ko-KR" dirty="0" smtClean="0"/>
              <a:t>? </a:t>
            </a:r>
            <a:r>
              <a:rPr lang="ko-KR" altLang="en-US" dirty="0" smtClean="0"/>
              <a:t>원인은</a:t>
            </a:r>
            <a:r>
              <a:rPr lang="en-US" altLang="ko-KR" dirty="0" smtClean="0"/>
              <a:t>??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XML </a:t>
            </a:r>
            <a:r>
              <a:rPr lang="ko-KR" altLang="en-US" dirty="0" smtClean="0"/>
              <a:t>파일의 설정을 확인할 필요성이 생김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76" y="4086713"/>
            <a:ext cx="8384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검색해보면 </a:t>
            </a:r>
            <a:r>
              <a:rPr lang="en-US" altLang="ko-KR" dirty="0" smtClean="0"/>
              <a:t>DEXT5 </a:t>
            </a:r>
            <a:r>
              <a:rPr lang="ko-KR" altLang="en-US" dirty="0" smtClean="0"/>
              <a:t>설정관련하여 나옴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DEXT5 </a:t>
            </a:r>
            <a:r>
              <a:rPr lang="ko-KR" altLang="en-US" dirty="0" smtClean="0"/>
              <a:t>관련해서 문제가 발생한 것 같다는 예상이 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76" y="5092146"/>
            <a:ext cx="679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DEXT5 Spring </a:t>
            </a:r>
            <a:r>
              <a:rPr lang="ko-KR" altLang="en-US" dirty="0" smtClean="0"/>
              <a:t>연동 관련해서 찾아봐야 </a:t>
            </a:r>
            <a:r>
              <a:rPr lang="ko-KR" altLang="en-US" dirty="0" err="1" smtClean="0"/>
              <a:t>할듯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39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34" y="439947"/>
            <a:ext cx="676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에러창</a:t>
            </a:r>
            <a:r>
              <a:rPr lang="ko-KR" altLang="en-US" dirty="0" smtClean="0"/>
              <a:t> 발생 방식을 통일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4" y="809279"/>
            <a:ext cx="6909758" cy="39153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9343" y="5003321"/>
            <a:ext cx="5495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upload.html </a:t>
            </a:r>
            <a:r>
              <a:rPr lang="ko-KR" altLang="en-US" dirty="0" smtClean="0"/>
              <a:t>방식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이경우 </a:t>
            </a:r>
            <a:r>
              <a:rPr lang="en-US" altLang="ko-KR" dirty="0" err="1" smtClean="0"/>
              <a:t>handlerUrl</a:t>
            </a:r>
            <a:r>
              <a:rPr lang="ko-KR" altLang="en-US" dirty="0" smtClean="0"/>
              <a:t>을 고정하여 부르는 문제점이 있음</a:t>
            </a:r>
            <a:r>
              <a:rPr lang="en-US" altLang="ko-KR" dirty="0" smtClean="0"/>
              <a:t>/ </a:t>
            </a:r>
            <a:r>
              <a:rPr lang="ko-KR" altLang="en-US" dirty="0" smtClean="0"/>
              <a:t>링크가 바뀌거나 </a:t>
            </a:r>
            <a:r>
              <a:rPr lang="ko-KR" altLang="en-US" dirty="0" err="1" smtClean="0"/>
              <a:t>그럴경우</a:t>
            </a:r>
            <a:r>
              <a:rPr lang="ko-KR" altLang="en-US" dirty="0" smtClean="0"/>
              <a:t> 부르기 </a:t>
            </a:r>
            <a:r>
              <a:rPr lang="ko-KR" altLang="en-US" dirty="0" err="1" smtClean="0"/>
              <a:t>힘들게됨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312" y="725999"/>
            <a:ext cx="5675707" cy="427732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493698" y="2182483"/>
            <a:ext cx="1587260" cy="698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61912" y="1858457"/>
            <a:ext cx="169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개선된 양식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67887" y="5244860"/>
            <a:ext cx="5753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Url</a:t>
            </a:r>
            <a:r>
              <a:rPr lang="ko-KR" altLang="en-US" dirty="0" smtClean="0"/>
              <a:t>을 캡슐화 하여 </a:t>
            </a:r>
            <a:r>
              <a:rPr lang="en-US" altLang="ko-KR" dirty="0" err="1" smtClean="0"/>
              <a:t>tempPath</a:t>
            </a:r>
            <a:r>
              <a:rPr lang="ko-KR" altLang="en-US" dirty="0" smtClean="0"/>
              <a:t>에서 불러와 링크를 </a:t>
            </a:r>
            <a:r>
              <a:rPr lang="ko-KR" altLang="en-US" dirty="0" err="1" smtClean="0"/>
              <a:t>부르도록함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주소가 </a:t>
            </a:r>
            <a:r>
              <a:rPr lang="ko-KR" altLang="en-US" dirty="0" err="1" smtClean="0"/>
              <a:t>바뀔경우에도</a:t>
            </a:r>
            <a:r>
              <a:rPr lang="ko-KR" altLang="en-US" dirty="0" smtClean="0"/>
              <a:t> 동일하게 접근이 가능토록 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20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287" y="198408"/>
            <a:ext cx="5512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방식의 경우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형식으로 바로 불리는 형식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현재 우리의 방식은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방식이므로 많이 다름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1121738"/>
            <a:ext cx="4629796" cy="571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3298" y="1932317"/>
            <a:ext cx="566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고로 해당 </a:t>
            </a:r>
            <a:r>
              <a:rPr lang="en-US" altLang="ko-KR" dirty="0" smtClean="0"/>
              <a:t>“/~~~” </a:t>
            </a:r>
            <a:r>
              <a:rPr lang="ko-KR" altLang="en-US" dirty="0" smtClean="0"/>
              <a:t>주소에 </a:t>
            </a:r>
            <a:r>
              <a:rPr lang="en-US" altLang="ko-KR" dirty="0" err="1" smtClean="0"/>
              <a:t>th:src</a:t>
            </a:r>
            <a:r>
              <a:rPr lang="en-US" altLang="ko-KR" dirty="0" smtClean="0"/>
              <a:t>{@~~~} </a:t>
            </a:r>
            <a:r>
              <a:rPr lang="ko-KR" altLang="en-US" dirty="0" smtClean="0"/>
              <a:t>기능을 구현하도록 해봄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67887" y="448574"/>
            <a:ext cx="5469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 순서</a:t>
            </a:r>
            <a:endParaRPr lang="en-US" altLang="ko-KR" dirty="0" smtClean="0"/>
          </a:p>
          <a:p>
            <a:r>
              <a:rPr lang="en-US" altLang="ko-KR" dirty="0" smtClean="0"/>
              <a:t>1. script </a:t>
            </a:r>
            <a:r>
              <a:rPr lang="ko-KR" altLang="en-US" dirty="0" smtClean="0"/>
              <a:t>내에서 </a:t>
            </a:r>
            <a:r>
              <a:rPr lang="en-US" altLang="ko-KR" dirty="0" err="1" smtClean="0"/>
              <a:t>thymeleaf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할 수 있도록 수정</a:t>
            </a:r>
            <a:endParaRPr lang="en-US" altLang="ko-KR" dirty="0" smtClean="0"/>
          </a:p>
          <a:p>
            <a:r>
              <a:rPr lang="en-US" altLang="ko-KR" dirty="0" smtClean="0"/>
              <a:t>2. Script </a:t>
            </a:r>
            <a:r>
              <a:rPr lang="ko-KR" altLang="en-US" dirty="0" smtClean="0"/>
              <a:t>내에서 </a:t>
            </a:r>
            <a:r>
              <a:rPr lang="en-US" altLang="ko-KR" dirty="0" err="1" smtClean="0"/>
              <a:t>th:src</a:t>
            </a:r>
            <a:r>
              <a:rPr lang="ko-KR" altLang="en-US" dirty="0" smtClean="0"/>
              <a:t>를 사용하여 링크를 </a:t>
            </a:r>
            <a:r>
              <a:rPr lang="ko-KR" altLang="en-US" dirty="0" err="1" smtClean="0"/>
              <a:t>불러오도록함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34" y="4242099"/>
            <a:ext cx="3972479" cy="2000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2912" y="3770546"/>
            <a:ext cx="7958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</a:t>
            </a:r>
            <a:r>
              <a:rPr lang="ko-KR" altLang="en-US" dirty="0" smtClean="0"/>
              <a:t>gorokke.tistory.com/170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통해 스크립트 내에서 </a:t>
            </a:r>
            <a:r>
              <a:rPr lang="ko-KR" altLang="en-US" dirty="0" err="1" smtClean="0"/>
              <a:t>쓸수</a:t>
            </a:r>
            <a:r>
              <a:rPr lang="ko-KR" altLang="en-US" dirty="0" smtClean="0"/>
              <a:t> 있도록 수정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034" y="3243532"/>
            <a:ext cx="420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순서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해결법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07034" y="4665936"/>
            <a:ext cx="335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https://solbel.tistory.com/1449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912" y="5163078"/>
            <a:ext cx="572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링크를 통해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이벤트시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thymeleaf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이용할 수 있도록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69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450" y="647783"/>
            <a:ext cx="354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https://offbyone.tistory.com/235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450" y="60385"/>
            <a:ext cx="614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ajaxpageLoad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789" y="139653"/>
            <a:ext cx="2067213" cy="21910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0" y="1235181"/>
            <a:ext cx="4401164" cy="24387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28" y="3864634"/>
            <a:ext cx="346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해당창이</a:t>
            </a:r>
            <a:r>
              <a:rPr lang="ko-KR" altLang="en-US" dirty="0" smtClean="0"/>
              <a:t> 자꾸 뜨는 원인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6" idx="3"/>
            <a:endCxn id="4" idx="1"/>
          </p:cNvCxnSpPr>
          <p:nvPr/>
        </p:nvCxnSpPr>
        <p:spPr>
          <a:xfrm flipV="1">
            <a:off x="3640664" y="1235181"/>
            <a:ext cx="2335125" cy="281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75789" y="2548775"/>
            <a:ext cx="551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자체에서</a:t>
            </a:r>
            <a:r>
              <a:rPr lang="en-US" altLang="ko-KR" dirty="0"/>
              <a:t> </a:t>
            </a:r>
            <a:r>
              <a:rPr lang="en-US" altLang="ko-KR" dirty="0" smtClean="0"/>
              <a:t>handler </a:t>
            </a:r>
            <a:r>
              <a:rPr lang="ko-KR" altLang="en-US" dirty="0" smtClean="0"/>
              <a:t>폴더를 불러오지 못함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없으니 </a:t>
            </a:r>
            <a:r>
              <a:rPr lang="ko-KR" altLang="en-US" dirty="0" err="1" smtClean="0"/>
              <a:t>못부르는게</a:t>
            </a:r>
            <a:r>
              <a:rPr lang="ko-KR" altLang="en-US" dirty="0" smtClean="0"/>
              <a:t> 맞음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0" y="4421791"/>
            <a:ext cx="5525271" cy="3048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4452" y="4713776"/>
            <a:ext cx="212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링크 추가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92673" y="5289838"/>
            <a:ext cx="449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전혀 </a:t>
            </a:r>
            <a:r>
              <a:rPr lang="ko-KR" altLang="en-US" dirty="0" err="1" smtClean="0"/>
              <a:t>관련없음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원인이 뭐지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cxnSp>
        <p:nvCxnSpPr>
          <p:cNvPr id="16" name="꺾인 연결선 15"/>
          <p:cNvCxnSpPr>
            <a:stCxn id="13" idx="1"/>
            <a:endCxn id="14" idx="1"/>
          </p:cNvCxnSpPr>
          <p:nvPr/>
        </p:nvCxnSpPr>
        <p:spPr>
          <a:xfrm rot="10800000" flipH="1" flipV="1">
            <a:off x="474451" y="4898442"/>
            <a:ext cx="218221" cy="576062"/>
          </a:xfrm>
          <a:prstGeom prst="bentConnector3">
            <a:avLst>
              <a:gd name="adj1" fmla="val -104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994" y="3413172"/>
            <a:ext cx="4887007" cy="209579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17" idx="2"/>
          </p:cNvCxnSpPr>
          <p:nvPr/>
        </p:nvCxnSpPr>
        <p:spPr>
          <a:xfrm>
            <a:off x="9132498" y="3622751"/>
            <a:ext cx="184030" cy="61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008" y="4233966"/>
            <a:ext cx="5733985" cy="23530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833684" y="6488668"/>
            <a:ext cx="6597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https://developer.mozilla.org/ko/docs/Web/HTTP/Status/405</a:t>
            </a:r>
          </a:p>
        </p:txBody>
      </p:sp>
    </p:spTree>
    <p:extLst>
      <p:ext uri="{BB962C8B-B14F-4D97-AF65-F5344CB8AC3E}">
        <p14:creationId xmlns:p14="http://schemas.microsoft.com/office/powerpoint/2010/main" val="228299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6966" y="87066"/>
            <a:ext cx="3732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https://zkim0115.tistory.com/1642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966" y="456398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폴더 전체에 쓰기 권한 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매뉴얼 대로 다시 처음부터 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25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387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Ubuntu Condensed</vt:lpstr>
      <vt:lpstr>맑은 고딕</vt:lpstr>
      <vt:lpstr>Arial</vt:lpstr>
      <vt:lpstr>Wingdings</vt:lpstr>
      <vt:lpstr>Office 테마</vt:lpstr>
      <vt:lpstr>9.17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181</cp:revision>
  <dcterms:created xsi:type="dcterms:W3CDTF">2021-09-06T05:19:22Z</dcterms:created>
  <dcterms:modified xsi:type="dcterms:W3CDTF">2021-09-17T07:08:14Z</dcterms:modified>
</cp:coreProperties>
</file>