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livenow/Java-VOValue-Object%EB%9E%8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xtsdd.tistory.com/101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ngbeomkim.github.io/javascript/d3-js-csv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9.10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0342810" cy="6554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9488" y="438912"/>
            <a:ext cx="385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좌우 분할을 통해 그래프 및 데이터 보는 점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63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416" y="146304"/>
            <a:ext cx="1167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코드에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를 추가하여 각각 </a:t>
            </a:r>
            <a:r>
              <a:rPr lang="en-US" altLang="ko-KR" dirty="0"/>
              <a:t> </a:t>
            </a:r>
            <a:r>
              <a:rPr lang="ko-KR" altLang="en-US" dirty="0" smtClean="0"/>
              <a:t>좌측</a:t>
            </a:r>
            <a:r>
              <a:rPr lang="en-US" altLang="ko-KR" dirty="0" smtClean="0"/>
              <a:t>30% </a:t>
            </a:r>
            <a:r>
              <a:rPr lang="ko-KR" altLang="en-US" dirty="0" smtClean="0"/>
              <a:t>우측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를 나눠서 가지도록 구축하여 좌우 분할을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1641609"/>
            <a:ext cx="2343477" cy="2848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1408" y="4674648"/>
            <a:ext cx="136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573" y="1456943"/>
            <a:ext cx="629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팀별</a:t>
            </a:r>
            <a:r>
              <a:rPr lang="ko-KR" altLang="en-US" dirty="0" smtClean="0"/>
              <a:t> 색 </a:t>
            </a:r>
            <a:r>
              <a:rPr lang="ko-KR" altLang="en-US" dirty="0" err="1" smtClean="0"/>
              <a:t>안내문구</a:t>
            </a:r>
            <a:r>
              <a:rPr lang="ko-KR" altLang="en-US" dirty="0" smtClean="0"/>
              <a:t> 및 런타임 관련 문구 출력 요청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606400" y="3279648"/>
            <a:ext cx="2572512" cy="341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21" y="1826275"/>
            <a:ext cx="2718926" cy="3099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68512" y="4674648"/>
            <a:ext cx="10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52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3" y="714601"/>
            <a:ext cx="4763165" cy="7716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4" y="1663862"/>
            <a:ext cx="4848902" cy="666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585" y="17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해결 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992" y="2508333"/>
            <a:ext cx="410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코드의 경우 위치가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기준이며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자체가 </a:t>
            </a:r>
            <a:r>
              <a:rPr lang="ko-KR" altLang="en-US" dirty="0" err="1" smtClean="0"/>
              <a:t>예제랑</a:t>
            </a:r>
            <a:r>
              <a:rPr lang="ko-KR" altLang="en-US" dirty="0" smtClean="0"/>
              <a:t> 다르게 </a:t>
            </a:r>
            <a:r>
              <a:rPr lang="ko-KR" altLang="en-US" dirty="0" err="1" smtClean="0"/>
              <a:t>진행되다보니</a:t>
            </a:r>
            <a:r>
              <a:rPr lang="ko-KR" altLang="en-US" dirty="0" smtClean="0"/>
              <a:t> 위치가 다르게 이동되는 문제가 발생하였다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20" y="846004"/>
            <a:ext cx="5125165" cy="866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20" y="1860543"/>
            <a:ext cx="5391902" cy="647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5629" y="2646832"/>
            <a:ext cx="6646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코드들을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여기선</a:t>
            </a:r>
            <a:endParaRPr lang="en-US" altLang="ko-KR" dirty="0" smtClean="0"/>
          </a:p>
          <a:p>
            <a:r>
              <a:rPr lang="en-US" altLang="ko-KR" dirty="0" smtClean="0"/>
              <a:t>${~~}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정상적으로 출력됨을 확인 하였다</a:t>
            </a:r>
            <a:endParaRPr lang="en-US" altLang="ko-KR" dirty="0" smtClean="0"/>
          </a:p>
          <a:p>
            <a:r>
              <a:rPr lang="en-US" altLang="ko-KR" dirty="0" smtClean="0"/>
              <a:t>i+0.5</a:t>
            </a:r>
            <a:r>
              <a:rPr lang="ko-KR" altLang="en-US" dirty="0" smtClean="0"/>
              <a:t>의 경우 계속적으로 대입하여 진행하였다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69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45" y="439947"/>
            <a:ext cx="9066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생각한 작동방식</a:t>
            </a:r>
            <a:endParaRPr lang="en-US" altLang="ko-KR" dirty="0" smtClean="0"/>
          </a:p>
          <a:p>
            <a:r>
              <a:rPr lang="ko-KR" altLang="en-US" dirty="0" smtClean="0"/>
              <a:t>자바스크립트 내에서 정보를 받아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뿌리는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송왕호</a:t>
            </a:r>
            <a:r>
              <a:rPr lang="ko-KR" altLang="en-US" dirty="0" smtClean="0"/>
              <a:t> 박사님이 알려주신 작동방식</a:t>
            </a:r>
            <a:endParaRPr lang="en-US" altLang="ko-KR" dirty="0" smtClean="0"/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 데이터를 받아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뿌리고 해당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로 넘겨 결과값을 받는 형식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045" y="2194273"/>
            <a:ext cx="814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공부해야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: Spring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를 이용해 데이터를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넘기는 방법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에서 받은 데이터를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로 넘겨버리는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045" y="3116179"/>
            <a:ext cx="649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https://velog.io/@</a:t>
            </a:r>
            <a:r>
              <a:rPr lang="en-US" altLang="ko-KR" dirty="0" smtClean="0">
                <a:hlinkClick r:id="rId2"/>
              </a:rPr>
              <a:t>livenow/Java-VOValue-Object%EB%9E%80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6045" y="4832502"/>
            <a:ext cx="330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https://extsdd.tistory.com/101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45" y="5201834"/>
            <a:ext cx="783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사이트를 참고하여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예제 </a:t>
            </a:r>
            <a:r>
              <a:rPr lang="ko-KR" altLang="en-US" dirty="0" err="1" smtClean="0"/>
              <a:t>작성중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045" y="5571166"/>
            <a:ext cx="107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서버가 정상적으로 구동되어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를 이용하여 네이버 창 등 다른 창 띄우기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54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7832" y="613611"/>
            <a:ext cx="9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1824" y="244279"/>
            <a:ext cx="12014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extsdd.tistory.com/101</a:t>
            </a:r>
            <a:endParaRPr lang="en-US" altLang="ko-KR" dirty="0" smtClean="0"/>
          </a:p>
          <a:p>
            <a:r>
              <a:rPr lang="ko-KR" altLang="en-US" dirty="0" smtClean="0"/>
              <a:t>의 문제점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나는 </a:t>
            </a:r>
            <a:r>
              <a:rPr lang="en-US" altLang="ko-KR" dirty="0" smtClean="0"/>
              <a:t>Spring Boot</a:t>
            </a:r>
            <a:r>
              <a:rPr lang="ko-KR" altLang="en-US" dirty="0" smtClean="0"/>
              <a:t>을 통한 서버 구동이지 </a:t>
            </a:r>
            <a:r>
              <a:rPr lang="ko-KR" altLang="en-US" dirty="0" err="1" smtClean="0"/>
              <a:t>톰캣을</a:t>
            </a:r>
            <a:r>
              <a:rPr lang="ko-KR" altLang="en-US" dirty="0" smtClean="0"/>
              <a:t> 아예 안씀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해당 링크의 경우 </a:t>
            </a: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 err="1" smtClean="0">
                <a:sym typeface="Wingdings" panose="05000000000000000000" pitchFamily="2" charset="2"/>
              </a:rPr>
              <a:t>톰캣을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불러 이용함</a:t>
            </a:r>
            <a:r>
              <a:rPr lang="en-US" altLang="ko-KR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고로 다른 예제를 찾아야함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884" y="1648326"/>
            <a:ext cx="1070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in Action </a:t>
            </a:r>
            <a:r>
              <a:rPr lang="ko-KR" altLang="en-US" dirty="0" smtClean="0"/>
              <a:t>책을 이용하여 구축 예정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안될시</a:t>
            </a:r>
            <a:r>
              <a:rPr lang="ko-KR" altLang="en-US" dirty="0" smtClean="0">
                <a:sym typeface="Wingdings" panose="05000000000000000000" pitchFamily="2" charset="2"/>
              </a:rPr>
              <a:t> 다시 인터넷을 활용</a:t>
            </a:r>
            <a:endParaRPr lang="ko-KR" altLang="en-US" dirty="0"/>
          </a:p>
        </p:txBody>
      </p:sp>
      <p:pic>
        <p:nvPicPr>
          <p:cNvPr id="1026" name="Picture 2" descr="https://mblogthumb-phinf.pstatic.net/MjAyMDA2MjZfMjQ3/MDAxNTkzMTM1NzIxODUx.YGCyO43zhweZreXlXX4tz9Tma2hnH8fxkuaZeOkovZQg.pkVj0QKpGM6TQESZY0zDwKm9l7BF6kqIW1VorY6Tq6Yg.PNG.bb_/001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4" y="2279901"/>
            <a:ext cx="34671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59179" y="2755232"/>
            <a:ext cx="221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오류창이</a:t>
            </a:r>
            <a:r>
              <a:rPr lang="ko-KR" altLang="en-US" dirty="0" smtClean="0"/>
              <a:t> 발생하는 관계로 </a:t>
            </a:r>
            <a:r>
              <a:rPr lang="ko-KR" altLang="en-US" dirty="0" err="1" smtClean="0"/>
              <a:t>해결후</a:t>
            </a:r>
            <a:r>
              <a:rPr lang="ko-KR" altLang="en-US" dirty="0" smtClean="0"/>
              <a:t> 새로운 프로젝트 </a:t>
            </a:r>
            <a:r>
              <a:rPr lang="ko-KR" altLang="en-US" dirty="0" err="1" smtClean="0"/>
              <a:t>작성후</a:t>
            </a:r>
            <a:r>
              <a:rPr lang="ko-KR" altLang="en-US" smtClean="0"/>
              <a:t> 적용 예정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1421" y="5281863"/>
            <a:ext cx="628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삭제후</a:t>
            </a:r>
            <a:r>
              <a:rPr lang="ko-KR" altLang="en-US" dirty="0" smtClean="0"/>
              <a:t> 프로젝트 생성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0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695" y="192505"/>
            <a:ext cx="851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내부에 있는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외부로 </a:t>
            </a:r>
            <a:r>
              <a:rPr lang="ko-KR" altLang="en-US" dirty="0" err="1" smtClean="0"/>
              <a:t>돌린후</a:t>
            </a:r>
            <a:r>
              <a:rPr lang="ko-KR" altLang="en-US" dirty="0" smtClean="0"/>
              <a:t> 호출하여 출력</a:t>
            </a:r>
            <a:endParaRPr lang="en-US" altLang="ko-KR" dirty="0" smtClean="0"/>
          </a:p>
          <a:p>
            <a:r>
              <a:rPr lang="ko-KR" altLang="en-US" dirty="0" smtClean="0"/>
              <a:t>양식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64695" y="838836"/>
            <a:ext cx="668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https://yongbeomkim.github.io/javascript/d3-js-csv</a:t>
            </a:r>
            <a:r>
              <a:rPr lang="ko-KR" altLang="en-US" dirty="0" smtClean="0">
                <a:hlinkClick r:id="rId2"/>
              </a:rPr>
              <a:t>/</a:t>
            </a:r>
            <a:r>
              <a:rPr lang="ko-KR" altLang="en-US" dirty="0" smtClean="0"/>
              <a:t> 참고 자료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2926" y="13492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https://m.blog.naver.com/PostView.naver?isHttpsRedirect=true&amp;blogId=sol9501&amp;logNo=220194454752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5" y="2136613"/>
            <a:ext cx="660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요청사항 좌우로 화면 </a:t>
            </a:r>
            <a:r>
              <a:rPr lang="ko-KR" altLang="en-US" dirty="0" err="1" smtClean="0"/>
              <a:t>분할후</a:t>
            </a:r>
            <a:r>
              <a:rPr lang="ko-KR" altLang="en-US" dirty="0" smtClean="0"/>
              <a:t> 이미지 출력</a:t>
            </a:r>
            <a:endParaRPr lang="en-US" altLang="ko-KR" dirty="0" smtClean="0"/>
          </a:p>
          <a:p>
            <a:r>
              <a:rPr lang="en-US" altLang="ko-KR" dirty="0" smtClean="0"/>
              <a:t>Border </a:t>
            </a:r>
            <a:r>
              <a:rPr lang="ko-KR" altLang="en-US" dirty="0" smtClean="0"/>
              <a:t>라인 삭제요청</a:t>
            </a:r>
            <a:endParaRPr lang="en-US" altLang="ko-KR" dirty="0" smtClean="0"/>
          </a:p>
          <a:p>
            <a:r>
              <a:rPr lang="ko-KR" altLang="en-US" dirty="0" err="1" smtClean="0"/>
              <a:t>화살표내의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삭제요청</a:t>
            </a:r>
            <a:endParaRPr lang="en-US" altLang="ko-KR" dirty="0" smtClean="0"/>
          </a:p>
          <a:p>
            <a:r>
              <a:rPr lang="ko-KR" altLang="en-US" dirty="0" smtClean="0"/>
              <a:t>좌측 상단에 있는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있도록 위치 </a:t>
            </a:r>
            <a:r>
              <a:rPr lang="ko-KR" altLang="en-US" dirty="0" err="1" smtClean="0"/>
              <a:t>조정요청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6190" y="3293333"/>
            <a:ext cx="301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https://mber.tistory.com/27</a:t>
            </a:r>
          </a:p>
        </p:txBody>
      </p:sp>
    </p:spTree>
    <p:extLst>
      <p:ext uri="{BB962C8B-B14F-4D97-AF65-F5344CB8AC3E}">
        <p14:creationId xmlns:p14="http://schemas.microsoft.com/office/powerpoint/2010/main" val="390718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326" y="385011"/>
            <a:ext cx="4150895" cy="69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6" y="385011"/>
            <a:ext cx="5799219" cy="53769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286" y="120316"/>
            <a:ext cx="650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수정요청사항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화살표내의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NEXT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등을 삭제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063" y="5931568"/>
            <a:ext cx="204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경우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402179" y="2815389"/>
            <a:ext cx="1720516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98190" y="5770019"/>
            <a:ext cx="41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수정본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95" y="727830"/>
            <a:ext cx="4595136" cy="48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184" y="316992"/>
            <a:ext cx="7595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해결법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기존 코드의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{source: 1, target: 3, type: 'Next --&gt;&gt;'},</a:t>
            </a:r>
          </a:p>
          <a:p>
            <a:r>
              <a:rPr lang="en-US" altLang="ko-KR" dirty="0"/>
              <a:t>    {source: 6, target: 1, type: 'Next --&gt;&gt;'},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{source: 13, target: 10, type: 'This way&gt;&gt;'},</a:t>
            </a:r>
          </a:p>
          <a:p>
            <a:r>
              <a:rPr lang="en-US" altLang="ko-KR" dirty="0"/>
              <a:t>    {source: 4, target: 7, type: 'Next --&gt;&gt;'},</a:t>
            </a:r>
          </a:p>
          <a:p>
            <a:r>
              <a:rPr lang="en-US" altLang="ko-KR" dirty="0"/>
              <a:t>    {source: 4, target: 2, type: 'Next </a:t>
            </a:r>
            <a:r>
              <a:rPr lang="en-US" altLang="ko-KR" dirty="0" smtClean="0"/>
              <a:t>--&gt;&gt;'}</a:t>
            </a:r>
          </a:p>
          <a:p>
            <a:r>
              <a:rPr lang="ko-KR" altLang="en-US" dirty="0" err="1" smtClean="0"/>
              <a:t>이런식으로</a:t>
            </a:r>
            <a:r>
              <a:rPr lang="ko-KR" altLang="en-US" dirty="0" smtClean="0"/>
              <a:t> 설정되어 있었으며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type:~~~</a:t>
            </a:r>
            <a:r>
              <a:rPr lang="ko-KR" altLang="en-US" dirty="0" smtClean="0"/>
              <a:t>이 담당하는 부분이 출력부분이기에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정상적으로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만 출력이 안되게 구현하였다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그게 아니면 코드 </a:t>
            </a:r>
            <a:r>
              <a:rPr lang="en-US" altLang="ko-KR" dirty="0" smtClean="0"/>
              <a:t>178</a:t>
            </a:r>
            <a:r>
              <a:rPr lang="ko-KR" altLang="en-US" dirty="0" err="1" smtClean="0"/>
              <a:t>번줄에</a:t>
            </a:r>
            <a:r>
              <a:rPr lang="ko-KR" altLang="en-US" dirty="0" smtClean="0"/>
              <a:t> 있는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4010311"/>
            <a:ext cx="4648849" cy="10193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" y="5217319"/>
            <a:ext cx="454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코드를 </a:t>
            </a:r>
            <a:r>
              <a:rPr lang="ko-KR" altLang="en-US" dirty="0" err="1" smtClean="0"/>
              <a:t>주석처리화</a:t>
            </a:r>
            <a:r>
              <a:rPr lang="ko-KR" altLang="en-US" dirty="0" smtClean="0"/>
              <a:t> 하는 방법도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19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082"/>
            <a:ext cx="6510528" cy="5451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336" y="28041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BorderLine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삭제요청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063" y="5931568"/>
            <a:ext cx="204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경우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624" y="697614"/>
            <a:ext cx="4913376" cy="498665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510528" y="3035808"/>
            <a:ext cx="49987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39456" y="6116234"/>
            <a:ext cx="301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수정본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7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096" y="207264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요구사항에 따른 처리방법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기존에 </a:t>
            </a:r>
            <a:r>
              <a:rPr lang="en-US" altLang="ko-KR" dirty="0" err="1" smtClean="0"/>
              <a:t>svg</a:t>
            </a:r>
            <a:r>
              <a:rPr lang="en-US" altLang="ko-KR" dirty="0" smtClean="0"/>
              <a:t>{ border: 1px solid #000;</a:t>
            </a:r>
            <a:r>
              <a:rPr lang="ko-KR" altLang="en-US" dirty="0" smtClean="0"/>
              <a:t>을 주석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삭제처리를 통해 테두리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73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1950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화면 좌우 분할 요청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404"/>
            <a:ext cx="11923776" cy="5299948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5218176" y="6059424"/>
            <a:ext cx="816864" cy="597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10528" y="1170432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화면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31648" y="658368"/>
            <a:ext cx="2023872" cy="1670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255520" y="963168"/>
            <a:ext cx="1353312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8832" y="658368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 정보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742432" y="963168"/>
            <a:ext cx="12192" cy="147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8176" y="843034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39584" y="6193536"/>
            <a:ext cx="423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상하로 </a:t>
            </a:r>
            <a:r>
              <a:rPr lang="ko-KR" altLang="en-US" dirty="0" err="1" smtClean="0"/>
              <a:t>나뉘어있어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보기위해선</a:t>
            </a:r>
            <a:r>
              <a:rPr lang="ko-KR" altLang="en-US" dirty="0" smtClean="0"/>
              <a:t> 스크롤을 내려야하는 불편한 점이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25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443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9.10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108</cp:revision>
  <dcterms:created xsi:type="dcterms:W3CDTF">2021-09-06T05:19:22Z</dcterms:created>
  <dcterms:modified xsi:type="dcterms:W3CDTF">2021-09-10T08:51:02Z</dcterms:modified>
</cp:coreProperties>
</file>