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zzznara2.tistory.com/813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ng-yoshiii.tistory.com/7" TargetMode="External"/><Relationship Id="rId2" Type="http://schemas.openxmlformats.org/officeDocument/2006/relationships/hyperlink" Target="https://www.youtube.com/watch?v=wDVH3qnXv74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ko.wikipedia.org/wiki/JSO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yeok7524.tistory.com/14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ode-monkey7.tistory.com/19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9.9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" y="1295924"/>
            <a:ext cx="2762636" cy="914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19" y="926592"/>
            <a:ext cx="884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사진과 같은 불필요한 코드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이용되지 않거나 중복되는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코드 정리 및 기능 주석처리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19" y="347472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PPT 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일자별로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나뉜것을</a:t>
            </a:r>
            <a:r>
              <a:rPr lang="ko-KR" altLang="en-US" dirty="0" smtClean="0"/>
              <a:t> 한 파일로 통합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19" y="2579784"/>
            <a:ext cx="987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작업중인 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링크 </a:t>
            </a:r>
            <a:r>
              <a:rPr lang="ko-KR" altLang="en-US" dirty="0" err="1" smtClean="0"/>
              <a:t>드래그시</a:t>
            </a:r>
            <a:r>
              <a:rPr lang="ko-KR" altLang="en-US" dirty="0" smtClean="0"/>
              <a:t> 드래그가 활성화되는 문제점 해결이 필요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" y="4523232"/>
            <a:ext cx="3591426" cy="21243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19" y="3316224"/>
            <a:ext cx="536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첫번째 시도 해당 코드의 마지막에 </a:t>
            </a:r>
            <a:r>
              <a:rPr lang="en-US" altLang="ko-KR" dirty="0" smtClean="0"/>
              <a:t>.style(‘pointer-event’, ‘none’)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191" y="3851324"/>
            <a:ext cx="2276793" cy="16290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64404" y="5830083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변화 없음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다른 방식의 접근이 필요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583" y="4329663"/>
            <a:ext cx="3591426" cy="224821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864864" y="5047488"/>
            <a:ext cx="1071193" cy="63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9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92" y="365760"/>
            <a:ext cx="47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링크에서 위를 표현하는 파트 </a:t>
            </a:r>
            <a:r>
              <a:rPr lang="ko-KR" altLang="en-US" dirty="0" err="1" smtClean="0"/>
              <a:t>찾는중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971286"/>
            <a:ext cx="4767072" cy="22839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" y="4242971"/>
            <a:ext cx="4582164" cy="990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448" y="3694176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 특정 완료</a:t>
            </a:r>
            <a:endParaRPr lang="en-US" altLang="ko-KR" dirty="0" smtClean="0"/>
          </a:p>
          <a:p>
            <a:r>
              <a:rPr lang="ko-KR" altLang="en-US" dirty="0" smtClean="0"/>
              <a:t>해당 부분에서 출력을 담당함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448" y="5328215"/>
            <a:ext cx="784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해당 코드 내에 이미 </a:t>
            </a:r>
            <a:r>
              <a:rPr lang="en-US" altLang="ko-KR" dirty="0"/>
              <a:t>.style("pointer-events", "none</a:t>
            </a:r>
            <a:r>
              <a:rPr lang="en-US" altLang="ko-KR" dirty="0" smtClean="0"/>
              <a:t>")</a:t>
            </a:r>
          </a:p>
          <a:p>
            <a:r>
              <a:rPr lang="ko-KR" altLang="en-US" dirty="0" smtClean="0"/>
              <a:t>가 있음에도 불구하고 작동이 안되며 여전히 드래그가 되는 문제가 발생함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36081" y="57"/>
            <a:ext cx="4055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접근 방식을 바꾸던지 해야 할 가능성</a:t>
            </a:r>
            <a:endParaRPr lang="en-US" altLang="ko-KR" dirty="0" smtClean="0"/>
          </a:p>
          <a:p>
            <a:r>
              <a:rPr lang="ko-KR" altLang="en-US" dirty="0" smtClean="0"/>
              <a:t>이 생김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기존의 경우 </a:t>
            </a:r>
            <a:r>
              <a:rPr lang="ko-KR" altLang="en-US" dirty="0" err="1" smtClean="0"/>
              <a:t>작동코드를</a:t>
            </a:r>
            <a:r>
              <a:rPr lang="ko-KR" altLang="en-US" dirty="0" smtClean="0"/>
              <a:t> 고치는 방향</a:t>
            </a:r>
            <a:endParaRPr lang="en-US" altLang="ko-KR" dirty="0" smtClean="0"/>
          </a:p>
          <a:p>
            <a:r>
              <a:rPr lang="ko-KR" altLang="en-US" dirty="0" smtClean="0"/>
              <a:t>이였으나 이번엔 페이지 전체를 수정</a:t>
            </a:r>
            <a:endParaRPr lang="en-US" altLang="ko-KR" dirty="0" smtClean="0"/>
          </a:p>
          <a:p>
            <a:r>
              <a:rPr lang="ko-KR" altLang="en-US" dirty="0" smtClean="0"/>
              <a:t>하는 방향으로 진행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1865" y="27376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를 통한 전체적인 드래그 통제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234" y="3170228"/>
            <a:ext cx="2238687" cy="523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124" y="3757462"/>
            <a:ext cx="2476846" cy="21720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18133" y="4150065"/>
            <a:ext cx="74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2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40" y="1981478"/>
            <a:ext cx="5072744" cy="41271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40" y="0"/>
            <a:ext cx="2581635" cy="19814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340" y="1981477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추가된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7537" y="610865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적용전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드래그시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32" y="203444"/>
            <a:ext cx="5482094" cy="4887007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630779" y="3236495"/>
            <a:ext cx="661737" cy="312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27232" y="5546558"/>
            <a:ext cx="404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적용후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드래그시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18158" y="5915890"/>
            <a:ext cx="509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정상적으로 </a:t>
            </a:r>
            <a:r>
              <a:rPr lang="en-US" altLang="ko-KR" dirty="0" smtClean="0"/>
              <a:t>Link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이 드래그가 안됨을 확인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1756" y="6285222"/>
            <a:ext cx="546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또한 기존의 </a:t>
            </a:r>
            <a:r>
              <a:rPr lang="ko-KR" altLang="en-US" dirty="0" err="1" smtClean="0"/>
              <a:t>기능또한</a:t>
            </a:r>
            <a:r>
              <a:rPr lang="ko-KR" altLang="en-US" dirty="0" smtClean="0"/>
              <a:t> 별 문제 없이 </a:t>
            </a:r>
            <a:r>
              <a:rPr lang="ko-KR" altLang="en-US" dirty="0" err="1" smtClean="0"/>
              <a:t>기능됨을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77838" y="203444"/>
            <a:ext cx="35195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https://</a:t>
            </a:r>
            <a:r>
              <a:rPr lang="ko-KR" altLang="en-US" dirty="0" smtClean="0">
                <a:hlinkClick r:id="rId5"/>
              </a:rPr>
              <a:t>zzznara2.tistory.com/813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링크를 통해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구문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2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252" y="156411"/>
            <a:ext cx="842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예정인 데이터 셋이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인 관계로 </a:t>
            </a:r>
            <a:endParaRPr lang="en-US" altLang="ko-KR" dirty="0" smtClean="0"/>
          </a:p>
          <a:p>
            <a:r>
              <a:rPr lang="ko-KR" altLang="en-US" dirty="0" smtClean="0"/>
              <a:t>기존에 내부에서 불러오는 구조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외부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을 통해 불러오는 구조로 변경 작업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0473" y="802742"/>
            <a:ext cx="44757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수행 절차</a:t>
            </a:r>
            <a:endParaRPr lang="en-US" altLang="ko-KR" dirty="0" smtClean="0"/>
          </a:p>
          <a:p>
            <a:r>
              <a:rPr lang="en-US" altLang="ko-KR" dirty="0" smtClean="0"/>
              <a:t>1: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r>
              <a:rPr lang="en-US" altLang="ko-KR" dirty="0" smtClean="0"/>
              <a:t>2: </a:t>
            </a:r>
            <a:r>
              <a:rPr lang="ko-KR" altLang="en-US" dirty="0" smtClean="0"/>
              <a:t>생성된 파일을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에서 출력</a:t>
            </a:r>
            <a:endParaRPr lang="en-US" altLang="ko-KR" dirty="0" smtClean="0"/>
          </a:p>
          <a:p>
            <a:r>
              <a:rPr lang="en-US" altLang="ko-KR" dirty="0" smtClean="0"/>
              <a:t>3: </a:t>
            </a:r>
            <a:r>
              <a:rPr lang="ko-KR" altLang="en-US" dirty="0" smtClean="0"/>
              <a:t>출력된 파일이 </a:t>
            </a:r>
            <a:r>
              <a:rPr lang="en-US" altLang="ko-KR" dirty="0" smtClean="0"/>
              <a:t>graph</a:t>
            </a:r>
            <a:r>
              <a:rPr lang="ko-KR" altLang="en-US" dirty="0" smtClean="0"/>
              <a:t>로 시작하는지 체크</a:t>
            </a:r>
            <a:endParaRPr lang="en-US" altLang="ko-KR" dirty="0" smtClean="0"/>
          </a:p>
          <a:p>
            <a:r>
              <a:rPr lang="en-US" altLang="ko-KR" dirty="0" smtClean="0"/>
              <a:t>4:</a:t>
            </a:r>
            <a:r>
              <a:rPr lang="ko-KR" altLang="en-US" dirty="0" smtClean="0"/>
              <a:t>자바스크립트내에서 출력 시도</a:t>
            </a:r>
            <a:endParaRPr lang="en-US" altLang="ko-KR" dirty="0" smtClean="0"/>
          </a:p>
          <a:p>
            <a:r>
              <a:rPr lang="en-US" altLang="ko-KR" dirty="0" smtClean="0"/>
              <a:t>5: </a:t>
            </a:r>
            <a:r>
              <a:rPr lang="ko-KR" altLang="en-US" dirty="0" err="1" smtClean="0"/>
              <a:t>출력시</a:t>
            </a:r>
            <a:r>
              <a:rPr lang="ko-KR" altLang="en-US" dirty="0" smtClean="0"/>
              <a:t> 내용이 맞는지 체크</a:t>
            </a:r>
            <a:endParaRPr lang="en-US" altLang="ko-KR" dirty="0"/>
          </a:p>
          <a:p>
            <a:r>
              <a:rPr lang="en-US" altLang="ko-KR" dirty="0" smtClean="0"/>
              <a:t>6: </a:t>
            </a:r>
            <a:r>
              <a:rPr lang="ko-KR" altLang="en-US" dirty="0" smtClean="0"/>
              <a:t>기존에 입력된 데이터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정상작동 여부 체크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52" y="3434231"/>
            <a:ext cx="11891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www.youtube.com/watch?v=wDVH3qnXv74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참고하여 작성법 공부</a:t>
            </a:r>
            <a:r>
              <a:rPr lang="en-US" altLang="ko-KR" dirty="0" smtClean="0"/>
              <a:t>/IDK</a:t>
            </a:r>
            <a:r>
              <a:rPr lang="ko-KR" altLang="en-US" dirty="0" smtClean="0"/>
              <a:t>라 다른 </a:t>
            </a:r>
            <a:r>
              <a:rPr lang="ko-KR" altLang="en-US" dirty="0" err="1" smtClean="0"/>
              <a:t>양식임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다른 방식으로 </a:t>
            </a:r>
            <a:r>
              <a:rPr lang="ko-KR" altLang="en-US" dirty="0" err="1" smtClean="0">
                <a:sym typeface="Wingdings" panose="05000000000000000000" pitchFamily="2" charset="2"/>
              </a:rPr>
              <a:t>공부해야함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song-yoshiii.tistory.com/7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51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85" y="168442"/>
            <a:ext cx="6882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이해가 </a:t>
            </a:r>
            <a:r>
              <a:rPr lang="ko-KR" altLang="en-US" dirty="0" err="1" smtClean="0"/>
              <a:t>안되는점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내부에 있는 샘플 데이터의 경우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형식이 아님에도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불러서 출력이 가능함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해당 </a:t>
            </a:r>
            <a:r>
              <a:rPr lang="ko-KR" altLang="en-US" dirty="0" err="1" smtClean="0"/>
              <a:t>양식자체가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고로 외부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을 불러오면 해결이 된다고 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142501" y="168442"/>
            <a:ext cx="486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</a:t>
            </a:r>
            <a:r>
              <a:rPr lang="ko-KR" altLang="en-US" dirty="0" smtClean="0">
                <a:hlinkClick r:id="rId2"/>
              </a:rPr>
              <a:t>ko.wikipedia.org/wiki/JSON</a:t>
            </a:r>
            <a:r>
              <a:rPr lang="ko-KR" altLang="en-US" dirty="0" smtClean="0"/>
              <a:t> 참고 문헌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9177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작성중인 </a:t>
            </a:r>
            <a:r>
              <a:rPr lang="en-US" altLang="ko-KR" dirty="0" smtClean="0"/>
              <a:t>netwg1.js(</a:t>
            </a:r>
            <a:r>
              <a:rPr lang="ko-KR" altLang="en-US" dirty="0" smtClean="0"/>
              <a:t>해당 스크립트에 기능이 몰려있다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내에 </a:t>
            </a:r>
            <a:r>
              <a:rPr lang="en-US" altLang="ko-KR" dirty="0" smtClean="0"/>
              <a:t>script </a:t>
            </a:r>
            <a:r>
              <a:rPr lang="ko-KR" altLang="en-US" dirty="0" smtClean="0"/>
              <a:t>문을 </a:t>
            </a:r>
            <a:r>
              <a:rPr lang="ko-KR" altLang="en-US" dirty="0" err="1" smtClean="0"/>
              <a:t>넣을수는</a:t>
            </a:r>
            <a:r>
              <a:rPr lang="ko-KR" altLang="en-US" dirty="0" smtClean="0"/>
              <a:t> 있으나 링크를 부를 수가 없음</a:t>
            </a:r>
            <a:endParaRPr lang="en-US" altLang="ko-KR" dirty="0" smtClean="0"/>
          </a:p>
          <a:p>
            <a:r>
              <a:rPr lang="ko-KR" altLang="en-US" dirty="0" smtClean="0"/>
              <a:t>현재 사용중인 문법은 </a:t>
            </a:r>
            <a:r>
              <a:rPr lang="en-US" altLang="ko-KR" dirty="0" err="1" smtClean="0"/>
              <a:t>thymeleaf</a:t>
            </a:r>
            <a:r>
              <a:rPr lang="ko-KR" altLang="en-US" dirty="0" smtClean="0"/>
              <a:t>이며 해당 문제에 관련하여 </a:t>
            </a:r>
            <a:r>
              <a:rPr lang="ko-KR" altLang="en-US" dirty="0" err="1" smtClean="0"/>
              <a:t>검색중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Script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불러와지질</a:t>
            </a:r>
            <a:r>
              <a:rPr lang="ko-KR" altLang="en-US" dirty="0" smtClean="0"/>
              <a:t> 않아 </a:t>
            </a:r>
            <a:r>
              <a:rPr lang="ko-KR" altLang="en-US" dirty="0" err="1" smtClean="0"/>
              <a:t>재확인중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https://jbluewing.tistory.com/entry/%EC%99%B8%EB%B6%80-%EC%9E%90%EB%B0%94%EC%8A%A4%ED%81%AC%EB%A6%BD%ED%8A%B8-%EB%B6%88%EB%9F%AC%EC%98%A4%EA%B8%B0js-%EC%95%88%EC%97%90%EC%84%9C-js-include%ED%9B%84-%EC%82%AC%EC%9A%A9%EB%B2%95%EB%8F%84%EC%9E%88%EC%9D%8C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5" y="4108597"/>
            <a:ext cx="2705478" cy="57158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200400" y="4394387"/>
            <a:ext cx="1479884" cy="550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885" y="4237202"/>
            <a:ext cx="6182588" cy="3143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412" y="5748384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변경후</a:t>
            </a:r>
            <a:r>
              <a:rPr lang="ko-KR" altLang="en-US" dirty="0" smtClean="0"/>
              <a:t> 정상적으로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까지 링크를 불러옴을 확인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059" y="4669683"/>
            <a:ext cx="2985394" cy="21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72979"/>
            <a:ext cx="3585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데이터가 연결된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까지는 불러오나 현재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자체의 문제인지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라는 변수를 아예 읽지 못하는 상황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1" y="1708206"/>
            <a:ext cx="6077798" cy="4096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1" y="2637466"/>
            <a:ext cx="6677526" cy="93358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3765884" y="2252736"/>
            <a:ext cx="372979" cy="249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084" y="770305"/>
            <a:ext cx="2886478" cy="23339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1179" y="372979"/>
            <a:ext cx="231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시도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579" y="4252588"/>
            <a:ext cx="5550454" cy="1047896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9312442" y="3104256"/>
            <a:ext cx="709863" cy="781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91926" y="5297540"/>
            <a:ext cx="440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동일한 에러 및 추가 에러 발생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5301" y="3937364"/>
            <a:ext cx="64459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6"/>
              </a:rPr>
              <a:t>https://</a:t>
            </a:r>
            <a:r>
              <a:rPr lang="ko-KR" altLang="en-US" dirty="0" smtClean="0">
                <a:hlinkClick r:id="rId6"/>
              </a:rPr>
              <a:t>hyeok7524.tistory.com/14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참고하여 </a:t>
            </a:r>
            <a:r>
              <a:rPr lang="en-US" altLang="ko-KR" dirty="0" err="1" smtClean="0"/>
              <a:t>buildpath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재설정 </a:t>
            </a:r>
            <a:r>
              <a:rPr lang="ko-KR" altLang="en-US" dirty="0" err="1" smtClean="0"/>
              <a:t>재설정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셋팅을</a:t>
            </a:r>
            <a:r>
              <a:rPr lang="ko-KR" altLang="en-US" dirty="0" smtClean="0"/>
              <a:t> 해도 동일 증상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5201" y="5788494"/>
            <a:ext cx="8906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예상되는 문제점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스프링에서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자체를 </a:t>
            </a:r>
            <a:r>
              <a:rPr lang="ko-KR" altLang="en-US" dirty="0" err="1" smtClean="0"/>
              <a:t>인식못함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불러오기만 할뿐 읽지는 못함</a:t>
            </a:r>
            <a:endParaRPr lang="en-US" altLang="ko-KR" dirty="0" smtClean="0"/>
          </a:p>
          <a:p>
            <a:r>
              <a:rPr lang="en-US" altLang="ko-KR" dirty="0" smtClean="0"/>
              <a:t>2: </a:t>
            </a:r>
            <a:r>
              <a:rPr lang="ko-KR" altLang="en-US" dirty="0" smtClean="0"/>
              <a:t>코드 자체의 오류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문제는 오류일 경우 </a:t>
            </a:r>
            <a:r>
              <a:rPr lang="ko-KR" altLang="en-US" dirty="0" err="1" smtClean="0"/>
              <a:t>불러오는거</a:t>
            </a:r>
            <a:r>
              <a:rPr lang="ko-KR" altLang="en-US" dirty="0" smtClean="0"/>
              <a:t> 자체가 안되는게 맞음</a:t>
            </a:r>
            <a:endParaRPr lang="en-US" altLang="ko-KR" dirty="0" smtClean="0"/>
          </a:p>
          <a:p>
            <a:r>
              <a:rPr lang="en-US" altLang="ko-KR" dirty="0" smtClean="0"/>
              <a:t>3: </a:t>
            </a:r>
            <a:r>
              <a:rPr lang="ko-KR" altLang="en-US" dirty="0" smtClean="0"/>
              <a:t>이클립스에서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을 인식 못함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번이랑</a:t>
            </a:r>
            <a:r>
              <a:rPr lang="ko-KR" altLang="en-US" dirty="0" smtClean="0"/>
              <a:t> 동일한 원인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940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2347"/>
            <a:ext cx="7110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해결방안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우선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자 자체를 </a:t>
            </a:r>
            <a:r>
              <a:rPr lang="ko-KR" altLang="en-US" dirty="0" err="1" smtClean="0"/>
              <a:t>없애야한다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이유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code-monkey7.tistory.com/19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validation</a:t>
            </a:r>
            <a:r>
              <a:rPr lang="ko-KR" altLang="en-US" dirty="0" smtClean="0"/>
              <a:t>에 있어야하는데 없는 상태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7" y="1571095"/>
            <a:ext cx="5249008" cy="4191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990253"/>
            <a:ext cx="809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의 경우 </a:t>
            </a:r>
            <a:r>
              <a:rPr lang="ko-KR" altLang="en-US" dirty="0" err="1" smtClean="0"/>
              <a:t>코드상</a:t>
            </a:r>
            <a:r>
              <a:rPr lang="ko-KR" altLang="en-US" dirty="0" smtClean="0"/>
              <a:t> 문제가 없으나 에러가 발생하는 문제도 해결해야함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원인은 현재 불명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12786"/>
            <a:ext cx="100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이클립스 </a:t>
            </a:r>
            <a:r>
              <a:rPr lang="en-US" altLang="ko-KR" dirty="0" smtClean="0"/>
              <a:t>Marketplace</a:t>
            </a:r>
            <a:r>
              <a:rPr lang="ko-KR" altLang="en-US" dirty="0" smtClean="0"/>
              <a:t>의 경우도 정상 작동이 되지않아 이클립스 업데이트필요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882118"/>
            <a:ext cx="4174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업데이트를 진행하였으나 동일한 증상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원인 파악이 필요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468</Words>
  <Application>Microsoft Office PowerPoint</Application>
  <PresentationFormat>와이드스크린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9.9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78</cp:revision>
  <dcterms:created xsi:type="dcterms:W3CDTF">2021-09-06T05:19:22Z</dcterms:created>
  <dcterms:modified xsi:type="dcterms:W3CDTF">2021-09-09T09:01:17Z</dcterms:modified>
</cp:coreProperties>
</file>