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AE4F09C-55FA-4169-8BC8-42739711255B}">
          <p14:sldIdLst>
            <p14:sldId id="256"/>
          </p14:sldIdLst>
        </p14:section>
        <p14:section name="11.1" id="{E29E0FAD-5623-458D-B54D-0EFACFE98F1C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11.2" id="{8B84F873-1D4D-4B52-B005-E03A95364654}">
          <p14:sldIdLst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11.3" id="{8C24DAC9-9FC7-4149-9818-B6C6500D977A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11.4" id="{743ECC8A-0376-4019-B4D5-C970ED0113F2}">
          <p14:sldIdLst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</p14:sldIdLst>
        </p14:section>
        <p14:section name="11.5" id="{D4A763DF-5701-451D-845A-F71EAD11FF20}">
          <p14:sldIdLst>
            <p14:sldId id="292"/>
            <p14:sldId id="293"/>
            <p14:sldId id="294"/>
            <p14:sldId id="295"/>
            <p14:sldId id="296"/>
            <p14:sldId id="297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26FDB-55EA-42F5-A458-75C147884235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A12DB-E3B7-44EE-8C56-0DE46F0E95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692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9846B-CA0F-4C22-BA37-6CE33A5F64C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062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9846B-CA0F-4C22-BA37-6CE33A5F64C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613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FEC0-CA0A-4811-A725-C89E49C2F3D9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3E50-4BEC-4D7E-8FE7-0CB12B98F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743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FEC0-CA0A-4811-A725-C89E49C2F3D9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3E50-4BEC-4D7E-8FE7-0CB12B98F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226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FEC0-CA0A-4811-A725-C89E49C2F3D9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3E50-4BEC-4D7E-8FE7-0CB12B98F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37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FEC0-CA0A-4811-A725-C89E49C2F3D9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3E50-4BEC-4D7E-8FE7-0CB12B98F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34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FEC0-CA0A-4811-A725-C89E49C2F3D9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3E50-4BEC-4D7E-8FE7-0CB12B98F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629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FEC0-CA0A-4811-A725-C89E49C2F3D9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3E50-4BEC-4D7E-8FE7-0CB12B98F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73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FEC0-CA0A-4811-A725-C89E49C2F3D9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3E50-4BEC-4D7E-8FE7-0CB12B98F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60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FEC0-CA0A-4811-A725-C89E49C2F3D9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3E50-4BEC-4D7E-8FE7-0CB12B98F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945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FEC0-CA0A-4811-A725-C89E49C2F3D9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3E50-4BEC-4D7E-8FE7-0CB12B98F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994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FEC0-CA0A-4811-A725-C89E49C2F3D9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3E50-4BEC-4D7E-8FE7-0CB12B98F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84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FEC0-CA0A-4811-A725-C89E49C2F3D9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3E50-4BEC-4D7E-8FE7-0CB12B98F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71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1FEC0-CA0A-4811-A725-C89E49C2F3D9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53E50-4BEC-4D7E-8FE7-0CB12B98F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474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주차 보고서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240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281" y="223935"/>
            <a:ext cx="5206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현재 </a:t>
            </a:r>
            <a:r>
              <a:rPr lang="ko-KR" altLang="en-US" dirty="0" err="1" smtClean="0"/>
              <a:t>타임리프가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문으로 </a:t>
            </a:r>
            <a:r>
              <a:rPr lang="ko-KR" altLang="en-US" dirty="0" err="1" smtClean="0"/>
              <a:t>작동중</a:t>
            </a:r>
            <a:endParaRPr lang="en-US" altLang="ko-KR" dirty="0" smtClean="0"/>
          </a:p>
          <a:p>
            <a:r>
              <a:rPr lang="ko-KR" altLang="en-US" dirty="0" smtClean="0"/>
              <a:t>해당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문을 </a:t>
            </a:r>
            <a:r>
              <a:rPr lang="en-US" altLang="ko-KR" dirty="0" smtClean="0"/>
              <a:t>for of</a:t>
            </a:r>
            <a:r>
              <a:rPr lang="ko-KR" altLang="en-US" dirty="0" err="1" smtClean="0"/>
              <a:t>문등으로</a:t>
            </a:r>
            <a:r>
              <a:rPr lang="ko-KR" altLang="en-US" dirty="0" smtClean="0"/>
              <a:t> 변경하는 방법 조사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668277" y="0"/>
            <a:ext cx="56014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https://www.hanumoka.net/2020/07/02/springBoot-20200702-sringboot-async-service/</a:t>
            </a:r>
          </a:p>
        </p:txBody>
      </p:sp>
      <p:pic>
        <p:nvPicPr>
          <p:cNvPr id="1026" name="Picture 2" descr="springboot%2042b5ceb5f304486093b4108772978651/Untitled%2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56387"/>
            <a:ext cx="6559420" cy="430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6513" y="956387"/>
            <a:ext cx="4525006" cy="1895740"/>
          </a:xfrm>
          <a:prstGeom prst="rect">
            <a:avLst/>
          </a:prstGeom>
        </p:spPr>
      </p:pic>
      <p:cxnSp>
        <p:nvCxnSpPr>
          <p:cNvPr id="6" name="꺾인 연결선 5"/>
          <p:cNvCxnSpPr>
            <a:stCxn id="1026" idx="3"/>
            <a:endCxn id="4" idx="2"/>
          </p:cNvCxnSpPr>
          <p:nvPr/>
        </p:nvCxnSpPr>
        <p:spPr>
          <a:xfrm flipV="1">
            <a:off x="6559421" y="2852127"/>
            <a:ext cx="2909595" cy="2572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68277" y="3181739"/>
            <a:ext cx="3520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코드 바탕으로 </a:t>
            </a:r>
            <a:r>
              <a:rPr lang="en-US" altLang="ko-KR" dirty="0" err="1" smtClean="0"/>
              <a:t>Async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79298" y="4217437"/>
            <a:ext cx="3629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회의결과</a:t>
            </a:r>
            <a:endParaRPr lang="en-US" altLang="ko-KR" dirty="0" smtClean="0"/>
          </a:p>
          <a:p>
            <a:r>
              <a:rPr lang="en-US" altLang="ko-KR" dirty="0" smtClean="0"/>
              <a:t>FTP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K-Upload</a:t>
            </a:r>
            <a:r>
              <a:rPr lang="ko-KR" altLang="en-US" dirty="0" smtClean="0"/>
              <a:t>를 이용한 데이터 업로드 시스템 구축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3735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47763"/>
            <a:ext cx="9144000" cy="2387600"/>
          </a:xfrm>
        </p:spPr>
        <p:txBody>
          <a:bodyPr/>
          <a:lstStyle/>
          <a:p>
            <a:r>
              <a:rPr lang="en-US" altLang="ko-KR" dirty="0" smtClean="0"/>
              <a:t>11.02 </a:t>
            </a:r>
            <a:r>
              <a:rPr lang="ko-KR" altLang="en-US" dirty="0" smtClean="0"/>
              <a:t>일일 보고서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906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281" y="223935"/>
            <a:ext cx="5206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현재 </a:t>
            </a:r>
            <a:r>
              <a:rPr lang="ko-KR" altLang="en-US" dirty="0" err="1" smtClean="0"/>
              <a:t>타임리프가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문으로 </a:t>
            </a:r>
            <a:r>
              <a:rPr lang="ko-KR" altLang="en-US" dirty="0" err="1" smtClean="0"/>
              <a:t>작동중</a:t>
            </a:r>
            <a:endParaRPr lang="en-US" altLang="ko-KR" dirty="0" smtClean="0"/>
          </a:p>
          <a:p>
            <a:r>
              <a:rPr lang="ko-KR" altLang="en-US" dirty="0" smtClean="0"/>
              <a:t>해당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문을 </a:t>
            </a:r>
            <a:r>
              <a:rPr lang="en-US" altLang="ko-KR" dirty="0" smtClean="0"/>
              <a:t>for of</a:t>
            </a:r>
            <a:r>
              <a:rPr lang="ko-KR" altLang="en-US" dirty="0" err="1" smtClean="0"/>
              <a:t>문등으로</a:t>
            </a:r>
            <a:r>
              <a:rPr lang="ko-KR" altLang="en-US" dirty="0" smtClean="0"/>
              <a:t> 변경하는 방법 조사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668277" y="0"/>
            <a:ext cx="56014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https://www.hanumoka.net/2020/07/02/springBoot-20200702-sringboot-async-service/</a:t>
            </a:r>
          </a:p>
        </p:txBody>
      </p:sp>
      <p:pic>
        <p:nvPicPr>
          <p:cNvPr id="1026" name="Picture 2" descr="springboot%2042b5ceb5f304486093b4108772978651/Untitled%2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56387"/>
            <a:ext cx="6559420" cy="430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6513" y="956387"/>
            <a:ext cx="4525006" cy="1895740"/>
          </a:xfrm>
          <a:prstGeom prst="rect">
            <a:avLst/>
          </a:prstGeom>
        </p:spPr>
      </p:pic>
      <p:cxnSp>
        <p:nvCxnSpPr>
          <p:cNvPr id="6" name="꺾인 연결선 5"/>
          <p:cNvCxnSpPr>
            <a:stCxn id="1026" idx="3"/>
            <a:endCxn id="4" idx="2"/>
          </p:cNvCxnSpPr>
          <p:nvPr/>
        </p:nvCxnSpPr>
        <p:spPr>
          <a:xfrm flipV="1">
            <a:off x="6559421" y="2852127"/>
            <a:ext cx="2909595" cy="2572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68277" y="3181739"/>
            <a:ext cx="3520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코드 바탕으로 </a:t>
            </a:r>
            <a:r>
              <a:rPr lang="en-US" altLang="ko-KR" dirty="0" err="1" smtClean="0"/>
              <a:t>Async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79298" y="4217437"/>
            <a:ext cx="3629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회의결과</a:t>
            </a:r>
            <a:endParaRPr lang="en-US" altLang="ko-KR" dirty="0" smtClean="0"/>
          </a:p>
          <a:p>
            <a:r>
              <a:rPr lang="en-US" altLang="ko-KR" dirty="0" smtClean="0"/>
              <a:t>FTP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K-Upload</a:t>
            </a:r>
            <a:r>
              <a:rPr lang="ko-KR" altLang="en-US" dirty="0" smtClean="0"/>
              <a:t>를 이용한 데이터 업로드 시스템 구축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3711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10955" cy="53919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7910" y="5561045"/>
            <a:ext cx="522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Properties</a:t>
            </a:r>
            <a:r>
              <a:rPr lang="ko-KR" altLang="en-US" dirty="0" smtClean="0"/>
              <a:t>에 타임리프등을 추가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456" y="0"/>
            <a:ext cx="3429479" cy="3715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62261" y="3909527"/>
            <a:ext cx="319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Pom.xml</a:t>
            </a:r>
            <a:r>
              <a:rPr lang="ko-KR" altLang="en-US" dirty="0" smtClean="0"/>
              <a:t>에 업로드 및 </a:t>
            </a:r>
            <a:r>
              <a:rPr lang="ko-KR" altLang="en-US" dirty="0" err="1" smtClean="0"/>
              <a:t>다운로드용</a:t>
            </a:r>
            <a:r>
              <a:rPr lang="ko-KR" altLang="en-US" dirty="0" smtClean="0"/>
              <a:t> 의존성 추가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9732" y="0"/>
            <a:ext cx="3172268" cy="18957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362223" y="1895740"/>
            <a:ext cx="2892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Json</a:t>
            </a:r>
            <a:r>
              <a:rPr lang="ko-KR" altLang="en-US" dirty="0" smtClean="0"/>
              <a:t>형식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를 위한 의존성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4185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9878" y="233265"/>
            <a:ext cx="1085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기존에 작업한 업로드 프로그램을 </a:t>
            </a:r>
            <a:r>
              <a:rPr lang="en-US" altLang="ko-KR" dirty="0" err="1" smtClean="0"/>
              <a:t>Rdap</a:t>
            </a:r>
            <a:r>
              <a:rPr lang="ko-KR" altLang="en-US" dirty="0" smtClean="0"/>
              <a:t>에 탑재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28" y="738522"/>
            <a:ext cx="2210108" cy="7716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510155"/>
            <a:ext cx="4655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업로드시</a:t>
            </a:r>
            <a:r>
              <a:rPr lang="ko-KR" altLang="en-US" dirty="0" smtClean="0"/>
              <a:t> 이용할 파일 </a:t>
            </a:r>
            <a:r>
              <a:rPr lang="ko-KR" altLang="en-US" dirty="0" err="1" smtClean="0"/>
              <a:t>엔티티</a:t>
            </a:r>
            <a:r>
              <a:rPr lang="ko-KR" altLang="en-US" dirty="0" smtClean="0"/>
              <a:t> 및 </a:t>
            </a:r>
            <a:r>
              <a:rPr lang="ko-KR" altLang="en-US" dirty="0" err="1" smtClean="0"/>
              <a:t>리포짓토리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7069" y="0"/>
            <a:ext cx="6589253" cy="288918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7069" y="1961467"/>
            <a:ext cx="6703000" cy="48965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9028" y="2388637"/>
            <a:ext cx="3621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현재 </a:t>
            </a:r>
            <a:r>
              <a:rPr lang="en-US" altLang="ko-KR" dirty="0" smtClean="0"/>
              <a:t>Lombok </a:t>
            </a:r>
            <a:r>
              <a:rPr lang="ko-KR" altLang="en-US" dirty="0" smtClean="0"/>
              <a:t>에러 해결을 위한 </a:t>
            </a:r>
            <a:r>
              <a:rPr lang="ko-KR" altLang="en-US" dirty="0" err="1" smtClean="0"/>
              <a:t>의존성등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체크중</a:t>
            </a:r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028" y="2928119"/>
            <a:ext cx="5134692" cy="337232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2596" y="6428792"/>
            <a:ext cx="430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내프로그램의 </a:t>
            </a:r>
            <a:r>
              <a:rPr lang="en-US" altLang="ko-KR" dirty="0" err="1" smtClean="0"/>
              <a:t>buildPath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5651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341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Lombok </a:t>
            </a:r>
            <a:r>
              <a:rPr lang="ko-KR" altLang="en-US" smtClean="0"/>
              <a:t>에러로 인한 홈페이지 접속 불가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9332"/>
            <a:ext cx="5506218" cy="55252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907028"/>
            <a:ext cx="5803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의존성 추가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792" y="0"/>
            <a:ext cx="5567338" cy="53220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34065" y="5402424"/>
            <a:ext cx="441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추가후</a:t>
            </a:r>
            <a:r>
              <a:rPr lang="ko-KR" altLang="en-US" dirty="0" smtClean="0"/>
              <a:t> 의존성 정상적으로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8373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24689" cy="54871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5902" y="5589037"/>
            <a:ext cx="388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업로드 배너 추가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689" y="0"/>
            <a:ext cx="6344535" cy="23815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52327" y="2388637"/>
            <a:ext cx="5682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핸들러</a:t>
            </a:r>
            <a:r>
              <a:rPr lang="ko-KR" altLang="en-US" dirty="0" smtClean="0"/>
              <a:t> 기능 추가</a:t>
            </a:r>
            <a:endParaRPr lang="en-US" altLang="ko-KR" dirty="0" smtClean="0"/>
          </a:p>
          <a:p>
            <a:r>
              <a:rPr lang="ko-KR" altLang="en-US" dirty="0" err="1" smtClean="0"/>
              <a:t>핸들러는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업로드시</a:t>
            </a:r>
            <a:r>
              <a:rPr lang="ko-KR" altLang="en-US" dirty="0" smtClean="0"/>
              <a:t> 작동하는 시스템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0944" y="2924"/>
            <a:ext cx="2191056" cy="7716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55763" y="1026367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업로드 추가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4689" y="3042023"/>
            <a:ext cx="6878010" cy="32580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52327" y="6456784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업로드시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mysql</a:t>
            </a:r>
            <a:r>
              <a:rPr lang="ko-KR" altLang="en-US" dirty="0" smtClean="0"/>
              <a:t>에 데이터 전송되도록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122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https://frontbackend.com/thymeleaf/spring-boot-bootstrap-thymeleaf-modal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7282" y="951722"/>
            <a:ext cx="699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업로드창</a:t>
            </a:r>
            <a:r>
              <a:rPr lang="ko-KR" altLang="en-US" dirty="0" smtClean="0"/>
              <a:t> 팝업형식으로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8121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47763"/>
            <a:ext cx="9144000" cy="2387600"/>
          </a:xfrm>
        </p:spPr>
        <p:txBody>
          <a:bodyPr/>
          <a:lstStyle/>
          <a:p>
            <a:r>
              <a:rPr lang="en-US" altLang="ko-KR" dirty="0" smtClean="0"/>
              <a:t>11.03 </a:t>
            </a:r>
            <a:r>
              <a:rPr lang="ko-KR" altLang="en-US" dirty="0" smtClean="0"/>
              <a:t>일일 보고서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57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https://frontbackend.com/thymeleaf/spring-boot-bootstrap-thymeleaf-modal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7282" y="951722"/>
            <a:ext cx="699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업로드창</a:t>
            </a:r>
            <a:r>
              <a:rPr lang="ko-KR" altLang="en-US" dirty="0" smtClean="0"/>
              <a:t> 팝업형식으로 구현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4351" y="158620"/>
            <a:ext cx="630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방식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083" y="158620"/>
            <a:ext cx="4029637" cy="1567543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7772400" y="867747"/>
            <a:ext cx="1129004" cy="3545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6" idx="2"/>
            <a:endCxn id="9" idx="0"/>
          </p:cNvCxnSpPr>
          <p:nvPr/>
        </p:nvCxnSpPr>
        <p:spPr>
          <a:xfrm>
            <a:off x="7772400" y="1045029"/>
            <a:ext cx="0" cy="452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528" y="1497177"/>
            <a:ext cx="4791744" cy="7144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904286" y="1222310"/>
            <a:ext cx="150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76528" y="2271914"/>
            <a:ext cx="7723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하지만 요구사항에서는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282" y="2641246"/>
            <a:ext cx="6932645" cy="309530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77282" y="5819038"/>
            <a:ext cx="5591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버튼형식으로 </a:t>
            </a:r>
            <a:r>
              <a:rPr lang="ko-KR" altLang="en-US" dirty="0" err="1"/>
              <a:t>팝</a:t>
            </a:r>
            <a:r>
              <a:rPr lang="ko-KR" altLang="en-US" dirty="0" err="1" smtClean="0"/>
              <a:t>업창이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발생해야함</a:t>
            </a:r>
            <a:r>
              <a:rPr lang="ko-KR" altLang="en-US" dirty="0" smtClean="0"/>
              <a:t> 고로 팝업형식으로 구현이 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0898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47763"/>
            <a:ext cx="9144000" cy="2387600"/>
          </a:xfrm>
        </p:spPr>
        <p:txBody>
          <a:bodyPr/>
          <a:lstStyle/>
          <a:p>
            <a:r>
              <a:rPr lang="en-US" altLang="ko-KR" dirty="0" smtClean="0"/>
              <a:t>11.01 </a:t>
            </a:r>
            <a:r>
              <a:rPr lang="ko-KR" altLang="en-US" dirty="0" smtClean="0"/>
              <a:t>일일 보고서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148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705742" cy="18385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3306" y="2034073"/>
            <a:ext cx="361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팝업창용</a:t>
            </a:r>
            <a:r>
              <a:rPr lang="ko-KR" altLang="en-US" dirty="0" smtClean="0"/>
              <a:t> 의존성 추가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842" y="0"/>
            <a:ext cx="3610479" cy="7335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70784" y="919291"/>
            <a:ext cx="281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에러코드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확인중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705742" y="116094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https://gist.github.com/Jack0804/dbcf5bed8527f16920e1b8e1ea8a2a0c</a:t>
            </a:r>
          </a:p>
        </p:txBody>
      </p:sp>
      <p:cxnSp>
        <p:nvCxnSpPr>
          <p:cNvPr id="8" name="직선 화살표 연결선 7"/>
          <p:cNvCxnSpPr>
            <a:stCxn id="4" idx="2"/>
            <a:endCxn id="9" idx="0"/>
          </p:cNvCxnSpPr>
          <p:nvPr/>
        </p:nvCxnSpPr>
        <p:spPr>
          <a:xfrm flipH="1">
            <a:off x="5816081" y="733527"/>
            <a:ext cx="1" cy="1392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95599" y="2126405"/>
            <a:ext cx="5840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별 문제없이 기동이 되므로 오류가 터지면 그때 대처 하기로 판단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20882" y="2588070"/>
            <a:ext cx="633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폴더 형식으로 업로드 방식은 추가 예정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87353"/>
            <a:ext cx="5925377" cy="101931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67951" y="4544008"/>
            <a:ext cx="506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Popup</a:t>
            </a:r>
            <a:r>
              <a:rPr lang="ko-KR" altLang="en-US" dirty="0" smtClean="0"/>
              <a:t>창 추가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733" y="5150678"/>
            <a:ext cx="11041016" cy="1476581"/>
          </a:xfrm>
          <a:prstGeom prst="rect">
            <a:avLst/>
          </a:prstGeom>
        </p:spPr>
      </p:pic>
      <p:cxnSp>
        <p:nvCxnSpPr>
          <p:cNvPr id="18" name="꺾인 연결선 17"/>
          <p:cNvCxnSpPr>
            <a:stCxn id="14" idx="3"/>
            <a:endCxn id="16" idx="0"/>
          </p:cNvCxnSpPr>
          <p:nvPr/>
        </p:nvCxnSpPr>
        <p:spPr>
          <a:xfrm>
            <a:off x="5925377" y="3797012"/>
            <a:ext cx="487864" cy="13536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53742" y="3946849"/>
            <a:ext cx="2534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에러발생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다른방식으로</a:t>
            </a:r>
            <a:r>
              <a:rPr lang="ko-KR" altLang="en-US" dirty="0" smtClean="0"/>
              <a:t> 접근 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9401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938"/>
            <a:ext cx="5239481" cy="30198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3894" y="3508310"/>
            <a:ext cx="479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model </a:t>
            </a:r>
            <a:r>
              <a:rPr lang="en-US" altLang="ko-KR" dirty="0" err="1" smtClean="0"/>
              <a:t>ui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884" y="0"/>
            <a:ext cx="4601217" cy="8097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6827" y="955254"/>
            <a:ext cx="6207026" cy="25530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40963" y="3877642"/>
            <a:ext cx="569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Modal</a:t>
            </a:r>
            <a:r>
              <a:rPr lang="ko-KR" altLang="en-US" dirty="0" smtClean="0"/>
              <a:t>창 생성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986" y="4801123"/>
            <a:ext cx="6820852" cy="8573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7282" y="5766318"/>
            <a:ext cx="498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버튼 생성 및 </a:t>
            </a:r>
            <a:r>
              <a:rPr lang="en-US" altLang="ko-KR" dirty="0" smtClean="0"/>
              <a:t>modal</a:t>
            </a:r>
            <a:r>
              <a:rPr lang="ko-KR" altLang="en-US" dirty="0" smtClean="0"/>
              <a:t>호출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8270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10" y="0"/>
            <a:ext cx="11241069" cy="15813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3224" y="1819469"/>
            <a:ext cx="768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처음과 동일한 에러 발생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ko-KR" altLang="en-US" dirty="0" smtClean="0">
                <a:sym typeface="Wingdings" panose="05000000000000000000" pitchFamily="2" charset="2"/>
              </a:rPr>
              <a:t>원인 규명 필요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413" y="2309654"/>
            <a:ext cx="2105319" cy="8764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0588" y="3452327"/>
            <a:ext cx="272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Modalcontroller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413" y="3773232"/>
            <a:ext cx="11069595" cy="1352739"/>
          </a:xfrm>
          <a:prstGeom prst="rect">
            <a:avLst/>
          </a:prstGeom>
        </p:spPr>
      </p:pic>
      <p:cxnSp>
        <p:nvCxnSpPr>
          <p:cNvPr id="9" name="꺾인 연결선 8"/>
          <p:cNvCxnSpPr>
            <a:stCxn id="4" idx="3"/>
            <a:endCxn id="7" idx="0"/>
          </p:cNvCxnSpPr>
          <p:nvPr/>
        </p:nvCxnSpPr>
        <p:spPr>
          <a:xfrm>
            <a:off x="2324732" y="2747865"/>
            <a:ext cx="3429479" cy="10253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3224" y="5365102"/>
            <a:ext cx="3097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추가해도 동일 증상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20278" y="5734434"/>
            <a:ext cx="5495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에러가 자꾸 터지며 또한 원인 파악이 힘드므로 </a:t>
            </a:r>
            <a:r>
              <a:rPr lang="en-US" altLang="ko-KR" dirty="0" smtClean="0"/>
              <a:t>popup window </a:t>
            </a:r>
            <a:r>
              <a:rPr lang="ko-KR" altLang="en-US" dirty="0" smtClean="0"/>
              <a:t>형식으로 전환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30507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68425" y="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https://stackoverflow.com/questions/57870339/open-thymeleaf-link-in-a-new-browser-window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2" y="794180"/>
            <a:ext cx="6620799" cy="12574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1927" y="2416629"/>
            <a:ext cx="421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Onclick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 추가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1024" y="0"/>
            <a:ext cx="3896269" cy="2000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68547" y="410547"/>
            <a:ext cx="3209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Onclick</a:t>
            </a:r>
            <a:r>
              <a:rPr lang="ko-KR" altLang="en-US" dirty="0" smtClean="0"/>
              <a:t>이벤트용 스크립트 추가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6094" y="2262006"/>
            <a:ext cx="7925906" cy="9907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66094" y="3301469"/>
            <a:ext cx="884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Popup</a:t>
            </a:r>
            <a:r>
              <a:rPr lang="ko-KR" altLang="en-US" dirty="0" err="1" smtClean="0"/>
              <a:t>페이지용</a:t>
            </a:r>
            <a:r>
              <a:rPr lang="ko-KR" altLang="en-US" dirty="0" smtClean="0"/>
              <a:t> 함수 추가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927" y="3447574"/>
            <a:ext cx="3820058" cy="341042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69363" y="4021494"/>
            <a:ext cx="2146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Fileupload</a:t>
            </a:r>
            <a:r>
              <a:rPr lang="ko-KR" altLang="en-US" dirty="0" smtClean="0"/>
              <a:t>용 버튼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5524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4" y="0"/>
            <a:ext cx="6881499" cy="62852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59216" y="186612"/>
            <a:ext cx="3694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화면이 정상적으로 출력되며</a:t>
            </a:r>
            <a:endParaRPr lang="en-US" altLang="ko-KR" dirty="0" smtClean="0"/>
          </a:p>
          <a:p>
            <a:r>
              <a:rPr lang="ko-KR" altLang="en-US" dirty="0" smtClean="0"/>
              <a:t>업로드 또한 정상적으로 진행됨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259216" y="832943"/>
            <a:ext cx="315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ftp </a:t>
            </a:r>
            <a:r>
              <a:rPr lang="ko-KR" altLang="en-US" dirty="0" smtClean="0"/>
              <a:t>업로드 기능 추가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08506" y="1446245"/>
            <a:ext cx="4711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ftp </a:t>
            </a:r>
            <a:r>
              <a:rPr lang="ko-KR" altLang="en-US" dirty="0" smtClean="0"/>
              <a:t>업로드의 경우 </a:t>
            </a:r>
            <a:r>
              <a:rPr lang="ko-KR" altLang="en-US" dirty="0" err="1" smtClean="0"/>
              <a:t>왕호선배가</a:t>
            </a:r>
            <a:r>
              <a:rPr lang="ko-KR" altLang="en-US" dirty="0" smtClean="0"/>
              <a:t> 오면 </a:t>
            </a:r>
            <a:r>
              <a:rPr lang="ko-KR" altLang="en-US" dirty="0" err="1" smtClean="0"/>
              <a:t>서버등을</a:t>
            </a:r>
            <a:r>
              <a:rPr lang="ko-KR" altLang="en-US" dirty="0" smtClean="0"/>
              <a:t> 물어보면서 구축 예정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62076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https://frontbackend.com/thymeleaf/spring-boot-bootstrap-thymeleaf-select-option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6331"/>
            <a:ext cx="8145012" cy="22767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2923124"/>
            <a:ext cx="9358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내가 원하는 양식은 해당 양식이 아니므로 다른 방식으로 접근이 필요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3509885"/>
            <a:ext cx="3548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https://meteorkor.tistory.com/16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34498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47763"/>
            <a:ext cx="9144000" cy="2387600"/>
          </a:xfrm>
        </p:spPr>
        <p:txBody>
          <a:bodyPr/>
          <a:lstStyle/>
          <a:p>
            <a:r>
              <a:rPr lang="en-US" altLang="ko-KR" dirty="0" smtClean="0"/>
              <a:t>11.04 </a:t>
            </a:r>
            <a:r>
              <a:rPr lang="ko-KR" altLang="en-US" dirty="0" smtClean="0"/>
              <a:t>일일 보고서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000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https://frontbackend.com/thymeleaf/spring-boot-bootstrap-thymeleaf-select-option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6331"/>
            <a:ext cx="8145012" cy="22767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2923124"/>
            <a:ext cx="9358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내가 원하는 양식은 해당 양식이 아니므로 다른 방식으로 접근이 필요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3509885"/>
            <a:ext cx="3548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https://meteorkor.tistory.com/16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44721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5784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Localhost</a:t>
            </a:r>
            <a:r>
              <a:rPr lang="ko-KR" altLang="en-US" dirty="0" smtClean="0"/>
              <a:t>를 이용한 </a:t>
            </a:r>
            <a:r>
              <a:rPr lang="en-US" altLang="ko-KR" dirty="0" smtClean="0"/>
              <a:t>ftp </a:t>
            </a:r>
            <a:r>
              <a:rPr lang="ko-KR" altLang="en-US" dirty="0" smtClean="0"/>
              <a:t>구축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369332"/>
            <a:ext cx="3730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https://nowonbun.tistory.com/694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8664"/>
            <a:ext cx="5239481" cy="577410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938" y="0"/>
            <a:ext cx="6354062" cy="48965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01004" y="5131837"/>
            <a:ext cx="6027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ftp </a:t>
            </a:r>
            <a:r>
              <a:rPr lang="ko-KR" altLang="en-US" dirty="0" smtClean="0"/>
              <a:t>서버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71939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28" y="0"/>
            <a:ext cx="4439270" cy="9621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9878" y="1082351"/>
            <a:ext cx="337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ftp </a:t>
            </a:r>
            <a:r>
              <a:rPr lang="ko-KR" altLang="en-US" dirty="0" smtClean="0"/>
              <a:t>권한 부여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623" y="0"/>
            <a:ext cx="6287377" cy="39841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27" y="1842291"/>
            <a:ext cx="5640861" cy="16861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34269" y="4142792"/>
            <a:ext cx="5561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로그인창</a:t>
            </a:r>
            <a:r>
              <a:rPr lang="ko-KR" altLang="en-US" dirty="0" smtClean="0"/>
              <a:t> 정상 출력</a:t>
            </a:r>
            <a:endParaRPr lang="en-US" altLang="ko-KR" dirty="0" smtClean="0"/>
          </a:p>
          <a:p>
            <a:r>
              <a:rPr lang="en-US" altLang="ko-KR" dirty="0" smtClean="0"/>
              <a:t>Id, pw :tester</a:t>
            </a:r>
            <a:r>
              <a:rPr lang="ko-KR" altLang="en-US" dirty="0" smtClean="0"/>
              <a:t>로 로그인</a:t>
            </a:r>
            <a:endParaRPr lang="ko-KR" altLang="en-US" dirty="0"/>
          </a:p>
        </p:txBody>
      </p:sp>
      <p:cxnSp>
        <p:nvCxnSpPr>
          <p:cNvPr id="9" name="꺾인 연결선 8"/>
          <p:cNvCxnSpPr>
            <a:stCxn id="7" idx="2"/>
            <a:endCxn id="6" idx="2"/>
          </p:cNvCxnSpPr>
          <p:nvPr/>
        </p:nvCxnSpPr>
        <p:spPr>
          <a:xfrm rot="5400000" flipH="1">
            <a:off x="5195339" y="1269670"/>
            <a:ext cx="1260672" cy="5778234"/>
          </a:xfrm>
          <a:prstGeom prst="bentConnector3">
            <a:avLst>
              <a:gd name="adj1" fmla="val -181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1804" y="3984171"/>
            <a:ext cx="183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결과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127" y="4980134"/>
            <a:ext cx="6258798" cy="142894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484775" y="5214611"/>
            <a:ext cx="4226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실제 </a:t>
            </a:r>
            <a:r>
              <a:rPr lang="en-US" altLang="ko-KR" dirty="0" smtClean="0"/>
              <a:t>D</a:t>
            </a:r>
            <a:r>
              <a:rPr lang="ko-KR" altLang="en-US" dirty="0" smtClean="0"/>
              <a:t>드라이브</a:t>
            </a:r>
            <a:endParaRPr lang="en-US" altLang="ko-KR" dirty="0" smtClean="0"/>
          </a:p>
          <a:p>
            <a:r>
              <a:rPr lang="ko-KR" altLang="en-US" dirty="0" smtClean="0"/>
              <a:t>정상적으로 </a:t>
            </a:r>
            <a:r>
              <a:rPr lang="en-US" altLang="ko-KR" dirty="0" smtClean="0"/>
              <a:t>ftp</a:t>
            </a:r>
            <a:r>
              <a:rPr lang="ko-KR" altLang="en-US" dirty="0" smtClean="0"/>
              <a:t>서버가 구축됨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8993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249" y="121298"/>
            <a:ext cx="1197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테이블을 직접 </a:t>
            </a:r>
            <a:r>
              <a:rPr lang="ko-KR" altLang="en-US" dirty="0" err="1" smtClean="0"/>
              <a:t>생성후</a:t>
            </a:r>
            <a:r>
              <a:rPr lang="ko-KR" altLang="en-US" dirty="0" smtClean="0"/>
              <a:t> 해당 테이블을 </a:t>
            </a:r>
            <a:r>
              <a:rPr lang="en-US" altLang="ko-KR" dirty="0" err="1" smtClean="0"/>
              <a:t>display:none</a:t>
            </a:r>
            <a:r>
              <a:rPr lang="ko-KR" altLang="en-US" dirty="0" smtClean="0"/>
              <a:t>으로 처리 그후 해당 테이블의 </a:t>
            </a:r>
            <a:r>
              <a:rPr lang="en-US" altLang="ko-KR" dirty="0" smtClean="0"/>
              <a:t>attribute</a:t>
            </a:r>
            <a:r>
              <a:rPr lang="ko-KR" altLang="en-US" dirty="0" smtClean="0"/>
              <a:t>를 하나씩 </a:t>
            </a:r>
            <a:r>
              <a:rPr lang="ko-KR" altLang="en-US" dirty="0" err="1" smtClean="0"/>
              <a:t>들고와서</a:t>
            </a:r>
            <a:r>
              <a:rPr lang="ko-KR" altLang="en-US" dirty="0" smtClean="0"/>
              <a:t> 대입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1886" y="849086"/>
            <a:ext cx="116539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하지만 해당 방식으로 진행 할 경우 중복된 연산이 진행되지 않는가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Ex) </a:t>
            </a:r>
            <a:r>
              <a:rPr lang="ko-KR" altLang="en-US" dirty="0" smtClean="0"/>
              <a:t>기존의 경우 전부 나열되어 출력하는 방식이나 </a:t>
            </a:r>
            <a:r>
              <a:rPr lang="ko-KR" altLang="en-US" dirty="0" err="1" smtClean="0"/>
              <a:t>해당방식의</a:t>
            </a:r>
            <a:r>
              <a:rPr lang="ko-KR" altLang="en-US" dirty="0" smtClean="0"/>
              <a:t> 경우 해당 것을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’</a:t>
            </a:r>
            <a:r>
              <a:rPr lang="ko-KR" altLang="en-US" dirty="0" smtClean="0"/>
              <a:t>하여 출력하는 방식이므로 연산을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번하게됨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기존의 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fnum</a:t>
            </a:r>
            <a:r>
              <a:rPr lang="ko-KR" altLang="en-US" dirty="0" smtClean="0"/>
              <a:t>용</a:t>
            </a:r>
            <a:r>
              <a:rPr lang="en-US" altLang="ko-KR" dirty="0" smtClean="0"/>
              <a:t>)+</a:t>
            </a:r>
            <a:r>
              <a:rPr lang="ko-KR" altLang="en-US" dirty="0" smtClean="0"/>
              <a:t>테이블 생성 후 해당 생성된 데이터를 집어 넣는 방식</a:t>
            </a:r>
            <a:endParaRPr lang="en-US" altLang="ko-KR" dirty="0" smtClean="0"/>
          </a:p>
          <a:p>
            <a:r>
              <a:rPr lang="ko-KR" altLang="en-US" dirty="0" smtClean="0"/>
              <a:t>고로 해당 건의 경우 매우 </a:t>
            </a:r>
            <a:r>
              <a:rPr lang="ko-KR" altLang="en-US" dirty="0" err="1" smtClean="0"/>
              <a:t>비효율적임</a:t>
            </a:r>
            <a:r>
              <a:rPr lang="ko-KR" altLang="en-US" dirty="0" smtClean="0"/>
              <a:t> 차라리 </a:t>
            </a:r>
            <a:r>
              <a:rPr lang="en-US" altLang="ko-KR" dirty="0" err="1" smtClean="0"/>
              <a:t>th:each</a:t>
            </a:r>
            <a:r>
              <a:rPr lang="ko-KR" altLang="en-US" dirty="0" smtClean="0"/>
              <a:t>문을 안쓰는게 더 이득이라고 판단됨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하지만 </a:t>
            </a:r>
            <a:r>
              <a:rPr lang="en-US" altLang="ko-KR" dirty="0" err="1" smtClean="0"/>
              <a:t>th:each</a:t>
            </a:r>
            <a:r>
              <a:rPr lang="ko-KR" altLang="en-US" dirty="0" smtClean="0"/>
              <a:t>문을 쓰지 않을 경우 </a:t>
            </a:r>
            <a:r>
              <a:rPr lang="en-US" altLang="ko-KR" dirty="0" err="1" smtClean="0"/>
              <a:t>mysql</a:t>
            </a:r>
            <a:r>
              <a:rPr lang="ko-KR" altLang="en-US" dirty="0" smtClean="0"/>
              <a:t>에서 데이터를 </a:t>
            </a:r>
            <a:r>
              <a:rPr lang="ko-KR" altLang="en-US" dirty="0" err="1" smtClean="0"/>
              <a:t>들고온</a:t>
            </a:r>
            <a:r>
              <a:rPr lang="ko-KR" altLang="en-US" dirty="0" smtClean="0"/>
              <a:t> 경우 해당 데이터를 추출하여 시각화 시키는 방법을 알 수 없음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대부분이 시각화의 경우 </a:t>
            </a:r>
            <a:r>
              <a:rPr lang="en-US" altLang="ko-KR" dirty="0" err="1" smtClean="0">
                <a:sym typeface="Wingdings" panose="05000000000000000000" pitchFamily="2" charset="2"/>
              </a:rPr>
              <a:t>mysql</a:t>
            </a:r>
            <a:r>
              <a:rPr lang="ko-KR" altLang="en-US" dirty="0" smtClean="0">
                <a:sym typeface="Wingdings" panose="05000000000000000000" pitchFamily="2" charset="2"/>
              </a:rPr>
              <a:t>에서 직접 </a:t>
            </a:r>
            <a:r>
              <a:rPr lang="ko-KR" altLang="en-US" dirty="0" err="1" smtClean="0">
                <a:sym typeface="Wingdings" panose="05000000000000000000" pitchFamily="2" charset="2"/>
              </a:rPr>
              <a:t>들고온</a:t>
            </a:r>
            <a:r>
              <a:rPr lang="ko-KR" altLang="en-US" dirty="0" smtClean="0">
                <a:sym typeface="Wingdings" panose="05000000000000000000" pitchFamily="2" charset="2"/>
              </a:rPr>
              <a:t> 데이터를 출력하면 되기 때문에 게시판 형식이 아닌 이상 그냥 단순히 나열만 함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91886" y="3711408"/>
            <a:ext cx="5241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https://www.baeldung.com/thymeleaf-lists-utility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6531" y="4264090"/>
            <a:ext cx="5850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전혀 </a:t>
            </a:r>
            <a:r>
              <a:rPr lang="ko-KR" altLang="en-US" dirty="0" err="1" smtClean="0"/>
              <a:t>관련없음</a:t>
            </a:r>
            <a:r>
              <a:rPr lang="ko-KR" altLang="en-US" dirty="0" smtClean="0"/>
              <a:t> 단순히 그냥 리스트 내의 개수만 출력함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0421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611273" cy="19719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3306" y="2276669"/>
            <a:ext cx="5197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ftp client </a:t>
            </a:r>
            <a:r>
              <a:rPr lang="ko-KR" altLang="en-US" dirty="0" smtClean="0"/>
              <a:t>추가를 위한 의존성 추가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35282" y="335902"/>
            <a:ext cx="47026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※</a:t>
            </a:r>
            <a:r>
              <a:rPr lang="ko-KR" altLang="en-US" dirty="0" smtClean="0"/>
              <a:t>바로 </a:t>
            </a:r>
            <a:r>
              <a:rPr lang="en-US" altLang="ko-KR" dirty="0" err="1" smtClean="0"/>
              <a:t>Rdap</a:t>
            </a:r>
            <a:r>
              <a:rPr lang="ko-KR" altLang="en-US" dirty="0" smtClean="0"/>
              <a:t>에 탑재하는 것이 아닌 내 </a:t>
            </a:r>
            <a:r>
              <a:rPr lang="en-US" altLang="ko-KR" dirty="0" smtClean="0"/>
              <a:t>d3</a:t>
            </a:r>
            <a:r>
              <a:rPr lang="ko-KR" altLang="en-US" dirty="0" smtClean="0"/>
              <a:t>프로젝트에 먼저 </a:t>
            </a:r>
            <a:r>
              <a:rPr lang="ko-KR" altLang="en-US" dirty="0" err="1" smtClean="0"/>
              <a:t>실행후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rdap</a:t>
            </a:r>
            <a:r>
              <a:rPr lang="ko-KR" altLang="en-US" dirty="0" smtClean="0"/>
              <a:t>에 탑재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이유</a:t>
            </a:r>
            <a:r>
              <a:rPr lang="en-US" altLang="ko-KR" dirty="0" smtClean="0"/>
              <a:t>: </a:t>
            </a:r>
            <a:r>
              <a:rPr lang="ko-KR" altLang="en-US" dirty="0" smtClean="0"/>
              <a:t>중간에 오류로 터져버리면 기존에 등록한 시스템 전부 </a:t>
            </a:r>
            <a:r>
              <a:rPr lang="ko-KR" altLang="en-US" dirty="0" err="1" smtClean="0"/>
              <a:t>리셋되버리므로</a:t>
            </a:r>
            <a:r>
              <a:rPr lang="ko-KR" altLang="en-US" dirty="0" smtClean="0"/>
              <a:t> 해당 문제를 보완하기위하여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863" y="2276669"/>
            <a:ext cx="6878010" cy="43852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5861" y="3247053"/>
            <a:ext cx="509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우선 </a:t>
            </a:r>
            <a:r>
              <a:rPr lang="ko-KR" altLang="en-US" dirty="0" err="1" smtClean="0"/>
              <a:t>업로드용</a:t>
            </a:r>
            <a:r>
              <a:rPr lang="ko-KR" altLang="en-US" dirty="0" smtClean="0"/>
              <a:t> 페이지 구축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260072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https://taetaetae.github.io/2019/07/21/spring-file-upload/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3306" y="4585137"/>
            <a:ext cx="5404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https://m.blog.naver.com/racoon_z/220688580693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6" y="3825551"/>
            <a:ext cx="479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에러가 터지는 관계로 다른 방식으로 진행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9013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13" y="82707"/>
            <a:ext cx="5515745" cy="284837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931080"/>
            <a:ext cx="4749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업로드용</a:t>
            </a:r>
            <a:r>
              <a:rPr lang="ko-KR" altLang="en-US" dirty="0" smtClean="0"/>
              <a:t> 페이지 구축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747" y="0"/>
            <a:ext cx="5391902" cy="47631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51306" y="4907902"/>
            <a:ext cx="469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임시 업로드 시스템 구축</a:t>
            </a:r>
            <a:endParaRPr lang="ko-KR" altLang="en-US" dirty="0"/>
          </a:p>
        </p:txBody>
      </p:sp>
      <p:cxnSp>
        <p:nvCxnSpPr>
          <p:cNvPr id="7" name="꺾인 연결선 6"/>
          <p:cNvCxnSpPr>
            <a:stCxn id="4" idx="1"/>
            <a:endCxn id="8" idx="0"/>
          </p:cNvCxnSpPr>
          <p:nvPr/>
        </p:nvCxnSpPr>
        <p:spPr>
          <a:xfrm rot="10800000" flipV="1">
            <a:off x="4749281" y="2381583"/>
            <a:ext cx="1972466" cy="20086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78493" y="4390253"/>
            <a:ext cx="3741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코드가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기반이라 제대로 작동이 안됨 다른 코드를 찾아야함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73928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https://romeoh.tistory.com/entry/Spring-Boot-%ED%8C%8C%EC%9D%BC-%EC%97%85%EB%A1%9C%EB%93%9C-%EC%B2%98%EB%A6%AC-ajax-file-upload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380286" y="0"/>
            <a:ext cx="4690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https://spring.io/guides/gs/uploading-files/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990" y="1318979"/>
            <a:ext cx="7059010" cy="194337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662495" y="415498"/>
            <a:ext cx="3674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http://yoonbumtae.com/?p=2834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32990" y="3564294"/>
            <a:ext cx="751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테스트용 업로드 코드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8" y="1414242"/>
            <a:ext cx="4822774" cy="87642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3306" y="2593910"/>
            <a:ext cx="31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404</a:t>
            </a:r>
            <a:r>
              <a:rPr lang="ko-KR" altLang="en-US" dirty="0" smtClean="0"/>
              <a:t>에러 발생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2893018"/>
            <a:ext cx="4937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https://www.baeldung.com/spring-file-upload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0" y="3376792"/>
            <a:ext cx="3586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https://pangsblog.tistory.com/69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467" y="3933626"/>
            <a:ext cx="5168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코드 기반으로 업로드 시스템 구축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</a:t>
            </a:r>
            <a:r>
              <a:rPr lang="ko-KR" altLang="en-US" dirty="0" smtClean="0"/>
              <a:t>업로드 시스템 </a:t>
            </a:r>
            <a:r>
              <a:rPr lang="ko-KR" altLang="en-US" dirty="0" err="1" smtClean="0"/>
              <a:t>구축후</a:t>
            </a:r>
            <a:r>
              <a:rPr lang="ko-KR" altLang="en-US" dirty="0" smtClean="0"/>
              <a:t> </a:t>
            </a:r>
            <a:r>
              <a:rPr lang="en-US" altLang="ko-KR" dirty="0" smtClean="0"/>
              <a:t>ftp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업로드기능</a:t>
            </a:r>
            <a:r>
              <a:rPr lang="ko-KR" altLang="en-US" dirty="0" smtClean="0"/>
              <a:t>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37802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658111" cy="22577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2388637"/>
            <a:ext cx="3694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업로드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작성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980" y="0"/>
            <a:ext cx="5468113" cy="32294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30408" y="298580"/>
            <a:ext cx="1866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Application.java </a:t>
            </a:r>
            <a:r>
              <a:rPr lang="ko-KR" altLang="en-US" dirty="0" smtClean="0"/>
              <a:t>변경 작업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5296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08710" cy="63634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44612" y="279918"/>
            <a:ext cx="4124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Fileupload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엔티티</a:t>
            </a:r>
            <a:r>
              <a:rPr lang="ko-KR" altLang="en-US" dirty="0" smtClean="0"/>
              <a:t> 작성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620" y="722601"/>
            <a:ext cx="2029108" cy="5048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60637" y="1380931"/>
            <a:ext cx="4385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다운로드 및 </a:t>
            </a:r>
            <a:r>
              <a:rPr lang="ko-KR" altLang="en-US" dirty="0" err="1" smtClean="0"/>
              <a:t>업로드시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예외사항</a:t>
            </a:r>
            <a:r>
              <a:rPr lang="ko-KR" altLang="en-US" dirty="0" smtClean="0"/>
              <a:t> 전용 클래스 작성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16620" y="2136710"/>
            <a:ext cx="5175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Import</a:t>
            </a:r>
            <a:r>
              <a:rPr lang="ko-KR" altLang="en-US" dirty="0" smtClean="0"/>
              <a:t>에 대한 정보가 없어서 오류발생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다른 방식으로 접근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60425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https://manualz.kr/entry/%EC%8A%A4%ED%94%84%EB%A7%81-%ED%8C%8C%EC%9D%BC-%EC%97%85%EB%A1%9C%EB%93%9C%ED%95%98%EA%B8%B0-Spring-boot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179"/>
            <a:ext cx="4115374" cy="18576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2637" y="3517641"/>
            <a:ext cx="35456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스토리지 </a:t>
            </a:r>
            <a:r>
              <a:rPr lang="ko-KR" altLang="en-US" dirty="0" err="1" smtClean="0"/>
              <a:t>에러뜨면서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진행안됨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다른 방식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게시판 </a:t>
            </a:r>
            <a:r>
              <a:rPr lang="ko-KR" altLang="en-US" dirty="0" err="1" smtClean="0"/>
              <a:t>작성등으로</a:t>
            </a:r>
            <a:r>
              <a:rPr lang="ko-KR" altLang="en-US" dirty="0" smtClean="0"/>
              <a:t> 작성 시도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686939" y="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https://mkyong.com/spring-boot/spring-boot-file-upload-example/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025" y="659742"/>
            <a:ext cx="4478660" cy="285789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6939" y="3847901"/>
            <a:ext cx="2400635" cy="1457528"/>
          </a:xfrm>
          <a:prstGeom prst="rect">
            <a:avLst/>
          </a:prstGeom>
        </p:spPr>
      </p:pic>
      <p:cxnSp>
        <p:nvCxnSpPr>
          <p:cNvPr id="9" name="꺾인 연결선 8"/>
          <p:cNvCxnSpPr>
            <a:stCxn id="6" idx="1"/>
            <a:endCxn id="7" idx="1"/>
          </p:cNvCxnSpPr>
          <p:nvPr/>
        </p:nvCxnSpPr>
        <p:spPr>
          <a:xfrm rot="10800000" flipV="1">
            <a:off x="6686939" y="2088691"/>
            <a:ext cx="87086" cy="2487973"/>
          </a:xfrm>
          <a:prstGeom prst="bentConnector3">
            <a:avLst>
              <a:gd name="adj1" fmla="val 3624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087574" y="3847901"/>
            <a:ext cx="19407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Action </a:t>
            </a:r>
            <a:r>
              <a:rPr lang="ko-KR" altLang="en-US" dirty="0" smtClean="0"/>
              <a:t>위치 </a:t>
            </a:r>
            <a:r>
              <a:rPr lang="ko-KR" altLang="en-US" dirty="0" err="1" smtClean="0"/>
              <a:t>변경후</a:t>
            </a:r>
            <a:r>
              <a:rPr lang="ko-KR" altLang="en-US" dirty="0" smtClean="0"/>
              <a:t> 정상적으로 </a:t>
            </a:r>
            <a:r>
              <a:rPr lang="ko-KR" altLang="en-US" dirty="0" err="1" smtClean="0"/>
              <a:t>업로드됨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44268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573167" cy="34009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1216" y="3554963"/>
            <a:ext cx="5001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ftp </a:t>
            </a:r>
            <a:r>
              <a:rPr lang="ko-KR" altLang="en-US" dirty="0" smtClean="0"/>
              <a:t>서버 추가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기존의 경우 단순 </a:t>
            </a:r>
            <a:r>
              <a:rPr lang="en-US" altLang="ko-KR" dirty="0" smtClean="0"/>
              <a:t>localhost</a:t>
            </a:r>
            <a:r>
              <a:rPr lang="ko-KR" altLang="en-US" dirty="0" smtClean="0"/>
              <a:t>라 규정이 </a:t>
            </a:r>
            <a:r>
              <a:rPr lang="ko-KR" altLang="en-US" dirty="0" err="1" smtClean="0"/>
              <a:t>힘듬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708709" y="75664"/>
            <a:ext cx="49514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https://m.blog.naver.com/PostView.naver?isHttpsRedirect=true&amp;blogId=racoon_z&amp;logNo=220696871501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66" y="4478293"/>
            <a:ext cx="10155067" cy="18576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927" y="6428792"/>
            <a:ext cx="28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연결 체크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60994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47763"/>
            <a:ext cx="9144000" cy="2387600"/>
          </a:xfrm>
        </p:spPr>
        <p:txBody>
          <a:bodyPr/>
          <a:lstStyle/>
          <a:p>
            <a:r>
              <a:rPr lang="en-US" altLang="ko-KR" dirty="0" smtClean="0"/>
              <a:t>11.05 </a:t>
            </a:r>
            <a:r>
              <a:rPr lang="ko-KR" altLang="en-US" dirty="0" smtClean="0"/>
              <a:t>일일 보고서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58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573167" cy="34009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1216" y="3554963"/>
            <a:ext cx="5001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ftp </a:t>
            </a:r>
            <a:r>
              <a:rPr lang="ko-KR" altLang="en-US" dirty="0" smtClean="0"/>
              <a:t>서버 추가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기존의 경우 단순 </a:t>
            </a:r>
            <a:r>
              <a:rPr lang="en-US" altLang="ko-KR" dirty="0" smtClean="0"/>
              <a:t>localhost</a:t>
            </a:r>
            <a:r>
              <a:rPr lang="ko-KR" altLang="en-US" dirty="0" smtClean="0"/>
              <a:t>라 규정이 </a:t>
            </a:r>
            <a:r>
              <a:rPr lang="ko-KR" altLang="en-US" dirty="0" err="1" smtClean="0"/>
              <a:t>힘듬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708709" y="75664"/>
            <a:ext cx="49514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https://m.blog.naver.com/PostView.naver?isHttpsRedirect=true&amp;blogId=racoon_z&amp;logNo=220696871501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66" y="4478293"/>
            <a:ext cx="10155067" cy="18576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927" y="6428792"/>
            <a:ext cx="28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연결 체크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26095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https://showbang.github.io/typistShow/2017/04/11/FTP%EC%97%85%EB%A1%9C%EB%93%9C/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17" y="646331"/>
            <a:ext cx="3429479" cy="7049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1297" y="1502229"/>
            <a:ext cx="348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ftp </a:t>
            </a:r>
            <a:r>
              <a:rPr lang="ko-KR" altLang="en-US" dirty="0" smtClean="0"/>
              <a:t>접속을 위한 </a:t>
            </a:r>
            <a:r>
              <a:rPr lang="ko-KR" altLang="en-US" dirty="0" err="1" smtClean="0"/>
              <a:t>서버등을</a:t>
            </a:r>
            <a:r>
              <a:rPr lang="ko-KR" altLang="en-US" dirty="0" smtClean="0"/>
              <a:t> 설정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71592" y="46166"/>
            <a:ext cx="60182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송왕호</a:t>
            </a:r>
            <a:r>
              <a:rPr lang="ko-KR" altLang="en-US" dirty="0" smtClean="0"/>
              <a:t> 선배님께서 우선은 로컬호스트로 </a:t>
            </a:r>
            <a:r>
              <a:rPr lang="ko-KR" altLang="en-US" dirty="0" err="1" smtClean="0"/>
              <a:t>저장하는거</a:t>
            </a:r>
            <a:r>
              <a:rPr lang="ko-KR" altLang="en-US" dirty="0" smtClean="0"/>
              <a:t> 구축하였으니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개선 작업을 요청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Ex) </a:t>
            </a:r>
            <a:r>
              <a:rPr lang="ko-KR" altLang="en-US" dirty="0" err="1" smtClean="0"/>
              <a:t>다중업로드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정보 </a:t>
            </a:r>
            <a:r>
              <a:rPr lang="en-US" altLang="ko-KR" dirty="0" err="1" smtClean="0"/>
              <a:t>mysql</a:t>
            </a:r>
            <a:r>
              <a:rPr lang="ko-KR" altLang="en-US" dirty="0" smtClean="0"/>
              <a:t>에 전달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592" y="1351279"/>
            <a:ext cx="6154009" cy="11050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71592" y="2817845"/>
            <a:ext cx="62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코드에서 </a:t>
            </a:r>
            <a:r>
              <a:rPr lang="en-US" altLang="ko-KR" dirty="0" smtClean="0"/>
              <a:t>multiple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97" y="2379391"/>
            <a:ext cx="5663683" cy="4401895"/>
          </a:xfrm>
          <a:prstGeom prst="rect">
            <a:avLst/>
          </a:prstGeom>
        </p:spPr>
      </p:pic>
      <p:cxnSp>
        <p:nvCxnSpPr>
          <p:cNvPr id="10" name="꺾인 연결선 9"/>
          <p:cNvCxnSpPr>
            <a:stCxn id="6" idx="2"/>
          </p:cNvCxnSpPr>
          <p:nvPr/>
        </p:nvCxnSpPr>
        <p:spPr>
          <a:xfrm rot="5400000">
            <a:off x="8402398" y="2750070"/>
            <a:ext cx="939936" cy="352463"/>
          </a:xfrm>
          <a:prstGeom prst="bentConnector3">
            <a:avLst>
              <a:gd name="adj1" fmla="val 996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1592" y="3243846"/>
            <a:ext cx="2648320" cy="304843"/>
          </a:xfrm>
          <a:prstGeom prst="rect">
            <a:avLst/>
          </a:prstGeom>
        </p:spPr>
      </p:pic>
      <p:cxnSp>
        <p:nvCxnSpPr>
          <p:cNvPr id="18" name="꺾인 연결선 17"/>
          <p:cNvCxnSpPr>
            <a:stCxn id="11" idx="2"/>
            <a:endCxn id="8" idx="3"/>
          </p:cNvCxnSpPr>
          <p:nvPr/>
        </p:nvCxnSpPr>
        <p:spPr>
          <a:xfrm rot="5400000">
            <a:off x="6024541" y="3309128"/>
            <a:ext cx="1031650" cy="15107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97755" y="3722914"/>
            <a:ext cx="2929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여러 개 선택은 가능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71592" y="4580338"/>
            <a:ext cx="272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저장이 진행 안됨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53050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612" y="167951"/>
            <a:ext cx="121608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방법을 변경</a:t>
            </a:r>
            <a:endParaRPr lang="en-US" altLang="ko-KR" dirty="0" smtClean="0"/>
          </a:p>
          <a:p>
            <a:r>
              <a:rPr lang="en-US" altLang="ko-KR" dirty="0" err="1" smtClean="0"/>
              <a:t>th:each</a:t>
            </a:r>
            <a:r>
              <a:rPr lang="ko-KR" altLang="en-US" dirty="0" smtClean="0"/>
              <a:t>문이 돌아가면서 나오는 결과를 출력하도록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출력이 되면 </a:t>
            </a:r>
            <a:r>
              <a:rPr lang="ko-KR" altLang="en-US" dirty="0" err="1" smtClean="0"/>
              <a:t>변수지정이</a:t>
            </a:r>
            <a:r>
              <a:rPr lang="ko-KR" altLang="en-US" dirty="0" smtClean="0"/>
              <a:t> 되고</a:t>
            </a:r>
            <a:endParaRPr lang="en-US" altLang="ko-KR" dirty="0" smtClean="0"/>
          </a:p>
          <a:p>
            <a:r>
              <a:rPr lang="ko-KR" altLang="en-US" dirty="0" smtClean="0"/>
              <a:t>변수지정이되면 </a:t>
            </a:r>
            <a:r>
              <a:rPr lang="ko-KR" altLang="en-US" dirty="0" err="1" smtClean="0"/>
              <a:t>반복문으로</a:t>
            </a:r>
            <a:r>
              <a:rPr lang="ko-KR" altLang="en-US" dirty="0" smtClean="0"/>
              <a:t> 돌려버리던지 </a:t>
            </a:r>
            <a:r>
              <a:rPr lang="ko-KR" altLang="en-US" dirty="0" err="1" smtClean="0"/>
              <a:t>하면됨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412" y="0"/>
            <a:ext cx="5325218" cy="615400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6571" y="1959429"/>
            <a:ext cx="611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Javascript</a:t>
            </a:r>
            <a:r>
              <a:rPr lang="en-US" altLang="ko-KR" dirty="0"/>
              <a:t> </a:t>
            </a:r>
            <a:r>
              <a:rPr lang="ko-KR" altLang="en-US" dirty="0" smtClean="0"/>
              <a:t>내부에서 </a:t>
            </a:r>
            <a:r>
              <a:rPr lang="en-US" altLang="ko-KR" dirty="0" err="1" smtClean="0"/>
              <a:t>th:each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기동 방법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53" y="2480608"/>
            <a:ext cx="5458587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693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5233" y="130629"/>
            <a:ext cx="500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Spring boot </a:t>
            </a:r>
            <a:r>
              <a:rPr lang="en-US" altLang="ko-KR" dirty="0" err="1" smtClean="0"/>
              <a:t>Multifile</a:t>
            </a:r>
            <a:r>
              <a:rPr lang="en-US" altLang="ko-KR" dirty="0" smtClean="0"/>
              <a:t> upload </a:t>
            </a:r>
            <a:r>
              <a:rPr lang="ko-KR" altLang="en-US" dirty="0" smtClean="0"/>
              <a:t>방법 확인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64841" y="56790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https://umanking.github.io/2020/01/02/spring-fileupload/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41" y="1532735"/>
            <a:ext cx="6001588" cy="15718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4841" y="3200400"/>
            <a:ext cx="4553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단일 저장코드에서 반복하여 다중 </a:t>
            </a:r>
            <a:r>
              <a:rPr lang="ko-KR" altLang="en-US" dirty="0" err="1" smtClean="0"/>
              <a:t>저장코드로</a:t>
            </a:r>
            <a:r>
              <a:rPr lang="ko-KR" altLang="en-US" dirty="0" smtClean="0"/>
              <a:t> 변경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486" y="108828"/>
            <a:ext cx="5856514" cy="20291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75445" y="2248678"/>
            <a:ext cx="4189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다중 파일 저장 및 업로드 가능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08710" y="3023118"/>
            <a:ext cx="4180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K-upload </a:t>
            </a:r>
            <a:r>
              <a:rPr lang="ko-KR" altLang="en-US" dirty="0" smtClean="0"/>
              <a:t>프로그램 바탕으로 </a:t>
            </a:r>
            <a:r>
              <a:rPr lang="en-US" altLang="ko-KR" dirty="0" err="1" smtClean="0"/>
              <a:t>mysql</a:t>
            </a:r>
            <a:r>
              <a:rPr lang="ko-KR" altLang="en-US" dirty="0" smtClean="0"/>
              <a:t>에 데이터 전송 시도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475445" y="3726405"/>
            <a:ext cx="5815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https://mkyong.com/java/how-to-get-file-size-in-java/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87412" y="4488024"/>
            <a:ext cx="3685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기존에 작성된 코드의 경우 </a:t>
            </a:r>
            <a:r>
              <a:rPr lang="en-US" altLang="ko-KR" dirty="0" smtClean="0"/>
              <a:t>filename</a:t>
            </a:r>
            <a:r>
              <a:rPr lang="ko-KR" altLang="en-US" dirty="0" smtClean="0"/>
              <a:t>과 사이즈가 들어간다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Filename</a:t>
            </a:r>
            <a:r>
              <a:rPr lang="ko-KR" altLang="en-US" dirty="0" smtClean="0"/>
              <a:t>의 경우</a:t>
            </a:r>
            <a:r>
              <a:rPr lang="en-US" altLang="ko-KR" dirty="0" err="1" smtClean="0"/>
              <a:t>originalName</a:t>
            </a:r>
            <a:r>
              <a:rPr lang="ko-KR" altLang="en-US" dirty="0" smtClean="0"/>
              <a:t>으로 이미 </a:t>
            </a:r>
            <a:r>
              <a:rPr lang="ko-KR" altLang="en-US" dirty="0" err="1" smtClean="0"/>
              <a:t>호출중이므로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size</a:t>
            </a:r>
            <a:r>
              <a:rPr lang="ko-KR" altLang="en-US" dirty="0" smtClean="0"/>
              <a:t>를 호출하여 대입하면 됨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57723" y="3846731"/>
            <a:ext cx="5815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https://mkyong.com/java/how-to-get-file-size-in-java/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62" y="4216063"/>
            <a:ext cx="6499949" cy="264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6776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248214" cy="276264"/>
          </a:xfrm>
          <a:prstGeom prst="rect">
            <a:avLst/>
          </a:prstGeom>
        </p:spPr>
      </p:pic>
      <p:cxnSp>
        <p:nvCxnSpPr>
          <p:cNvPr id="4" name="꺾인 연결선 3"/>
          <p:cNvCxnSpPr>
            <a:stCxn id="2" idx="2"/>
          </p:cNvCxnSpPr>
          <p:nvPr/>
        </p:nvCxnSpPr>
        <p:spPr>
          <a:xfrm rot="16200000" flipH="1">
            <a:off x="1637912" y="-237542"/>
            <a:ext cx="283573" cy="13111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09935" y="457200"/>
            <a:ext cx="181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타입 에러 발생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2297"/>
            <a:ext cx="1543265" cy="142894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6854" y="0"/>
            <a:ext cx="5477639" cy="13813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76854" y="1381318"/>
            <a:ext cx="540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getSize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를 통하여 </a:t>
            </a:r>
            <a:r>
              <a:rPr lang="en-US" altLang="ko-KR" dirty="0" smtClean="0"/>
              <a:t>size </a:t>
            </a:r>
            <a:r>
              <a:rPr lang="ko-KR" altLang="en-US" dirty="0" smtClean="0"/>
              <a:t>호출</a:t>
            </a:r>
            <a:endParaRPr lang="ko-KR" altLang="en-US" dirty="0"/>
          </a:p>
        </p:txBody>
      </p:sp>
      <p:cxnSp>
        <p:nvCxnSpPr>
          <p:cNvPr id="10" name="꺾인 연결선 9"/>
          <p:cNvCxnSpPr>
            <a:stCxn id="8" idx="2"/>
            <a:endCxn id="6" idx="3"/>
          </p:cNvCxnSpPr>
          <p:nvPr/>
        </p:nvCxnSpPr>
        <p:spPr>
          <a:xfrm rot="5400000">
            <a:off x="4272605" y="-978690"/>
            <a:ext cx="176122" cy="56348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94114" y="2118049"/>
            <a:ext cx="585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정상적으로 파일 사이즈와 </a:t>
            </a:r>
            <a:r>
              <a:rPr lang="en-US" altLang="ko-KR" dirty="0" smtClean="0"/>
              <a:t>title</a:t>
            </a:r>
            <a:r>
              <a:rPr lang="ko-KR" altLang="en-US" dirty="0" smtClean="0"/>
              <a:t>이 호출됨을 체크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54563" y="3181739"/>
            <a:ext cx="60648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기존에 작동되던 </a:t>
            </a:r>
            <a:r>
              <a:rPr lang="en-US" altLang="ko-KR" dirty="0" smtClean="0"/>
              <a:t>upload </a:t>
            </a:r>
            <a:r>
              <a:rPr lang="ko-KR" altLang="en-US" dirty="0" smtClean="0"/>
              <a:t>시스템이 갑자기 작동이 안됨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원인 </a:t>
            </a:r>
            <a:r>
              <a:rPr lang="ko-KR" altLang="en-US" dirty="0" err="1" smtClean="0"/>
              <a:t>파악중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파악이 되야 </a:t>
            </a:r>
            <a:r>
              <a:rPr lang="en-US" altLang="ko-KR" dirty="0" smtClean="0"/>
              <a:t>size</a:t>
            </a:r>
            <a:r>
              <a:rPr lang="ko-KR" altLang="en-US" dirty="0" smtClean="0"/>
              <a:t>를 넘기던지 함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6432" y="2674768"/>
            <a:ext cx="5850295" cy="306747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316824" y="5962261"/>
            <a:ext cx="7296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전송 진행 안됨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72560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645"/>
            <a:ext cx="10907647" cy="27245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3265" y="3060441"/>
            <a:ext cx="694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에러코드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7910" y="3769567"/>
            <a:ext cx="6242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Rdap</a:t>
            </a:r>
            <a:r>
              <a:rPr lang="ko-KR" altLang="en-US" dirty="0" smtClean="0"/>
              <a:t>에 적용한 것의 경우 정상적으로 작동되어 해당 코드와 비교 중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4" y="4415898"/>
            <a:ext cx="3477110" cy="7525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7910" y="5402424"/>
            <a:ext cx="339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 용량 제한 주석처리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2806" y="3934818"/>
            <a:ext cx="4534533" cy="2467319"/>
          </a:xfrm>
          <a:prstGeom prst="rect">
            <a:avLst/>
          </a:prstGeom>
        </p:spPr>
      </p:pic>
      <p:cxnSp>
        <p:nvCxnSpPr>
          <p:cNvPr id="9" name="직선 화살표 연결선 8"/>
          <p:cNvCxnSpPr>
            <a:stCxn id="5" idx="3"/>
            <a:endCxn id="7" idx="1"/>
          </p:cNvCxnSpPr>
          <p:nvPr/>
        </p:nvCxnSpPr>
        <p:spPr>
          <a:xfrm>
            <a:off x="3551804" y="4792188"/>
            <a:ext cx="2311002" cy="376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53543" y="4320073"/>
            <a:ext cx="1334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적용해도 </a:t>
            </a:r>
            <a:r>
              <a:rPr lang="ko-KR" altLang="en-US" dirty="0" err="1" smtClean="0"/>
              <a:t>동일증상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43255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238952" cy="6382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38264"/>
            <a:ext cx="4646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Servlet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true </a:t>
            </a:r>
            <a:r>
              <a:rPr lang="en-US" altLang="ko-KR" dirty="0" smtClean="0">
                <a:sym typeface="Wingdings" panose="05000000000000000000" pitchFamily="2" charset="2"/>
              </a:rPr>
              <a:t> false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ko-KR" altLang="en-US" dirty="0" err="1" smtClean="0">
                <a:sym typeface="Wingdings" panose="05000000000000000000" pitchFamily="2" charset="2"/>
              </a:rPr>
              <a:t>변경후</a:t>
            </a:r>
            <a:r>
              <a:rPr lang="ko-KR" altLang="en-US" dirty="0" smtClean="0">
                <a:sym typeface="Wingdings" panose="05000000000000000000" pitchFamily="2" charset="2"/>
              </a:rPr>
              <a:t> 정상 작동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123" y="0"/>
            <a:ext cx="3962953" cy="4763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74433" y="638264"/>
            <a:ext cx="39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전달 양식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9290" y="1231641"/>
            <a:ext cx="4637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Json</a:t>
            </a:r>
            <a:r>
              <a:rPr lang="ko-KR" altLang="en-US" dirty="0" smtClean="0"/>
              <a:t>형식으로 파일을 </a:t>
            </a:r>
            <a:r>
              <a:rPr lang="ko-KR" altLang="en-US" dirty="0" err="1" smtClean="0"/>
              <a:t>만든후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파싱하여</a:t>
            </a:r>
            <a:r>
              <a:rPr lang="ko-KR" altLang="en-US" dirty="0" smtClean="0"/>
              <a:t> 동일하게 진행하도록 시도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2522" y="1084342"/>
            <a:ext cx="4629796" cy="7144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9290" y="2332653"/>
            <a:ext cx="5701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</a:t>
            </a:r>
            <a:r>
              <a:rPr lang="ko-KR" altLang="en-US" dirty="0" smtClean="0"/>
              <a:t>에서 값을 넘겨주는 형식이 아닌 다이렉트로 넘어가도록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49290" y="311049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https://www.techwalla.com/articles/how-to-make-a-link-to-ftp-with-username-password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564" y="3756830"/>
            <a:ext cx="7220958" cy="125747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192416" y="207524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https://blog.naver.com/PostView.nhn?isHttpsRedirect=true&amp;blogId=korn123&amp;logNo=30131283804</a:t>
            </a:r>
          </a:p>
        </p:txBody>
      </p:sp>
    </p:spTree>
    <p:extLst>
      <p:ext uri="{BB962C8B-B14F-4D97-AF65-F5344CB8AC3E}">
        <p14:creationId xmlns:p14="http://schemas.microsoft.com/office/powerpoint/2010/main" val="3727492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191585" cy="34199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3732245"/>
            <a:ext cx="6018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기존의 반복되는 스크립트에서 단번에 나오도록 수정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701" y="185211"/>
            <a:ext cx="4210638" cy="5906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82546" y="903470"/>
            <a:ext cx="538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변경하여 작성 시도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063701" y="1233043"/>
            <a:ext cx="366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https://qkwlstktma.tistory.com/17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9468" y="1818020"/>
            <a:ext cx="4172532" cy="15718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24327" y="3601616"/>
            <a:ext cx="3844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동일하게 마지막 것만 들어감</a:t>
            </a:r>
            <a:endParaRPr lang="en-US" altLang="ko-KR" dirty="0" smtClean="0"/>
          </a:p>
          <a:p>
            <a:r>
              <a:rPr lang="ko-KR" altLang="en-US" dirty="0" smtClean="0"/>
              <a:t>동기식으로 변경하여 시도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80593" y="4101577"/>
            <a:ext cx="4734586" cy="26257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81331" y="4441371"/>
            <a:ext cx="292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변경을 시도할 코</a:t>
            </a:r>
            <a:r>
              <a:rPr lang="ko-KR" altLang="en-US" dirty="0"/>
              <a:t>드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2546" y="1779550"/>
            <a:ext cx="2400635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413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851" cy="182905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74645" y="1829055"/>
            <a:ext cx="475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작성된 코드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69526"/>
            <a:ext cx="3562847" cy="6954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637" y="3144416"/>
            <a:ext cx="3890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실제 </a:t>
            </a:r>
            <a:r>
              <a:rPr lang="ko-KR" altLang="en-US" dirty="0" err="1" smtClean="0"/>
              <a:t>실행시</a:t>
            </a:r>
            <a:r>
              <a:rPr lang="ko-KR" altLang="en-US" dirty="0" smtClean="0"/>
              <a:t> 나오는 에러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1496" y="0"/>
            <a:ext cx="5877745" cy="11050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35486" y="1324947"/>
            <a:ext cx="585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코드 변경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6182" y="1829055"/>
            <a:ext cx="4382112" cy="208626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335486" y="4170784"/>
            <a:ext cx="3387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발생하는 에러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275480"/>
            <a:ext cx="6373114" cy="117173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7910" y="5691673"/>
            <a:ext cx="6335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Fnum</a:t>
            </a:r>
            <a:r>
              <a:rPr lang="ko-KR" altLang="en-US" dirty="0" smtClean="0"/>
              <a:t>등이 정상적으로 호출 되었는지 체크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7933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35" y="0"/>
            <a:ext cx="7754432" cy="308653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0735" y="3086531"/>
            <a:ext cx="6027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호출이 제대로 안됨</a:t>
            </a:r>
            <a:endParaRPr lang="en-US" altLang="ko-KR" dirty="0" smtClean="0"/>
          </a:p>
          <a:p>
            <a:r>
              <a:rPr lang="ko-KR" altLang="en-US" dirty="0" smtClean="0"/>
              <a:t>해당 방식으로는 접근 불가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041" y="3461657"/>
            <a:ext cx="8125959" cy="326393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795380" y="112934"/>
            <a:ext cx="43966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https://velog.io/@hanameee/%EB%B0%B0%EC%97%B4%EC%97%90-%EB%B9%84%EB%8F%99%EA%B8%B0-%EC%9E%91%EC%97%85%EC%9D%84-%EC%8B%A4%EC%8B%9C%ED%95%A0-%EB%95%8C-%EC%95%8C%EC%95%84%EB%91%90%EB%A9%B4-%EC%A2%8B%EC%9D%84%EB%B2%95%ED%95%9C-%EC%9D%B4%EC%95%BC%EA%B8%B0%EB%93%A4</a:t>
            </a:r>
          </a:p>
        </p:txBody>
      </p:sp>
    </p:spTree>
    <p:extLst>
      <p:ext uri="{BB962C8B-B14F-4D97-AF65-F5344CB8AC3E}">
        <p14:creationId xmlns:p14="http://schemas.microsoft.com/office/powerpoint/2010/main" val="1413680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82482" cy="16290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788381"/>
            <a:ext cx="709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개발툴에서</a:t>
            </a:r>
            <a:r>
              <a:rPr lang="ko-KR" altLang="en-US" dirty="0" smtClean="0"/>
              <a:t> 출력되는 코드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17093"/>
            <a:ext cx="5973009" cy="15146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3879948"/>
            <a:ext cx="4096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실제 코드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7802" y="0"/>
            <a:ext cx="3248478" cy="428685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0" y="0"/>
            <a:ext cx="3088433" cy="3359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endCxn id="6" idx="1"/>
          </p:cNvCxnSpPr>
          <p:nvPr/>
        </p:nvCxnSpPr>
        <p:spPr>
          <a:xfrm>
            <a:off x="3097763" y="214342"/>
            <a:ext cx="35200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76661" y="428685"/>
            <a:ext cx="4805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코드가 왜 갑자기 튀어나오지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ko-KR" altLang="en-US" dirty="0" smtClean="0"/>
              <a:t>롤백을 해도 동일하게 출력됨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11" idx="2"/>
            <a:endCxn id="14" idx="0"/>
          </p:cNvCxnSpPr>
          <p:nvPr/>
        </p:nvCxnSpPr>
        <p:spPr>
          <a:xfrm flipH="1">
            <a:off x="8756779" y="1352015"/>
            <a:ext cx="522515" cy="281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76661" y="1633391"/>
            <a:ext cx="376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개발툴</a:t>
            </a:r>
            <a:r>
              <a:rPr lang="ko-KR" altLang="en-US" dirty="0" smtClean="0"/>
              <a:t> 재 </a:t>
            </a:r>
            <a:r>
              <a:rPr lang="ko-KR" altLang="en-US" dirty="0" err="1" smtClean="0"/>
              <a:t>기동후</a:t>
            </a:r>
            <a:r>
              <a:rPr lang="ko-KR" altLang="en-US" dirty="0" smtClean="0"/>
              <a:t> 정상 작동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0412" y="2222367"/>
            <a:ext cx="6001588" cy="165758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298163" y="4064614"/>
            <a:ext cx="4926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Function </a:t>
            </a:r>
            <a:r>
              <a:rPr lang="ko-KR" altLang="en-US" dirty="0" smtClean="0"/>
              <a:t>또한 반복되도록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2800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87113" cy="541095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927" y="5673012"/>
            <a:ext cx="4954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Function</a:t>
            </a:r>
            <a:r>
              <a:rPr lang="ko-KR" altLang="en-US" dirty="0" smtClean="0"/>
              <a:t>이 파일 개수만큼 자동적으로 순환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922" y="0"/>
            <a:ext cx="6211078" cy="2210108"/>
          </a:xfrm>
          <a:prstGeom prst="rect">
            <a:avLst/>
          </a:prstGeom>
        </p:spPr>
      </p:pic>
      <p:cxnSp>
        <p:nvCxnSpPr>
          <p:cNvPr id="7" name="꺾인 연결선 6"/>
          <p:cNvCxnSpPr>
            <a:stCxn id="2" idx="3"/>
            <a:endCxn id="4" idx="2"/>
          </p:cNvCxnSpPr>
          <p:nvPr/>
        </p:nvCxnSpPr>
        <p:spPr>
          <a:xfrm flipV="1">
            <a:off x="5287113" y="2210108"/>
            <a:ext cx="3799348" cy="4953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512767" y="2320278"/>
            <a:ext cx="2155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63208" y="2892490"/>
            <a:ext cx="6428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기존의 경우와 다르지 않는 이유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아마 동기 형식이라 마지막 것만 들어간 것 이라 생각 중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80922" y="4133461"/>
            <a:ext cx="603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타임리프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작동시</a:t>
            </a:r>
            <a:r>
              <a:rPr lang="ko-KR" altLang="en-US" dirty="0" smtClean="0"/>
              <a:t> 비동기 형식으로 작동되도록 코드 개선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3056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1003</Words>
  <Application>Microsoft Office PowerPoint</Application>
  <PresentationFormat>와이드스크린</PresentationFormat>
  <Paragraphs>206</Paragraphs>
  <Slides>43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7" baseType="lpstr">
      <vt:lpstr>맑은 고딕</vt:lpstr>
      <vt:lpstr>Arial</vt:lpstr>
      <vt:lpstr>Wingdings</vt:lpstr>
      <vt:lpstr>Office 테마</vt:lpstr>
      <vt:lpstr>10주차 보고서</vt:lpstr>
      <vt:lpstr>11.01 일일 보고서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11.02 일일 보고서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11.03 일일 보고서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11.04 일일 보고서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11.05 일일 보고서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6주차 주간 보고서</dc:title>
  <dc:creator>j</dc:creator>
  <cp:lastModifiedBy>j</cp:lastModifiedBy>
  <cp:revision>30</cp:revision>
  <dcterms:created xsi:type="dcterms:W3CDTF">2021-10-05T04:25:25Z</dcterms:created>
  <dcterms:modified xsi:type="dcterms:W3CDTF">2021-11-05T08:57:18Z</dcterms:modified>
</cp:coreProperties>
</file>