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88E02-6A2A-4E29-988A-4FF678D60D1F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70C78-3C98-4899-A9E6-E6D3F1FFF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079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2E04-8589-4DD2-B983-555A7A83D3EA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12F89-22EB-47CC-B28C-2464E9B04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97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2E04-8589-4DD2-B983-555A7A83D3EA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12F89-22EB-47CC-B28C-2464E9B04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88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2E04-8589-4DD2-B983-555A7A83D3EA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12F89-22EB-47CC-B28C-2464E9B04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058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2E04-8589-4DD2-B983-555A7A83D3EA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12F89-22EB-47CC-B28C-2464E9B04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244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2E04-8589-4DD2-B983-555A7A83D3EA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12F89-22EB-47CC-B28C-2464E9B04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20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2E04-8589-4DD2-B983-555A7A83D3EA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12F89-22EB-47CC-B28C-2464E9B04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879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2E04-8589-4DD2-B983-555A7A83D3EA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12F89-22EB-47CC-B28C-2464E9B04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492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2E04-8589-4DD2-B983-555A7A83D3EA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12F89-22EB-47CC-B28C-2464E9B04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530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2E04-8589-4DD2-B983-555A7A83D3EA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12F89-22EB-47CC-B28C-2464E9B04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98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2E04-8589-4DD2-B983-555A7A83D3EA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12F89-22EB-47CC-B28C-2464E9B04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688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2E04-8589-4DD2-B983-555A7A83D3EA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12F89-22EB-47CC-B28C-2464E9B04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725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22E04-8589-4DD2-B983-555A7A83D3EA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12F89-22EB-47CC-B28C-2464E9B04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74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PostView.naver?isHttpsRedirect=true&amp;blogId=pika1411&amp;logNo=220735200450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21.09.08 </a:t>
            </a:r>
            <a:r>
              <a:rPr lang="ko-KR" altLang="en-US" dirty="0" smtClean="0"/>
              <a:t>보고서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20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934" y="101599"/>
            <a:ext cx="99876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해결해야할 문제점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Svg</a:t>
            </a:r>
            <a:r>
              <a:rPr lang="ko-KR" altLang="en-US" dirty="0" smtClean="0"/>
              <a:t>섹터 전체에서는 마우스 오른쪽 클릭을 </a:t>
            </a:r>
            <a:r>
              <a:rPr lang="ko-KR" altLang="en-US" dirty="0" err="1" smtClean="0"/>
              <a:t>막아놨으나</a:t>
            </a:r>
            <a:r>
              <a:rPr lang="ko-KR" altLang="en-US" dirty="0" smtClean="0"/>
              <a:t> </a:t>
            </a:r>
            <a:r>
              <a:rPr lang="en-US" altLang="ko-KR" dirty="0" smtClean="0"/>
              <a:t>links</a:t>
            </a:r>
            <a:r>
              <a:rPr lang="ko-KR" altLang="en-US" dirty="0" smtClean="0"/>
              <a:t>별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의 경우 드래그가 되는 문제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해당 드래그 문제를 해결해야함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6597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177800" y="187297"/>
            <a:ext cx="11861800" cy="3384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sz="2500" dirty="0" smtClean="0"/>
              <a:t>요청사항</a:t>
            </a:r>
            <a:r>
              <a:rPr lang="en-US" altLang="ko-KR" sz="2500" dirty="0" smtClean="0"/>
              <a:t>:  </a:t>
            </a:r>
            <a:r>
              <a:rPr lang="ko-KR" altLang="en-US" sz="2500" dirty="0" smtClean="0"/>
              <a:t>이벤트 추가 요청</a:t>
            </a:r>
            <a:endParaRPr lang="ko-KR" altLang="en-US" sz="25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77800" y="1950107"/>
            <a:ext cx="116849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DDCA7E"/>
                </a:solidFill>
                <a:effectLst/>
                <a:latin typeface="Arial Unicode MS"/>
                <a:ea typeface="SFMono-Regular"/>
              </a:rPr>
              <a:t>2</a:t>
            </a:r>
            <a:r>
              <a:rPr kumimoji="0" lang="ko-KR" altLang="en-US" sz="2000" b="0" i="0" u="none" strike="noStrike" cap="none" normalizeH="0" baseline="0" dirty="0" smtClean="0">
                <a:ln>
                  <a:noFill/>
                </a:ln>
                <a:solidFill>
                  <a:srgbClr val="DDCA7E"/>
                </a:solidFill>
                <a:effectLst/>
                <a:latin typeface="Arial Unicode MS"/>
                <a:ea typeface="SFMono-Regular"/>
              </a:rPr>
              <a:t>번</a:t>
            </a:r>
            <a:r>
              <a:rPr lang="en-US" altLang="ko-KR" sz="2000" dirty="0">
                <a:solidFill>
                  <a:srgbClr val="DDCA7E"/>
                </a:solidFill>
                <a:latin typeface="Arial Unicode MS"/>
                <a:ea typeface="SFMono-Regular"/>
              </a:rPr>
              <a:t> </a:t>
            </a:r>
            <a:r>
              <a:rPr lang="ko-KR" altLang="en-US" sz="2000" dirty="0" smtClean="0">
                <a:solidFill>
                  <a:srgbClr val="DDCA7E"/>
                </a:solidFill>
                <a:latin typeface="Arial Unicode MS"/>
                <a:ea typeface="SFMono-Regular"/>
              </a:rPr>
              <a:t>해결 방안</a:t>
            </a:r>
            <a:r>
              <a:rPr lang="en-US" altLang="ko-KR" sz="2000" dirty="0" smtClean="0">
                <a:solidFill>
                  <a:srgbClr val="DDCA7E"/>
                </a:solidFill>
                <a:latin typeface="Arial Unicode MS"/>
                <a:ea typeface="SFMono-Regular"/>
              </a:rPr>
              <a:t>: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DDCA7E"/>
                </a:solidFill>
                <a:effectLst/>
                <a:latin typeface="Arial Unicode MS"/>
                <a:ea typeface="SFMono-Regular"/>
              </a:rPr>
              <a:t>oncontextmenu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FMono-Regular"/>
              </a:rPr>
              <a:t>=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96B38A"/>
                </a:solidFill>
                <a:effectLst/>
                <a:latin typeface="Arial Unicode MS"/>
                <a:ea typeface="SFMono-Regular"/>
              </a:rPr>
              <a:t>'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96B38A"/>
                </a:solidFill>
                <a:effectLst/>
                <a:latin typeface="Arial Unicode MS"/>
                <a:ea typeface="SFMono-Regular"/>
              </a:rPr>
              <a:t>return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96B38A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96B38A"/>
                </a:solidFill>
                <a:effectLst/>
                <a:latin typeface="Arial Unicode MS"/>
                <a:ea typeface="SFMono-Regular"/>
              </a:rPr>
              <a:t>false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96B38A"/>
                </a:solidFill>
                <a:effectLst/>
                <a:latin typeface="Arial Unicode MS"/>
                <a:ea typeface="SFMono-Regular"/>
              </a:rPr>
              <a:t>'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추가를 통한 </a:t>
            </a:r>
            <a:r>
              <a:rPr lang="en-US" altLang="ko-KR" sz="2000" dirty="0" smtClean="0"/>
              <a:t>SVG</a:t>
            </a:r>
            <a:r>
              <a:rPr lang="ko-KR" altLang="en-US" sz="2000" dirty="0" smtClean="0"/>
              <a:t>내에서의 마우스 오른쪽 클릭 기능 제한</a:t>
            </a:r>
            <a:endParaRPr kumimoji="0" lang="ko-KR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77800" y="428764"/>
            <a:ext cx="8540800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en-US" sz="20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추가할 기능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en-US" sz="2000" b="0" i="0" u="none" strike="sng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더블 </a:t>
            </a:r>
            <a:r>
              <a:rPr kumimoji="0" lang="ko-KR" altLang="en-US" sz="2000" b="0" i="0" u="none" strike="sng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</a:rPr>
              <a:t>클릭시</a:t>
            </a:r>
            <a:r>
              <a:rPr kumimoji="0" lang="ko-KR" altLang="en-US" sz="2000" b="0" i="0" u="none" strike="sng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 연결된 </a:t>
            </a:r>
            <a:r>
              <a:rPr kumimoji="0" lang="en-US" altLang="ko-KR" sz="2000" b="0" i="0" u="none" strike="sng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input</a:t>
            </a:r>
            <a:r>
              <a:rPr lang="en-US" altLang="ko-KR" sz="2000" strike="sngStrike" dirty="0" smtClean="0">
                <a:latin typeface="Arial" panose="020B0604020202020204" pitchFamily="34" charset="0"/>
              </a:rPr>
              <a:t>, output Node Label </a:t>
            </a:r>
            <a:r>
              <a:rPr lang="ko-KR" altLang="en-US" sz="2000" strike="sngStrike" dirty="0" smtClean="0">
                <a:latin typeface="Arial" panose="020B0604020202020204" pitchFamily="34" charset="0"/>
              </a:rPr>
              <a:t>출력</a:t>
            </a:r>
            <a:r>
              <a:rPr lang="en-US" altLang="ko-KR" sz="2000" strike="sngStrike" dirty="0" smtClean="0">
                <a:latin typeface="Arial" panose="020B0604020202020204" pitchFamily="34" charset="0"/>
              </a:rPr>
              <a:t>(</a:t>
            </a:r>
            <a:r>
              <a:rPr lang="ko-KR" altLang="en-US" sz="2000" strike="sngStrike" dirty="0" smtClean="0">
                <a:latin typeface="Arial" panose="020B0604020202020204" pitchFamily="34" charset="0"/>
              </a:rPr>
              <a:t>좌측 상단</a:t>
            </a:r>
            <a:r>
              <a:rPr lang="en-US" altLang="ko-KR" sz="2000" strike="sngStrike" dirty="0">
                <a:latin typeface="Arial" panose="020B0604020202020204" pitchFamily="34" charset="0"/>
              </a:rPr>
              <a:t>)</a:t>
            </a:r>
            <a:r>
              <a:rPr lang="en-US" altLang="ko-KR" sz="2000" dirty="0">
                <a:latin typeface="Arial" panose="020B0604020202020204" pitchFamily="34" charset="0"/>
              </a:rPr>
              <a:t> </a:t>
            </a:r>
            <a:r>
              <a:rPr lang="en-US" altLang="ko-KR" sz="2000" dirty="0" smtClean="0">
                <a:latin typeface="Arial" panose="020B0604020202020204" pitchFamily="34" charset="0"/>
              </a:rPr>
              <a:t> 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 smtClean="0">
                <a:latin typeface="Arial" panose="020B0604020202020204" pitchFamily="34" charset="0"/>
              </a:rPr>
              <a:t>반복되는 오류와 필요성이 </a:t>
            </a:r>
            <a:r>
              <a:rPr lang="ko-KR" altLang="en-US" sz="2000" dirty="0" err="1" smtClean="0">
                <a:latin typeface="Arial" panose="020B0604020202020204" pitchFamily="34" charset="0"/>
              </a:rPr>
              <a:t>안느껴져</a:t>
            </a:r>
            <a:r>
              <a:rPr lang="ko-KR" altLang="en-US" sz="2000" dirty="0" smtClean="0">
                <a:latin typeface="Arial" panose="020B0604020202020204" pitchFamily="34" charset="0"/>
              </a:rPr>
              <a:t> 취소</a:t>
            </a:r>
            <a:r>
              <a:rPr lang="en-US" altLang="ko-KR" sz="2000" dirty="0" smtClean="0">
                <a:latin typeface="Arial" panose="020B0604020202020204" pitchFamily="34" charset="0"/>
              </a:rPr>
              <a:t>/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 smtClean="0">
                <a:latin typeface="Arial" panose="020B0604020202020204" pitchFamily="34" charset="0"/>
              </a:rPr>
              <a:t>https</a:t>
            </a:r>
            <a:r>
              <a:rPr lang="en-US" altLang="ko-KR" sz="2000" dirty="0">
                <a:latin typeface="Arial" panose="020B0604020202020204" pitchFamily="34" charset="0"/>
              </a:rPr>
              <a:t>://</a:t>
            </a:r>
            <a:r>
              <a:rPr lang="en-US" altLang="ko-KR" sz="2000" dirty="0" smtClean="0">
                <a:latin typeface="Arial" panose="020B0604020202020204" pitchFamily="34" charset="0"/>
              </a:rPr>
              <a:t>hianna.tistory.com/492 </a:t>
            </a:r>
            <a:r>
              <a:rPr lang="ko-KR" altLang="en-US" sz="2000" dirty="0" err="1" smtClean="0">
                <a:latin typeface="Arial" panose="020B0604020202020204" pitchFamily="34" charset="0"/>
              </a:rPr>
              <a:t>참고링크</a:t>
            </a:r>
            <a:endParaRPr lang="en-US" altLang="ko-KR" sz="20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Arial" panose="020B0604020202020204" pitchFamily="34" charset="0"/>
              </a:rPr>
              <a:t>SVG</a:t>
            </a:r>
            <a:r>
              <a:rPr lang="ko-KR" altLang="en-US" sz="2000" dirty="0" smtClean="0">
                <a:latin typeface="Arial" panose="020B0604020202020204" pitchFamily="34" charset="0"/>
              </a:rPr>
              <a:t>내에서 오른쪽 클릭 제한</a:t>
            </a:r>
            <a:endParaRPr lang="en-US" altLang="ko-KR" sz="20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dirty="0" smtClean="0">
                <a:latin typeface="Arial" panose="020B0604020202020204" pitchFamily="34" charset="0"/>
              </a:rPr>
              <a:t>커서를 안으로 </a:t>
            </a:r>
            <a:r>
              <a:rPr lang="ko-KR" altLang="en-US" sz="2000" dirty="0" err="1" smtClean="0">
                <a:latin typeface="Arial" panose="020B0604020202020204" pitchFamily="34" charset="0"/>
              </a:rPr>
              <a:t>넣을시</a:t>
            </a:r>
            <a:r>
              <a:rPr lang="ko-KR" altLang="en-US" sz="2000" dirty="0" smtClean="0">
                <a:latin typeface="Arial" panose="020B0604020202020204" pitchFamily="34" charset="0"/>
              </a:rPr>
              <a:t> </a:t>
            </a:r>
            <a:r>
              <a:rPr lang="en-US" altLang="ko-KR" sz="2000" dirty="0" smtClean="0">
                <a:latin typeface="Arial" panose="020B0604020202020204" pitchFamily="34" charset="0"/>
              </a:rPr>
              <a:t>Label</a:t>
            </a:r>
            <a:r>
              <a:rPr lang="ko-KR" altLang="en-US" sz="2000" dirty="0" smtClean="0">
                <a:latin typeface="Arial" panose="020B0604020202020204" pitchFamily="34" charset="0"/>
              </a:rPr>
              <a:t>등이 출력</a:t>
            </a:r>
            <a:r>
              <a:rPr lang="en-US" altLang="ko-KR" sz="2000" dirty="0" smtClean="0">
                <a:latin typeface="Arial" panose="020B0604020202020204" pitchFamily="34" charset="0"/>
              </a:rPr>
              <a:t>(</a:t>
            </a:r>
            <a:r>
              <a:rPr lang="ko-KR" altLang="en-US" sz="2000" dirty="0" smtClean="0">
                <a:latin typeface="Arial" panose="020B0604020202020204" pitchFamily="34" charset="0"/>
              </a:rPr>
              <a:t>가만히 있을 경우 제외</a:t>
            </a:r>
            <a:r>
              <a:rPr lang="en-US" altLang="ko-KR" sz="2000" dirty="0" smtClean="0">
                <a:latin typeface="Arial" panose="020B0604020202020204" pitchFamily="34" charset="0"/>
              </a:rPr>
              <a:t>, </a:t>
            </a:r>
            <a:r>
              <a:rPr lang="ko-KR" altLang="en-US" sz="2000" dirty="0" smtClean="0">
                <a:latin typeface="Arial" panose="020B0604020202020204" pitchFamily="34" charset="0"/>
              </a:rPr>
              <a:t>우측</a:t>
            </a:r>
            <a:r>
              <a:rPr lang="ko-KR" altLang="en-US" sz="2000" dirty="0" smtClean="0">
                <a:latin typeface="Arial" panose="020B0604020202020204" pitchFamily="34" charset="0"/>
              </a:rPr>
              <a:t> </a:t>
            </a:r>
            <a:r>
              <a:rPr lang="ko-KR" altLang="en-US" sz="2000" dirty="0" smtClean="0">
                <a:latin typeface="Arial" panose="020B0604020202020204" pitchFamily="34" charset="0"/>
              </a:rPr>
              <a:t>상단</a:t>
            </a:r>
            <a:r>
              <a:rPr lang="en-US" altLang="ko-KR" sz="2000" dirty="0" smtClean="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7800" y="2240343"/>
            <a:ext cx="11329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trike="sngStrike" dirty="0" smtClean="0"/>
              <a:t>1</a:t>
            </a:r>
            <a:r>
              <a:rPr lang="ko-KR" altLang="en-US" strike="sngStrike" dirty="0" smtClean="0"/>
              <a:t>번</a:t>
            </a:r>
            <a:r>
              <a:rPr lang="en-US" altLang="ko-KR" strike="sngStrike" dirty="0"/>
              <a:t> </a:t>
            </a:r>
            <a:r>
              <a:rPr lang="ko-KR" altLang="en-US" strike="sngStrike" dirty="0" err="1" smtClean="0"/>
              <a:t>더블클릭시</a:t>
            </a:r>
            <a:r>
              <a:rPr lang="ko-KR" altLang="en-US" strike="sngStrike" dirty="0" smtClean="0"/>
              <a:t> 연결된 </a:t>
            </a:r>
            <a:r>
              <a:rPr lang="en-US" altLang="ko-KR" strike="sngStrike" dirty="0" smtClean="0"/>
              <a:t>input output Node Label </a:t>
            </a:r>
            <a:r>
              <a:rPr lang="ko-KR" altLang="en-US" strike="sngStrike" dirty="0" smtClean="0"/>
              <a:t>출력 구현중</a:t>
            </a:r>
            <a:r>
              <a:rPr lang="en-US" altLang="ko-KR" strike="sngStrike" dirty="0" smtClean="0"/>
              <a:t>– </a:t>
            </a:r>
            <a:r>
              <a:rPr lang="ko-KR" altLang="en-US" strike="sngStrike" dirty="0" err="1" smtClean="0"/>
              <a:t>현재상태</a:t>
            </a:r>
            <a:r>
              <a:rPr lang="ko-KR" altLang="en-US" strike="sngStrike" dirty="0" smtClean="0"/>
              <a:t> 연결점 노드는 정상출력되나 연결된 노드 라벨이 출력 안됨</a:t>
            </a:r>
            <a:r>
              <a:rPr lang="en-US" altLang="ko-KR" strike="sngStrike" dirty="0" smtClean="0"/>
              <a:t>--</a:t>
            </a:r>
            <a:r>
              <a:rPr lang="ko-KR" altLang="en-US" strike="sngStrike" dirty="0" smtClean="0"/>
              <a:t>취소</a:t>
            </a:r>
            <a:endParaRPr lang="ko-KR" altLang="en-US" strike="sngStrike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2886674"/>
            <a:ext cx="11463867" cy="384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63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9333" y="694267"/>
            <a:ext cx="9060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숫자는 정상적으로 출력되는 것을 보아 </a:t>
            </a:r>
            <a:r>
              <a:rPr lang="en-US" altLang="ko-KR" dirty="0" smtClean="0"/>
              <a:t>string</a:t>
            </a:r>
            <a:r>
              <a:rPr lang="ko-KR" altLang="en-US" dirty="0" smtClean="0"/>
              <a:t>의 경우 출력이 안되는 점이 </a:t>
            </a:r>
            <a:r>
              <a:rPr lang="ko-KR" altLang="en-US" dirty="0" err="1" smtClean="0"/>
              <a:t>있는거</a:t>
            </a:r>
            <a:r>
              <a:rPr lang="ko-KR" altLang="en-US" dirty="0" smtClean="0"/>
              <a:t> 같음</a:t>
            </a:r>
            <a:endParaRPr lang="en-US" altLang="ko-KR" dirty="0" smtClean="0"/>
          </a:p>
          <a:p>
            <a:r>
              <a:rPr lang="en-US" altLang="ko-KR" dirty="0" smtClean="0"/>
              <a:t>*</a:t>
            </a:r>
            <a:r>
              <a:rPr lang="ko-KR" altLang="en-US" dirty="0" smtClean="0"/>
              <a:t>문자형 변환이 필요하다고 판단됨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69333" y="1340598"/>
            <a:ext cx="3901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https://7942yongdae.tistory.com/48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69333" y="1709930"/>
            <a:ext cx="3901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https://7942yongdae.tistory.com/49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70786" y="1525264"/>
            <a:ext cx="5612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현재 코드에서 사용중인 </a:t>
            </a:r>
            <a:r>
              <a:rPr lang="en-US" altLang="ko-KR" dirty="0" smtClean="0"/>
              <a:t>filter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map</a:t>
            </a:r>
            <a:r>
              <a:rPr lang="ko-KR" altLang="en-US" dirty="0" smtClean="0"/>
              <a:t>문법 기초 지식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1600" y="2263928"/>
            <a:ext cx="6358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현재 문제</a:t>
            </a:r>
            <a:r>
              <a:rPr lang="en-US" altLang="ko-KR" dirty="0" smtClean="0"/>
              <a:t>: console</a:t>
            </a:r>
            <a:r>
              <a:rPr lang="ko-KR" altLang="en-US" dirty="0" smtClean="0"/>
              <a:t>창에서는 라벨과 연결된 이웃 라벨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인풋 아웃풋</a:t>
            </a:r>
            <a:r>
              <a:rPr lang="en-US" altLang="ko-KR" dirty="0" smtClean="0"/>
              <a:t>)</a:t>
            </a:r>
            <a:r>
              <a:rPr lang="ko-KR" altLang="en-US" dirty="0" smtClean="0"/>
              <a:t>까지는 구현된 상태</a:t>
            </a:r>
            <a:r>
              <a:rPr lang="en-US" altLang="ko-KR" dirty="0" smtClean="0"/>
              <a:t>,  </a:t>
            </a:r>
            <a:r>
              <a:rPr lang="ko-KR" altLang="en-US" dirty="0" smtClean="0"/>
              <a:t>하지만 현재 진행중은 출력을 </a:t>
            </a:r>
            <a:r>
              <a:rPr lang="ko-KR" altLang="en-US" dirty="0" err="1" smtClean="0"/>
              <a:t>진행시</a:t>
            </a:r>
            <a:r>
              <a:rPr lang="ko-KR" altLang="en-US" dirty="0" smtClean="0"/>
              <a:t> 아예 인식을 못하는 문제가 </a:t>
            </a:r>
            <a:r>
              <a:rPr lang="ko-KR" altLang="en-US" dirty="0" err="1" smtClean="0"/>
              <a:t>발생중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657" y="1828098"/>
            <a:ext cx="5710339" cy="50299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9466" y="3953933"/>
            <a:ext cx="4437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해결방안 </a:t>
            </a:r>
            <a:r>
              <a:rPr lang="en-US" altLang="ko-KR" dirty="0" smtClean="0"/>
              <a:t>1: </a:t>
            </a:r>
            <a:r>
              <a:rPr lang="en-US" altLang="ko-KR" dirty="0" err="1" smtClean="0"/>
              <a:t>var</a:t>
            </a:r>
            <a:r>
              <a:rPr lang="ko-KR" altLang="en-US" dirty="0" smtClean="0"/>
              <a:t> </a:t>
            </a:r>
            <a:r>
              <a:rPr lang="en-US" altLang="ko-KR" dirty="0" smtClean="0"/>
              <a:t>id= d.id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d.label</a:t>
            </a:r>
            <a:r>
              <a:rPr lang="ko-KR" altLang="en-US" dirty="0" smtClean="0"/>
              <a:t>로 변경</a:t>
            </a:r>
            <a:endParaRPr lang="en-US" altLang="ko-KR" dirty="0" smtClean="0"/>
          </a:p>
          <a:p>
            <a:r>
              <a:rPr lang="ko-KR" altLang="en-US" dirty="0" smtClean="0"/>
              <a:t>해결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890" y="4954138"/>
            <a:ext cx="6085768" cy="36200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89466" y="5628143"/>
            <a:ext cx="5779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다른 문제가 다시 발생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더블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원클릭과</a:t>
            </a:r>
            <a:r>
              <a:rPr lang="ko-KR" altLang="en-US" dirty="0" smtClean="0"/>
              <a:t> 동일한</a:t>
            </a:r>
            <a:endParaRPr lang="en-US" altLang="ko-KR" dirty="0" smtClean="0"/>
          </a:p>
          <a:p>
            <a:r>
              <a:rPr lang="ko-KR" altLang="en-US" dirty="0" smtClean="0"/>
              <a:t>작업을 하도록 처리 하였으나 에러가 자꾸 발생함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052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7067" y="389467"/>
            <a:ext cx="115227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연속으로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번누르고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한번누르고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할경우</a:t>
            </a:r>
            <a:r>
              <a:rPr lang="ko-KR" altLang="en-US" dirty="0" smtClean="0"/>
              <a:t> 위에 현재 선택된 </a:t>
            </a:r>
            <a:r>
              <a:rPr lang="en-US" altLang="ko-KR" dirty="0" smtClean="0"/>
              <a:t>Node </a:t>
            </a:r>
            <a:r>
              <a:rPr lang="ko-KR" altLang="en-US" dirty="0" smtClean="0"/>
              <a:t>탐색이 이상하게 되는 문제가 발생함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시각상으로는 아무런 선택이 되어 있지 않음을 표현하나 정작 위에 </a:t>
            </a:r>
            <a:r>
              <a:rPr lang="en-US" altLang="ko-KR" dirty="0" smtClean="0"/>
              <a:t>Subgraph</a:t>
            </a:r>
            <a:r>
              <a:rPr lang="ko-KR" altLang="en-US" dirty="0" smtClean="0"/>
              <a:t>에서는 선택된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값이 출현함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7067" y="1473432"/>
            <a:ext cx="11399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원인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더블클릭 이벤트의 경우 해당된 섹터에 모든 클릭이벤트를 실행함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더블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껏다</a:t>
            </a:r>
            <a:r>
              <a:rPr lang="ko-KR" altLang="en-US" dirty="0" smtClean="0"/>
              <a:t> 켜지나 연속으로</a:t>
            </a:r>
            <a:endParaRPr lang="en-US" altLang="ko-KR" dirty="0" smtClean="0"/>
          </a:p>
          <a:p>
            <a:r>
              <a:rPr lang="ko-KR" altLang="en-US" dirty="0" smtClean="0"/>
              <a:t>할 경우 오류 발생의 가능성이 생김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ko-KR" altLang="en-US" dirty="0" smtClean="0">
                <a:sym typeface="Wingdings" panose="05000000000000000000" pitchFamily="2" charset="2"/>
              </a:rPr>
              <a:t>다른 방식의 이벤트를 해야함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2280398"/>
            <a:ext cx="11224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기존의 </a:t>
            </a:r>
            <a:r>
              <a:rPr lang="ko-KR" altLang="en-US" dirty="0" err="1" smtClean="0"/>
              <a:t>더블클릭시</a:t>
            </a:r>
            <a:r>
              <a:rPr lang="ko-KR" altLang="en-US" dirty="0" smtClean="0"/>
              <a:t> 이벤트 발생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노드에 마우스를 </a:t>
            </a:r>
            <a:r>
              <a:rPr lang="ko-KR" altLang="en-US" dirty="0" err="1" smtClean="0">
                <a:sym typeface="Wingdings" panose="05000000000000000000" pitchFamily="2" charset="2"/>
              </a:rPr>
              <a:t>넣을시</a:t>
            </a:r>
            <a:r>
              <a:rPr lang="ko-KR" altLang="en-US" dirty="0" smtClean="0">
                <a:sym typeface="Wingdings" panose="05000000000000000000" pitchFamily="2" charset="2"/>
              </a:rPr>
              <a:t> 발생으로 변경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이유는 </a:t>
            </a:r>
            <a:r>
              <a:rPr lang="ko-KR" altLang="en-US" dirty="0" err="1" smtClean="0">
                <a:sym typeface="Wingdings" panose="05000000000000000000" pitchFamily="2" charset="2"/>
              </a:rPr>
              <a:t>더블클릭시</a:t>
            </a:r>
            <a:r>
              <a:rPr lang="ko-KR" altLang="en-US" dirty="0" smtClean="0">
                <a:sym typeface="Wingdings" panose="05000000000000000000" pitchFamily="2" charset="2"/>
              </a:rPr>
              <a:t> 클릭인경우랑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동시 발생으로 인한 오류발생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185" y="3087364"/>
            <a:ext cx="6930588" cy="23199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7067" y="3022493"/>
            <a:ext cx="44782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현재 구현 상태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마우스 커서를 넣을 때</a:t>
            </a:r>
            <a:endParaRPr lang="en-US" altLang="ko-KR" dirty="0" smtClean="0"/>
          </a:p>
          <a:p>
            <a:r>
              <a:rPr lang="ko-KR" altLang="en-US" dirty="0" smtClean="0"/>
              <a:t>마다 해당 지정된 노드의 </a:t>
            </a:r>
            <a:r>
              <a:rPr lang="en-US" altLang="ko-KR" dirty="0" smtClean="0"/>
              <a:t>Source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Target</a:t>
            </a:r>
          </a:p>
          <a:p>
            <a:r>
              <a:rPr lang="ko-KR" altLang="en-US" dirty="0" smtClean="0"/>
              <a:t>이 자동적으로 </a:t>
            </a:r>
            <a:r>
              <a:rPr lang="en-US" altLang="ko-KR" dirty="0" smtClean="0"/>
              <a:t>console</a:t>
            </a:r>
            <a:r>
              <a:rPr lang="ko-KR" altLang="en-US" dirty="0" smtClean="0"/>
              <a:t>창에 출력됨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37067" y="5469467"/>
            <a:ext cx="8492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기능을 기초로 해당 내용을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나오는 위치와 동일한 위치에 </a:t>
            </a:r>
            <a:r>
              <a:rPr lang="en-US" altLang="ko-KR" dirty="0" smtClean="0"/>
              <a:t>Console</a:t>
            </a:r>
            <a:r>
              <a:rPr lang="ko-KR" altLang="en-US" dirty="0" smtClean="0"/>
              <a:t>내용이 나오도록 작업 시작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960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151" y="1802259"/>
            <a:ext cx="8516539" cy="41999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01600"/>
            <a:ext cx="397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마우스 이벤트 초기화 기능이 필요함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50333"/>
            <a:ext cx="119171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Mouseover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통해 창을 </a:t>
            </a:r>
            <a:r>
              <a:rPr lang="ko-KR" altLang="en-US" dirty="0" err="1" smtClean="0"/>
              <a:t>띄운후</a:t>
            </a:r>
            <a:r>
              <a:rPr lang="ko-KR" altLang="en-US" dirty="0" smtClean="0"/>
              <a:t> 클릭할 경우 다른 </a:t>
            </a:r>
            <a:r>
              <a:rPr lang="ko-KR" altLang="en-US" dirty="0" err="1" smtClean="0"/>
              <a:t>노드에서뜨거나</a:t>
            </a:r>
            <a:r>
              <a:rPr lang="ko-KR" altLang="en-US" dirty="0" smtClean="0"/>
              <a:t> 선택된 노드에서도 정상적으로 </a:t>
            </a:r>
            <a:r>
              <a:rPr lang="ko-KR" altLang="en-US" dirty="0" err="1" smtClean="0"/>
              <a:t>출력이되나</a:t>
            </a:r>
            <a:endParaRPr lang="en-US" altLang="ko-KR" dirty="0" smtClean="0"/>
          </a:p>
          <a:p>
            <a:r>
              <a:rPr lang="ko-KR" altLang="en-US" dirty="0" smtClean="0"/>
              <a:t>해제하고 다시 </a:t>
            </a:r>
            <a:r>
              <a:rPr lang="en-US" altLang="ko-KR" dirty="0" err="1" smtClean="0"/>
              <a:t>Mouseover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실행할경우</a:t>
            </a:r>
            <a:r>
              <a:rPr lang="ko-KR" altLang="en-US" dirty="0" smtClean="0"/>
              <a:t> 동일한 기능을 하지 않는 상황이 발생</a:t>
            </a:r>
            <a:r>
              <a:rPr lang="en-US" altLang="ko-KR" dirty="0" smtClean="0"/>
              <a:t>/ </a:t>
            </a:r>
            <a:r>
              <a:rPr lang="ko-KR" altLang="en-US" dirty="0" smtClean="0"/>
              <a:t>단 </a:t>
            </a:r>
            <a:r>
              <a:rPr lang="en-US" altLang="ko-KR" dirty="0" smtClean="0"/>
              <a:t>Click </a:t>
            </a:r>
            <a:r>
              <a:rPr lang="ko-KR" altLang="en-US" dirty="0" smtClean="0"/>
              <a:t>기능의 경우 정상 기능함</a:t>
            </a:r>
            <a:endParaRPr lang="en-US" altLang="ko-KR" dirty="0" smtClean="0"/>
          </a:p>
          <a:p>
            <a:r>
              <a:rPr lang="ko-KR" altLang="en-US" dirty="0" smtClean="0"/>
              <a:t>특이한 점으로는 </a:t>
            </a:r>
            <a:r>
              <a:rPr lang="en-US" altLang="ko-KR" dirty="0" smtClean="0"/>
              <a:t>Click</a:t>
            </a:r>
            <a:r>
              <a:rPr lang="ko-KR" altLang="en-US" dirty="0" smtClean="0"/>
              <a:t>기능이 활성화 된 상태에서는 정상적으로 작동됨 </a:t>
            </a:r>
            <a:r>
              <a:rPr lang="ko-KR" altLang="en-US" dirty="0" err="1" smtClean="0"/>
              <a:t>원인파악이</a:t>
            </a:r>
            <a:r>
              <a:rPr lang="ko-KR" altLang="en-US" dirty="0" smtClean="0"/>
              <a:t> 필요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0" y="1320525"/>
            <a:ext cx="44788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: Console</a:t>
            </a:r>
            <a:r>
              <a:rPr lang="ko-KR" altLang="en-US" dirty="0" smtClean="0"/>
              <a:t>에서는 정상적으로 작동함</a:t>
            </a:r>
            <a:endParaRPr lang="en-US" altLang="ko-KR" dirty="0" smtClean="0"/>
          </a:p>
          <a:p>
            <a:r>
              <a:rPr lang="ko-KR" altLang="en-US" dirty="0" smtClean="0"/>
              <a:t>예상되는 원인</a:t>
            </a:r>
            <a:endParaRPr lang="en-US" altLang="ko-KR" dirty="0"/>
          </a:p>
          <a:p>
            <a:r>
              <a:rPr lang="en-US" altLang="ko-KR" dirty="0" smtClean="0"/>
              <a:t>1.</a:t>
            </a:r>
            <a:r>
              <a:rPr lang="ko-KR" altLang="en-US" dirty="0" smtClean="0"/>
              <a:t>마우스 </a:t>
            </a:r>
            <a:r>
              <a:rPr lang="ko-KR" altLang="en-US" dirty="0" err="1" smtClean="0"/>
              <a:t>이벤트간의</a:t>
            </a:r>
            <a:r>
              <a:rPr lang="ko-KR" altLang="en-US" dirty="0" smtClean="0"/>
              <a:t> 중복</a:t>
            </a:r>
            <a:endParaRPr lang="en-US" altLang="ko-KR" dirty="0" smtClean="0"/>
          </a:p>
          <a:p>
            <a:r>
              <a:rPr lang="en-US" altLang="ko-KR" dirty="0" smtClean="0"/>
              <a:t>2.</a:t>
            </a:r>
            <a:r>
              <a:rPr lang="ko-KR" altLang="en-US" dirty="0" smtClean="0"/>
              <a:t>초기화의 필요성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476394"/>
            <a:ext cx="480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해결 방안 </a:t>
            </a:r>
            <a:r>
              <a:rPr lang="en-US" altLang="ko-KR" dirty="0" smtClean="0"/>
              <a:t>1: mouse out</a:t>
            </a:r>
            <a:r>
              <a:rPr lang="ko-KR" altLang="en-US" dirty="0" smtClean="0"/>
              <a:t>시 기능 초기화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282938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hlinkClick r:id="rId3"/>
              </a:rPr>
              <a:t>https://</a:t>
            </a:r>
            <a:r>
              <a:rPr lang="ko-KR" altLang="en-US" dirty="0" smtClean="0">
                <a:hlinkClick r:id="rId3"/>
              </a:rPr>
              <a:t>m.blog.naver.com/PostView.naver?isHttpsRedirect=true&amp;blogId=pika1411&amp;logNo=220735200450</a:t>
            </a:r>
            <a:r>
              <a:rPr lang="ko-KR" altLang="en-US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작성시 인식이 제대로 안됨</a:t>
            </a:r>
            <a:r>
              <a:rPr lang="en-US" altLang="ko-KR" dirty="0" smtClean="0">
                <a:sym typeface="Wingdings" panose="05000000000000000000" pitchFamily="2" charset="2"/>
              </a:rPr>
              <a:t>/  console</a:t>
            </a:r>
            <a:r>
              <a:rPr lang="ko-KR" altLang="en-US" dirty="0" smtClean="0">
                <a:sym typeface="Wingdings" panose="05000000000000000000" pitchFamily="2" charset="2"/>
              </a:rPr>
              <a:t>창에서 오류 발생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5103674"/>
            <a:ext cx="83888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문제 해결</a:t>
            </a:r>
            <a:endParaRPr lang="en-US" altLang="ko-KR" dirty="0" smtClean="0"/>
          </a:p>
          <a:p>
            <a:r>
              <a:rPr lang="ko-KR" altLang="en-US" dirty="0" smtClean="0"/>
              <a:t>원인</a:t>
            </a:r>
            <a:r>
              <a:rPr lang="en-US" altLang="ko-KR" dirty="0" smtClean="0"/>
              <a:t>: </a:t>
            </a:r>
            <a:r>
              <a:rPr lang="ko-KR" altLang="en-US" dirty="0" smtClean="0"/>
              <a:t>중복된 파트에서 계속적으로 부르는 문제점이 있었다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새로운 </a:t>
            </a:r>
            <a:r>
              <a:rPr lang="en-US" altLang="ko-KR" dirty="0" smtClean="0"/>
              <a:t>subgraph </a:t>
            </a:r>
            <a:r>
              <a:rPr lang="ko-KR" altLang="en-US" dirty="0" err="1" smtClean="0"/>
              <a:t>표시섹터를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생성후</a:t>
            </a:r>
            <a:r>
              <a:rPr lang="ko-KR" altLang="en-US" dirty="0" smtClean="0"/>
              <a:t> 정상적으로 작동함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단 </a:t>
            </a:r>
            <a:r>
              <a:rPr lang="ko-KR" altLang="en-US" dirty="0" err="1" smtClean="0"/>
              <a:t>단어길이가</a:t>
            </a:r>
            <a:r>
              <a:rPr lang="ko-KR" altLang="en-US" dirty="0" smtClean="0"/>
              <a:t> 매우 긴 관계로 위치 조정이 필요</a:t>
            </a:r>
            <a:endParaRPr lang="en-US" altLang="ko-KR" dirty="0"/>
          </a:p>
          <a:p>
            <a:r>
              <a:rPr lang="ko-KR" altLang="en-US" dirty="0" smtClean="0"/>
              <a:t>현재는 비슷한 </a:t>
            </a:r>
            <a:r>
              <a:rPr lang="ko-KR" altLang="en-US" dirty="0" err="1" smtClean="0"/>
              <a:t>위치다보니</a:t>
            </a:r>
            <a:r>
              <a:rPr lang="ko-KR" altLang="en-US" dirty="0" smtClean="0"/>
              <a:t> 글씨가 겹쳐 나오고 전부 나오지 않는 문제점이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11533" y="5668023"/>
            <a:ext cx="1718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현재 상황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073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328" y="2492866"/>
            <a:ext cx="8516539" cy="419995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rot="10800000" flipH="1" flipV="1">
            <a:off x="91597" y="86901"/>
            <a:ext cx="10280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문제점</a:t>
            </a:r>
            <a:r>
              <a:rPr lang="en-US" altLang="ko-KR" dirty="0" smtClean="0"/>
              <a:t>:  </a:t>
            </a:r>
            <a:r>
              <a:rPr lang="ko-KR" altLang="en-US" dirty="0" smtClean="0"/>
              <a:t>중복적으로 나올 뿐만 아니라 선택된 상태에서 </a:t>
            </a:r>
            <a:r>
              <a:rPr lang="ko-KR" altLang="en-US" dirty="0" err="1" smtClean="0"/>
              <a:t>나올경우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안사라지는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가독성</a:t>
            </a:r>
            <a:r>
              <a:rPr lang="ko-KR" altLang="en-US" dirty="0" smtClean="0"/>
              <a:t> 문제가 생김</a:t>
            </a:r>
            <a:r>
              <a:rPr lang="en-US" altLang="ko-KR" dirty="0" smtClean="0"/>
              <a:t>(</a:t>
            </a:r>
            <a:r>
              <a:rPr lang="ko-KR" altLang="en-US" dirty="0" smtClean="0"/>
              <a:t>선택된 경우 라인이 하이라이트되기에 필요가 없음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 rot="10800000" flipH="1" flipV="1">
            <a:off x="91596" y="733233"/>
            <a:ext cx="10280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 문제를 해결하기 위해선 특정 상황에서만 라인이 연결되거나 보내지는 문구가 나오도록 개선할 필요가 있음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5533" y="1727200"/>
            <a:ext cx="119763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문제점 </a:t>
            </a:r>
            <a:r>
              <a:rPr lang="en-US" altLang="ko-KR" dirty="0" smtClean="0"/>
              <a:t>2: </a:t>
            </a:r>
            <a:r>
              <a:rPr lang="ko-KR" altLang="en-US" dirty="0" smtClean="0"/>
              <a:t>커서가 밖으로 나오거나 선택될 경우 기존에 출력된 문구가 삭제되어야 하나 삭제되지 않는 문제점 발견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문제점 </a:t>
            </a:r>
            <a:r>
              <a:rPr lang="en-US" altLang="ko-KR" dirty="0" smtClean="0"/>
              <a:t>3: </a:t>
            </a:r>
            <a:r>
              <a:rPr lang="ko-KR" altLang="en-US" dirty="0" smtClean="0"/>
              <a:t>선택된 상태에서 같은 노드를 선택할 경우 출력의 필요가 없음에도 문구가 재차 출력되는 문제점 발견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문제점 </a:t>
            </a:r>
            <a:r>
              <a:rPr lang="en-US" altLang="ko-KR" dirty="0" smtClean="0"/>
              <a:t>4: </a:t>
            </a:r>
            <a:r>
              <a:rPr lang="ko-KR" altLang="en-US" dirty="0" smtClean="0"/>
              <a:t>해당 노드가 </a:t>
            </a:r>
            <a:r>
              <a:rPr lang="en-US" altLang="ko-KR" dirty="0" smtClean="0"/>
              <a:t>input </a:t>
            </a:r>
            <a:r>
              <a:rPr lang="ko-KR" altLang="en-US" dirty="0" smtClean="0"/>
              <a:t>이나 </a:t>
            </a:r>
            <a:r>
              <a:rPr lang="en-US" altLang="ko-KR" dirty="0" err="1" smtClean="0"/>
              <a:t>ouput</a:t>
            </a:r>
            <a:r>
              <a:rPr lang="en-US" altLang="ko-KR" dirty="0" smtClean="0"/>
              <a:t> </a:t>
            </a:r>
            <a:r>
              <a:rPr lang="ko-KR" altLang="en-US" dirty="0" smtClean="0"/>
              <a:t>밖에 없음에도 동일하게 </a:t>
            </a:r>
            <a:r>
              <a:rPr lang="en-US" altLang="ko-KR" dirty="0" smtClean="0"/>
              <a:t>Neighbor is from ~~~ to~~~ </a:t>
            </a:r>
            <a:r>
              <a:rPr lang="ko-KR" altLang="en-US" dirty="0" smtClean="0"/>
              <a:t>문구만 출력됨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문제점 </a:t>
            </a:r>
            <a:r>
              <a:rPr lang="en-US" altLang="ko-KR" dirty="0" smtClean="0"/>
              <a:t>5: </a:t>
            </a:r>
            <a:r>
              <a:rPr lang="ko-KR" altLang="en-US" dirty="0" err="1" smtClean="0"/>
              <a:t>출력자체는</a:t>
            </a:r>
            <a:r>
              <a:rPr lang="ko-KR" altLang="en-US" dirty="0" smtClean="0"/>
              <a:t> 정상적으로 진행되나 문구가 길어질 경우 </a:t>
            </a:r>
            <a:r>
              <a:rPr lang="ko-KR" altLang="en-US" dirty="0" err="1" smtClean="0"/>
              <a:t>자동정렬이</a:t>
            </a:r>
            <a:r>
              <a:rPr lang="ko-KR" altLang="en-US" dirty="0" smtClean="0"/>
              <a:t> 필요하다고 봄</a:t>
            </a:r>
            <a:r>
              <a:rPr lang="en-US" altLang="ko-KR" dirty="0" smtClean="0"/>
              <a:t>.(</a:t>
            </a:r>
            <a:r>
              <a:rPr lang="ko-KR" altLang="en-US" dirty="0" err="1" smtClean="0"/>
              <a:t>가독성</a:t>
            </a:r>
            <a:r>
              <a:rPr lang="ko-KR" altLang="en-US" dirty="0" smtClean="0"/>
              <a:t> 증진이 필요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5564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024" y="105756"/>
            <a:ext cx="7219976" cy="357724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880097"/>
            <a:ext cx="6019800" cy="402963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7800" y="105756"/>
            <a:ext cx="627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진행 상황</a:t>
            </a:r>
            <a:endParaRPr lang="en-US" altLang="ko-KR" dirty="0" smtClean="0"/>
          </a:p>
          <a:p>
            <a:r>
              <a:rPr lang="en-US" altLang="ko-KR" dirty="0" smtClean="0"/>
              <a:t>Node</a:t>
            </a:r>
            <a:r>
              <a:rPr lang="ko-KR" altLang="en-US" dirty="0" smtClean="0"/>
              <a:t>에 커서 </a:t>
            </a:r>
            <a:r>
              <a:rPr lang="ko-KR" altLang="en-US" dirty="0" err="1" smtClean="0"/>
              <a:t>진입시</a:t>
            </a:r>
            <a:r>
              <a:rPr lang="ko-KR" altLang="en-US" dirty="0" smtClean="0"/>
              <a:t> 연결된 노드를 조건에 따라 출력</a:t>
            </a:r>
            <a:endParaRPr lang="en-US" altLang="ko-KR" dirty="0" smtClean="0"/>
          </a:p>
          <a:p>
            <a:r>
              <a:rPr lang="ko-KR" altLang="en-US" dirty="0" smtClean="0"/>
              <a:t>커서가 </a:t>
            </a:r>
            <a:r>
              <a:rPr lang="ko-KR" altLang="en-US" dirty="0" err="1" smtClean="0"/>
              <a:t>진입된</a:t>
            </a:r>
            <a:r>
              <a:rPr lang="ko-KR" altLang="en-US" dirty="0" smtClean="0"/>
              <a:t> 노드의 연결 정보만 출력</a:t>
            </a:r>
            <a:endParaRPr lang="en-US" altLang="ko-KR" dirty="0" smtClean="0"/>
          </a:p>
          <a:p>
            <a:r>
              <a:rPr lang="ko-KR" altLang="en-US" dirty="0" smtClean="0"/>
              <a:t>출력 위치 변경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280400" y="3683000"/>
            <a:ext cx="293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Node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만 있는 경우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82133" y="5909734"/>
            <a:ext cx="313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Node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만 있는 경우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177800" y="2379133"/>
            <a:ext cx="5613400" cy="3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088467" y="965200"/>
            <a:ext cx="35644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80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5756"/>
            <a:ext cx="627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노드에 연결된 정보가 출력되는 중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출력되는 정보 삭제</a:t>
            </a:r>
            <a:endParaRPr lang="en-US" altLang="ko-KR" dirty="0" smtClean="0"/>
          </a:p>
          <a:p>
            <a:r>
              <a:rPr lang="ko-KR" altLang="en-US" dirty="0" smtClean="0"/>
              <a:t>정보 </a:t>
            </a:r>
            <a:r>
              <a:rPr lang="ko-KR" altLang="en-US" dirty="0" err="1" smtClean="0"/>
              <a:t>삭제후</a:t>
            </a:r>
            <a:r>
              <a:rPr lang="ko-KR" altLang="en-US" dirty="0" smtClean="0"/>
              <a:t> 선택된 노드 라벨 출력</a:t>
            </a:r>
            <a:endParaRPr lang="en-US" altLang="ko-KR" dirty="0" smtClean="0"/>
          </a:p>
          <a:p>
            <a:r>
              <a:rPr lang="ko-KR" altLang="en-US" dirty="0" smtClean="0"/>
              <a:t>선택된 노드와 연결된 노드들 링크를 하이라이트화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561" y="1221418"/>
            <a:ext cx="5816640" cy="42035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6333" y="5509658"/>
            <a:ext cx="209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노드 선택 전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56600" y="5509658"/>
            <a:ext cx="209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노드 선택 후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68" y="1310251"/>
            <a:ext cx="6189132" cy="419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95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7" y="1673451"/>
            <a:ext cx="5046133" cy="35613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4667" y="381000"/>
            <a:ext cx="80089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노드가 선택된 상태에서 다른 노드에 커서를 댈 경우 해당 노드의 정보 출력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해당 상태에서 다른 노드를 </a:t>
            </a:r>
            <a:r>
              <a:rPr lang="ko-KR" altLang="en-US" dirty="0" err="1" smtClean="0"/>
              <a:t>선택시</a:t>
            </a:r>
            <a:r>
              <a:rPr lang="ko-KR" altLang="en-US" dirty="0" smtClean="0"/>
              <a:t> 선택된 노드가 우선적으로 출력</a:t>
            </a:r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>
            <a:off x="5266267" y="3268133"/>
            <a:ext cx="1710266" cy="584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0" y="1673451"/>
            <a:ext cx="4868333" cy="40163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08667" y="5779348"/>
            <a:ext cx="1405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클릭 전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940801" y="5764295"/>
            <a:ext cx="1405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1282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</TotalTime>
  <Words>634</Words>
  <Application>Microsoft Office PowerPoint</Application>
  <PresentationFormat>와이드스크린</PresentationFormat>
  <Paragraphs>77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Arial Unicode MS</vt:lpstr>
      <vt:lpstr>SFMono-Regular</vt:lpstr>
      <vt:lpstr>맑은 고딕</vt:lpstr>
      <vt:lpstr>Arial</vt:lpstr>
      <vt:lpstr>Wingdings</vt:lpstr>
      <vt:lpstr>Office 테마</vt:lpstr>
      <vt:lpstr>21.09.08 보고서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21.09.07 보고서</dc:title>
  <dc:creator>j</dc:creator>
  <cp:lastModifiedBy>j</cp:lastModifiedBy>
  <cp:revision>74</cp:revision>
  <dcterms:created xsi:type="dcterms:W3CDTF">2021-09-06T23:55:51Z</dcterms:created>
  <dcterms:modified xsi:type="dcterms:W3CDTF">2021-09-08T08:53:16Z</dcterms:modified>
</cp:coreProperties>
</file>