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36" autoAdjust="0"/>
  </p:normalViewPr>
  <p:slideViewPr>
    <p:cSldViewPr snapToGrid="0">
      <p:cViewPr varScale="1">
        <p:scale>
          <a:sx n="103" d="100"/>
          <a:sy n="103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10.22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0"/>
            <a:ext cx="8011643" cy="50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3900" cy="323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14" y="615820"/>
            <a:ext cx="470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구문으로 인해 어차피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돌아가고 있음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데이터 값만 밀어 넣으면 끝이 아닌가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" y="1733700"/>
            <a:ext cx="4639322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241" y="2640563"/>
            <a:ext cx="4450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Title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는 정상적으로 넘어가나 </a:t>
            </a:r>
            <a:r>
              <a:rPr lang="en-US" altLang="ko-KR" dirty="0" err="1" smtClean="0"/>
              <a:t>fnum</a:t>
            </a:r>
            <a:r>
              <a:rPr lang="ko-KR" altLang="en-US" dirty="0" smtClean="0"/>
              <a:t>에서 오류가 발생함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그거때문에</a:t>
            </a:r>
            <a:r>
              <a:rPr lang="ko-KR" altLang="en-US" dirty="0" smtClean="0">
                <a:sym typeface="Wingdings" panose="05000000000000000000" pitchFamily="2" charset="2"/>
              </a:rPr>
              <a:t> 배열이 정상적으로 구축되지 </a:t>
            </a:r>
            <a:r>
              <a:rPr lang="ko-KR" altLang="en-US" dirty="0" err="1" smtClean="0">
                <a:sym typeface="Wingdings" panose="05000000000000000000" pitchFamily="2" charset="2"/>
              </a:rPr>
              <a:t>않는거라</a:t>
            </a:r>
            <a:r>
              <a:rPr lang="ko-KR" altLang="en-US" dirty="0" smtClean="0">
                <a:sym typeface="Wingdings" panose="05000000000000000000" pitchFamily="2" charset="2"/>
              </a:rPr>
              <a:t> 예상됨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이유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en-US" altLang="ko-KR" dirty="0" err="1" smtClean="0">
                <a:sym typeface="Wingdings" panose="05000000000000000000" pitchFamily="2" charset="2"/>
              </a:rPr>
              <a:t>fnum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자체를 입력을 진행하지 않고 바로 </a:t>
            </a:r>
            <a:r>
              <a:rPr lang="en-US" altLang="ko-KR" dirty="0" err="1" smtClean="0">
                <a:sym typeface="Wingdings" panose="05000000000000000000" pitchFamily="2" charset="2"/>
              </a:rPr>
              <a:t>sql</a:t>
            </a:r>
            <a:r>
              <a:rPr lang="ko-KR" altLang="en-US" smtClean="0">
                <a:sym typeface="Wingdings" panose="05000000000000000000" pitchFamily="2" charset="2"/>
              </a:rPr>
              <a:t>에서 자동으로 입력하기 때문에 호출을 못하는거라 예상됨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73" y="317241"/>
            <a:ext cx="114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꼭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던져야할</a:t>
            </a:r>
            <a:r>
              <a:rPr lang="ko-KR" altLang="en-US" dirty="0" smtClean="0"/>
              <a:t> 이유가 있는가</a:t>
            </a:r>
            <a:r>
              <a:rPr lang="en-US" altLang="ko-KR" dirty="0" smtClean="0"/>
              <a:t>? HTML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통해서 처리하면 </a:t>
            </a:r>
            <a:r>
              <a:rPr lang="ko-KR" altLang="en-US" dirty="0" err="1" smtClean="0"/>
              <a:t>되는것이</a:t>
            </a:r>
            <a:r>
              <a:rPr lang="ko-KR" altLang="en-US" dirty="0" smtClean="0"/>
              <a:t>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273" y="6865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https://velog.io/@max9106/Spring-Boot-JPA-MySQL-%EA%B2%8C%EC%8B%9C%EA%B8%80-%EC%A1%B0%ED%9A%8C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" y="1609903"/>
            <a:ext cx="5525271" cy="112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29" y="3060441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26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" y="0"/>
            <a:ext cx="7621064" cy="4124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90" y="4170784"/>
            <a:ext cx="815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방식의 경우 테이블을 만들어서 해당 </a:t>
            </a:r>
            <a:r>
              <a:rPr lang="ko-KR" altLang="en-US" dirty="0" err="1" smtClean="0"/>
              <a:t>셀에다가</a:t>
            </a:r>
            <a:r>
              <a:rPr lang="ko-KR" altLang="en-US" dirty="0" smtClean="0"/>
              <a:t> 넣는 방식으로 진행이 되므로 본인이 만드는 것과는 좀 많이 다름</a:t>
            </a:r>
            <a:r>
              <a:rPr lang="en-US" altLang="ko-KR" dirty="0" smtClean="0"/>
              <a:t>(Script</a:t>
            </a:r>
            <a:r>
              <a:rPr lang="ko-KR" altLang="en-US" dirty="0" smtClean="0"/>
              <a:t>내에서 테이블을 </a:t>
            </a:r>
            <a:r>
              <a:rPr lang="ko-KR" altLang="en-US" dirty="0" err="1" smtClean="0"/>
              <a:t>만들수는</a:t>
            </a:r>
            <a:r>
              <a:rPr lang="ko-KR" altLang="en-US" dirty="0" smtClean="0"/>
              <a:t> 있으나 테이블을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해당 셀을 다시 던지는 매우 불필요한 과정을 거침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다른방식으로</a:t>
            </a:r>
            <a:r>
              <a:rPr lang="ko-KR" altLang="en-US" dirty="0" smtClean="0">
                <a:sym typeface="Wingdings" panose="05000000000000000000" pitchFamily="2" charset="2"/>
              </a:rPr>
              <a:t> 접근이 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57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08" y="242596"/>
            <a:ext cx="115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형식으로 던지던지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직접 받아서 던지던지 </a:t>
            </a:r>
            <a:r>
              <a:rPr lang="ko-KR" altLang="en-US" dirty="0" err="1" smtClean="0"/>
              <a:t>둘중하나임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9837" y="727788"/>
            <a:ext cx="917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만들기랑</a:t>
            </a:r>
            <a:r>
              <a:rPr lang="ko-KR" altLang="en-US" dirty="0" smtClean="0"/>
              <a:t> 비슷하다는 전제로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ym typeface="Wingdings" panose="05000000000000000000" pitchFamily="2" charset="2"/>
              </a:rPr>
              <a:t>이유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게시판의 경우 제목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err="1" smtClean="0">
                <a:sym typeface="Wingdings" panose="05000000000000000000" pitchFamily="2" charset="2"/>
              </a:rPr>
              <a:t>번호등이</a:t>
            </a:r>
            <a:r>
              <a:rPr lang="ko-KR" altLang="en-US" dirty="0" smtClean="0">
                <a:sym typeface="Wingdings" panose="05000000000000000000" pitchFamily="2" charset="2"/>
              </a:rPr>
              <a:t> 들어가며 그것을 </a:t>
            </a:r>
            <a:r>
              <a:rPr lang="ko-KR" altLang="en-US" dirty="0" err="1" smtClean="0">
                <a:sym typeface="Wingdings" panose="05000000000000000000" pitchFamily="2" charset="2"/>
              </a:rPr>
              <a:t>게시판에다가</a:t>
            </a:r>
            <a:r>
              <a:rPr lang="ko-KR" altLang="en-US" dirty="0" smtClean="0">
                <a:sym typeface="Wingdings" panose="05000000000000000000" pitchFamily="2" charset="2"/>
              </a:rPr>
              <a:t> 던져줘야 하기 때문에 저장과 출력을 동시에 해야함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나의 경우 저장은 처리가 되었기에 출력만 뽑아내서 </a:t>
            </a:r>
            <a:r>
              <a:rPr lang="ko-KR" altLang="en-US" dirty="0" err="1" smtClean="0">
                <a:sym typeface="Wingdings" panose="05000000000000000000" pitchFamily="2" charset="2"/>
              </a:rPr>
              <a:t>구축하면됨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3" y="2396304"/>
            <a:ext cx="2324424" cy="161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249" y="2621902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예상되는 결과</a:t>
            </a:r>
            <a:r>
              <a:rPr lang="en-US" altLang="ko-KR" dirty="0" smtClean="0"/>
              <a:t>:Null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3" y="3322283"/>
            <a:ext cx="1066949" cy="171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53" y="2991234"/>
            <a:ext cx="172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29" y="3012677"/>
            <a:ext cx="8286443" cy="619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043" y="2350431"/>
            <a:ext cx="2086266" cy="1810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4" idx="3"/>
            <a:endCxn id="9" idx="1"/>
          </p:cNvCxnSpPr>
          <p:nvPr/>
        </p:nvCxnSpPr>
        <p:spPr>
          <a:xfrm flipV="1">
            <a:off x="2462277" y="2440931"/>
            <a:ext cx="845766" cy="3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2408" y="2621902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Stringify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62746"/>
            <a:ext cx="12017829" cy="762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853" y="4982547"/>
            <a:ext cx="72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코드가 무엇을 의미하는지 </a:t>
            </a:r>
            <a:r>
              <a:rPr lang="ko-KR" altLang="en-US" dirty="0" err="1" smtClean="0"/>
              <a:t>해석해야함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61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" y="0"/>
            <a:ext cx="4182059" cy="228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" y="761964"/>
            <a:ext cx="11464472" cy="514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9724"/>
            <a:ext cx="49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호출을 위한 </a:t>
            </a:r>
            <a:r>
              <a:rPr lang="en-US" altLang="ko-KR" dirty="0" smtClean="0"/>
              <a:t>file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오류 발생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" y="1503960"/>
            <a:ext cx="4324954" cy="247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51" y="1931437"/>
            <a:ext cx="44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수정후</a:t>
            </a:r>
            <a:r>
              <a:rPr lang="ko-KR" altLang="en-US" dirty="0" smtClean="0"/>
              <a:t> 정상적으로 작동됨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" y="2300769"/>
            <a:ext cx="11947643" cy="10002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910" y="3582955"/>
            <a:ext cx="1153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개인데 </a:t>
            </a:r>
            <a:r>
              <a:rPr lang="ko-KR" altLang="en-US" dirty="0" err="1" smtClean="0"/>
              <a:t>내보내는건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상황이라 에러 </a:t>
            </a:r>
            <a:r>
              <a:rPr lang="ko-KR" altLang="en-US" dirty="0" err="1" smtClean="0"/>
              <a:t>발새으로</a:t>
            </a:r>
            <a:r>
              <a:rPr lang="ko-KR" altLang="en-US" dirty="0" smtClean="0"/>
              <a:t> 추측됨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2287"/>
            <a:ext cx="3810532" cy="1905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620" y="6186196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개인 관계로 에러가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개나와야함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27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0674" cy="183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71" y="1987420"/>
            <a:ext cx="8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예상대로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개가나옴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functionfn_addfile</a:t>
            </a:r>
            <a:r>
              <a:rPr lang="ko-KR" altLang="en-US" dirty="0" smtClean="0"/>
              <a:t>만 반복하도록 유도가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835"/>
            <a:ext cx="9021434" cy="3705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67" y="6104911"/>
            <a:ext cx="76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파일이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개임에도 한 개만 나옴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수정이 필요함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057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88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https://kutar37.tistory.com/entry/for-each%EB%A1%9C-%EB%8B%A4%EC%A4%91%EB%B0%B0%EC%97%B4-%EA%BA%BC%EB%82%B4%EA%B8%B0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151"/>
            <a:ext cx="859274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8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82146"/>
            <a:ext cx="5639587" cy="1228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https://velog.io/@surim014/%EC%9B%B9%EC%9D%84-%EC%9B%80%EC%A7%81%EC%9D%B4%EB%8A%94-%EA%B7%BC%EC%9C%A1-JavaScript%EB%9E%80-%EB%AC%B4%EC%97%87%EC%9D%B8%EA%B0%80-part-5-Loops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5" y="1"/>
            <a:ext cx="6015135" cy="5523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4" y="3377682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코드 결과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6859"/>
            <a:ext cx="652736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075"/>
            <a:ext cx="8688012" cy="24673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55" y="111967"/>
            <a:ext cx="4229690" cy="1848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1967"/>
            <a:ext cx="596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fnum</a:t>
            </a:r>
            <a:r>
              <a:rPr lang="en-US" altLang="ko-KR" dirty="0" smtClean="0"/>
              <a:t>, title, size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개이기 때문에 그거만 넣고 </a:t>
            </a:r>
            <a:r>
              <a:rPr lang="ko-KR" altLang="en-US" dirty="0" err="1" smtClean="0"/>
              <a:t>완료한게</a:t>
            </a:r>
            <a:r>
              <a:rPr lang="ko-KR" altLang="en-US" dirty="0" smtClean="0"/>
              <a:t> 원인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배열이아닌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배열로 </a:t>
            </a:r>
            <a:r>
              <a:rPr lang="ko-KR" altLang="en-US" dirty="0" err="1" smtClean="0"/>
              <a:t>처리해서가</a:t>
            </a:r>
            <a:r>
              <a:rPr lang="ko-KR" altLang="en-US" dirty="0" smtClean="0"/>
              <a:t> 원인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고로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차원배열로</a:t>
            </a:r>
            <a:r>
              <a:rPr lang="ko-KR" altLang="en-US" dirty="0" smtClean="0"/>
              <a:t> 설정하고 재시도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111" y="5632971"/>
            <a:ext cx="3460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https://haerim95.tistory.com/10</a:t>
            </a:r>
          </a:p>
        </p:txBody>
      </p:sp>
    </p:spTree>
    <p:extLst>
      <p:ext uri="{BB962C8B-B14F-4D97-AF65-F5344CB8AC3E}">
        <p14:creationId xmlns:p14="http://schemas.microsoft.com/office/powerpoint/2010/main" val="199812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275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10.22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813</cp:revision>
  <dcterms:created xsi:type="dcterms:W3CDTF">2021-09-06T05:19:22Z</dcterms:created>
  <dcterms:modified xsi:type="dcterms:W3CDTF">2021-10-22T06:52:32Z</dcterms:modified>
</cp:coreProperties>
</file>