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2A0F5E-A9BD-46FC-97E8-F3192C6C41CF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9.7" id="{9686EF46-6DF5-42D2-B814-D866649D35D3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9.8" id="{062A052F-554F-49F2-8F5B-140CBB0A359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9631-938A-406C-946B-2A09F3216788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5E04-2E86-48A8-9F39-96B9C387B6B3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EB4-5AC1-4AC7-967D-F0A6E35AD9FB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1B74-EB6D-4EF3-82C6-9CB1BF22BCDB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9B00-E468-4955-9F04-C42F7A3723A0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64B9-5DF8-4F8C-B45C-757B4FE244AA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442-A110-478D-AB52-1E34A7FFA848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F103-AB38-4AAF-9132-3531ADDEB568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049E-7E01-47C6-A5E0-5229C198A35F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5D0F-BEEA-4465-844D-2952B6C1FA59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9C2A-83C8-4288-AC13-2E35D2CD9708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0C11-689D-40A9-88A5-4D80E1E07FFC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ython2.net/questions-377892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psk.tistory.com/4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-pico.tistory.com/2" TargetMode="External"/><Relationship Id="rId2" Type="http://schemas.openxmlformats.org/officeDocument/2006/relationships/hyperlink" Target="https://www.tutorialspoint.com/d3js/d3js_svg_transform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tostring_arra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dreaming.tistory.com/17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developer.mozilla.org/ko/docs/Web/JavaScript/Reference/Global_Objects/JSON/stringify" TargetMode="External"/><Relationship Id="rId4" Type="http://schemas.openxmlformats.org/officeDocument/2006/relationships/hyperlink" Target="https://chinsun9.github.io/tags/javascript/page/4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x.tistory.com/21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.ocks.org/Restuta/e4533c4e8c8bbb43fa361a1e1525a3c2" TargetMode="External"/><Relationship Id="rId4" Type="http://schemas.openxmlformats.org/officeDocument/2006/relationships/hyperlink" Target="https://cyberx.tistory.com/212?category=19562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pika1411&amp;logNo=22073520045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Restuta/e4533c4e8c8bbb43fa361a1e1525a3c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sol9501&amp;logNo=220193438697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3-graph-gallery.com/graph/custom_colo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4534" y="48630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D3.js </a:t>
            </a:r>
            <a:r>
              <a:rPr lang="ko-KR" altLang="en-US" dirty="0" smtClean="0"/>
              <a:t>를 이용한 데이터 시각화 그래프 제작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76750"/>
            <a:ext cx="1201155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 문제점을 해결하기 위하여 처음에는 </a:t>
            </a:r>
            <a:r>
              <a:rPr lang="en-US" altLang="ko-KR" dirty="0" err="1" smtClean="0"/>
              <a:t>svg</a:t>
            </a:r>
            <a:r>
              <a:rPr lang="ko-KR" altLang="en-US" dirty="0" smtClean="0"/>
              <a:t>사이즈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등을 </a:t>
            </a:r>
            <a:r>
              <a:rPr lang="ko-KR" altLang="en-US" dirty="0" err="1" smtClean="0"/>
              <a:t>건들여</a:t>
            </a:r>
            <a:r>
              <a:rPr lang="ko-KR" altLang="en-US" dirty="0" smtClean="0"/>
              <a:t> 보았으나 </a:t>
            </a:r>
            <a:endParaRPr lang="en-US" altLang="ko-KR" dirty="0" smtClean="0"/>
          </a:p>
          <a:p>
            <a:r>
              <a:rPr lang="ko-KR" altLang="en-US" dirty="0" smtClean="0"/>
              <a:t>동일한 문제가 지속적으로 발생하여 다른 방식으로 접근을 하여야 한다는 생각이 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반대로 해당 그래프의 경우 시뮬레이션이니 시뮬레이션에서 사이즈를 조절하는 것이 아닐까 생각하여</a:t>
            </a:r>
            <a:endParaRPr lang="en-US" altLang="ko-KR" dirty="0" smtClean="0"/>
          </a:p>
          <a:p>
            <a:r>
              <a:rPr lang="en-US" altLang="ko-KR" dirty="0" smtClean="0"/>
              <a:t>d3.js simulation size</a:t>
            </a:r>
            <a:r>
              <a:rPr lang="ko-KR" altLang="en-US" dirty="0" smtClean="0"/>
              <a:t>를 검색하여 비슷한 예를 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hlinkClick r:id="rId2"/>
              </a:rPr>
              <a:t>https://www.python2.net/questions-377892.htm</a:t>
            </a:r>
            <a:r>
              <a:rPr lang="en-US" altLang="ko-KR" dirty="0" smtClean="0">
                <a:hlinkClick r:id="rId2"/>
              </a:rPr>
              <a:t>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 예시는 다른 경우이지만 노드가 닿지 않게 해달라는 요청이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답변이 </a:t>
            </a:r>
            <a:r>
              <a:rPr lang="en-US" altLang="ko-KR" dirty="0" smtClean="0"/>
              <a:t>d3.forceSimulation</a:t>
            </a:r>
            <a:r>
              <a:rPr lang="ko-KR" altLang="en-US" dirty="0" smtClean="0"/>
              <a:t>을 수정하라는 답</a:t>
            </a:r>
            <a:endParaRPr lang="en-US" altLang="ko-KR" dirty="0" smtClean="0"/>
          </a:p>
          <a:p>
            <a:r>
              <a:rPr lang="ko-KR" altLang="en-US" dirty="0" smtClean="0"/>
              <a:t>이 나왔다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그것을 보고 나도 내 코드와 비교를 진행하였으며</a:t>
            </a:r>
            <a:r>
              <a:rPr lang="en-US" altLang="ko-KR" dirty="0" smtClean="0"/>
              <a:t>,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" y="3339072"/>
            <a:ext cx="7110541" cy="2424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060" y="3084159"/>
            <a:ext cx="4620270" cy="2934362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1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414528"/>
            <a:ext cx="719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내용은 비슷하나 좀 다른 부분이 있는 부분을 발견하여 수정을 가하였고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후 타이틀 및 팀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빈도를 나타내는 부분을 뺀 나머지는 흡사하게 구현되었다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03414"/>
            <a:ext cx="8412481" cy="523549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8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144" y="914400"/>
            <a:ext cx="95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작업이 완료되지않은 부분 작업중</a:t>
            </a:r>
            <a:endParaRPr lang="en-US" altLang="ko-KR" dirty="0" smtClean="0"/>
          </a:p>
          <a:p>
            <a:r>
              <a:rPr lang="ko-KR" altLang="en-US" dirty="0" smtClean="0"/>
              <a:t>현재 좌측 및 상단 중앙에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위치를 잡는 부분 </a:t>
            </a:r>
            <a:r>
              <a:rPr lang="ko-KR" altLang="en-US" dirty="0" err="1" smtClean="0"/>
              <a:t>파악중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4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21.09.07 </a:t>
            </a:r>
            <a:r>
              <a:rPr lang="ko-KR" altLang="en-US" smtClean="0"/>
              <a:t>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8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177800" y="279400"/>
            <a:ext cx="11861800" cy="587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상단의 </a:t>
            </a:r>
            <a:r>
              <a:rPr lang="en-US" altLang="ko-KR" sz="2500" dirty="0" smtClean="0"/>
              <a:t>Robot Components </a:t>
            </a:r>
            <a:r>
              <a:rPr lang="ko-KR" altLang="en-US" sz="2500" dirty="0" smtClean="0"/>
              <a:t>의 경우 </a:t>
            </a:r>
            <a:r>
              <a:rPr lang="en-US" altLang="ko-KR" sz="2500" dirty="0" err="1" smtClean="0"/>
              <a:t>attr</a:t>
            </a:r>
            <a:r>
              <a:rPr lang="en-US" altLang="ko-KR" sz="2500" dirty="0" smtClean="0"/>
              <a:t>(x,~)</a:t>
            </a:r>
            <a:r>
              <a:rPr lang="ko-KR" altLang="en-US" sz="2500" dirty="0" smtClean="0"/>
              <a:t>뿐만 아니라 </a:t>
            </a:r>
            <a:r>
              <a:rPr lang="en-US" altLang="ko-KR" sz="2500" dirty="0" err="1" smtClean="0"/>
              <a:t>attr</a:t>
            </a:r>
            <a:r>
              <a:rPr lang="en-US" altLang="ko-KR" sz="2500" dirty="0" smtClean="0"/>
              <a:t>(y,~)</a:t>
            </a:r>
            <a:r>
              <a:rPr lang="ko-KR" altLang="en-US" sz="2500" dirty="0" smtClean="0"/>
              <a:t>를 추가하여 강제적으로 보이도록 수정함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기존의 경우 </a:t>
            </a:r>
            <a:r>
              <a:rPr lang="en-US" altLang="ko-KR" sz="2500" dirty="0" smtClean="0"/>
              <a:t>X</a:t>
            </a:r>
            <a:r>
              <a:rPr lang="ko-KR" altLang="en-US" sz="2500" dirty="0" smtClean="0"/>
              <a:t>축으로만 있는 문제</a:t>
            </a:r>
            <a:r>
              <a:rPr lang="en-US" altLang="ko-KR" sz="2500" dirty="0" smtClean="0"/>
              <a:t>)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측면의 </a:t>
            </a:r>
            <a:r>
              <a:rPr lang="en-US" altLang="ko-KR" sz="2500" dirty="0" smtClean="0"/>
              <a:t>Team </a:t>
            </a:r>
            <a:r>
              <a:rPr lang="ko-KR" altLang="en-US" sz="2500" dirty="0" smtClean="0"/>
              <a:t>및  </a:t>
            </a:r>
            <a:r>
              <a:rPr lang="en-US" altLang="ko-KR" sz="2500" dirty="0" smtClean="0"/>
              <a:t>Runtime</a:t>
            </a:r>
            <a:r>
              <a:rPr lang="ko-KR" altLang="en-US" sz="2500" dirty="0" smtClean="0"/>
              <a:t>의 경우 공통된 </a:t>
            </a:r>
            <a:r>
              <a:rPr lang="en-US" altLang="ko-KR" sz="2500" dirty="0" err="1" smtClean="0"/>
              <a:t>legend_g</a:t>
            </a:r>
            <a:r>
              <a:rPr lang="ko-KR" altLang="en-US" sz="2500" dirty="0" smtClean="0"/>
              <a:t>를 손을 봐야할 꺼라 </a:t>
            </a:r>
            <a:r>
              <a:rPr lang="ko-KR" altLang="en-US" sz="2500" dirty="0" err="1" smtClean="0"/>
              <a:t>예상중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sz="2500" dirty="0" smtClean="0">
                <a:hlinkClick r:id="rId2"/>
              </a:rPr>
              <a:t>https://programmerpsk.tistory.com/44</a:t>
            </a:r>
            <a:endParaRPr lang="en-US" altLang="ko-KR" sz="2500" dirty="0"/>
          </a:p>
          <a:p>
            <a:r>
              <a:rPr lang="en-US" altLang="ko-KR" sz="2500" dirty="0" smtClean="0"/>
              <a:t>D3.js transform </a:t>
            </a:r>
            <a:r>
              <a:rPr lang="ko-KR" altLang="en-US" sz="2500" dirty="0" smtClean="0"/>
              <a:t>관련 링크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en-US" altLang="ko-KR" sz="2500" dirty="0" smtClean="0"/>
              <a:t>Legend1,2 </a:t>
            </a:r>
            <a:r>
              <a:rPr lang="ko-KR" altLang="en-US" sz="2500" dirty="0" smtClean="0"/>
              <a:t>의 경우 </a:t>
            </a:r>
            <a:r>
              <a:rPr lang="en-US" altLang="ko-KR" sz="2500" dirty="0" smtClean="0"/>
              <a:t>transform</a:t>
            </a:r>
            <a:r>
              <a:rPr lang="ko-KR" altLang="en-US" sz="2500" dirty="0" smtClean="0"/>
              <a:t>에서 </a:t>
            </a:r>
            <a:r>
              <a:rPr lang="en-US" altLang="ko-KR" sz="2500" dirty="0" smtClean="0"/>
              <a:t>width</a:t>
            </a:r>
            <a:r>
              <a:rPr lang="ko-KR" altLang="en-US" sz="2500" dirty="0" smtClean="0"/>
              <a:t>가 아닌 </a:t>
            </a:r>
            <a:r>
              <a:rPr lang="en-US" altLang="ko-KR" sz="2500" dirty="0" smtClean="0"/>
              <a:t>height</a:t>
            </a:r>
            <a:r>
              <a:rPr lang="ko-KR" altLang="en-US" sz="2500" dirty="0" smtClean="0"/>
              <a:t>를 통해 강제적으로 </a:t>
            </a:r>
            <a:r>
              <a:rPr lang="ko-KR" altLang="en-US" sz="2500" dirty="0" err="1" smtClean="0"/>
              <a:t>나오게함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현재 너무 위로 </a:t>
            </a:r>
            <a:r>
              <a:rPr lang="ko-KR" altLang="en-US" sz="2500" dirty="0" err="1" smtClean="0"/>
              <a:t>올라가있어</a:t>
            </a:r>
            <a:r>
              <a:rPr lang="ko-KR" altLang="en-US" sz="2500" dirty="0" smtClean="0"/>
              <a:t> 아래로 내리는 방법 </a:t>
            </a:r>
            <a:r>
              <a:rPr lang="ko-KR" altLang="en-US" sz="2500" dirty="0" err="1" smtClean="0"/>
              <a:t>찾는중</a:t>
            </a:r>
            <a:endParaRPr lang="en-US" altLang="ko-KR" sz="2500" dirty="0" smtClean="0"/>
          </a:p>
          <a:p>
            <a:r>
              <a:rPr lang="en-US" altLang="ko-KR" sz="2500" dirty="0" smtClean="0"/>
              <a:t>Margin</a:t>
            </a:r>
            <a:r>
              <a:rPr lang="ko-KR" altLang="en-US" sz="2500" dirty="0" smtClean="0"/>
              <a:t>이나 다른 방식을 통한 접근이 </a:t>
            </a:r>
            <a:r>
              <a:rPr lang="ko-KR" altLang="en-US" sz="2500" dirty="0" err="1" smtClean="0"/>
              <a:t>필요하다봄</a:t>
            </a:r>
            <a:r>
              <a:rPr lang="en-US" altLang="ko-KR" sz="2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72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800" y="279400"/>
            <a:ext cx="11861800" cy="649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>
                <a:hlinkClick r:id="rId2"/>
              </a:rPr>
              <a:t>https://</a:t>
            </a:r>
            <a:r>
              <a:rPr lang="en-US" altLang="ko-KR" sz="2500" dirty="0" smtClean="0">
                <a:hlinkClick r:id="rId2"/>
              </a:rPr>
              <a:t>www.tutorialspoint.com/d3js/d3js_svg_transformation.html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smtClean="0"/>
              <a:t>d3.js</a:t>
            </a:r>
            <a:r>
              <a:rPr lang="ko-KR" altLang="en-US" sz="2500" dirty="0" smtClean="0"/>
              <a:t>에서 </a:t>
            </a:r>
            <a:r>
              <a:rPr lang="en-US" altLang="ko-KR" sz="2500" dirty="0" smtClean="0"/>
              <a:t>translate </a:t>
            </a:r>
            <a:r>
              <a:rPr lang="ko-KR" altLang="en-US" sz="2500" dirty="0" err="1" smtClean="0"/>
              <a:t>작성방식</a:t>
            </a:r>
            <a:r>
              <a:rPr lang="ko-KR" altLang="en-US" sz="2500" dirty="0" smtClean="0"/>
              <a:t> 검색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 smtClean="0"/>
              <a:t>현재 단순희 기존 코드를</a:t>
            </a:r>
            <a:r>
              <a:rPr lang="en-US" altLang="ko-KR" sz="2500" dirty="0" smtClean="0"/>
              <a:t> height</a:t>
            </a:r>
            <a:r>
              <a:rPr lang="ko-KR" altLang="en-US" sz="2500" dirty="0" smtClean="0"/>
              <a:t>로 변경 후 나온다고 전부가 아니라고 판단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 smtClean="0"/>
              <a:t>기초부터 학습 후 변경 예정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>
                <a:hlinkClick r:id="rId3"/>
              </a:rPr>
              <a:t>https://</a:t>
            </a:r>
            <a:r>
              <a:rPr lang="en-US" altLang="ko-KR" sz="2500" dirty="0" smtClean="0">
                <a:hlinkClick r:id="rId3"/>
              </a:rPr>
              <a:t>pa-pico.tistory.com/2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smtClean="0"/>
              <a:t>.</a:t>
            </a:r>
            <a:r>
              <a:rPr lang="en-US" altLang="ko-KR" sz="2500" dirty="0" err="1" smtClean="0"/>
              <a:t>attr</a:t>
            </a:r>
            <a:r>
              <a:rPr lang="en-US" altLang="ko-KR" sz="2500" dirty="0" smtClean="0"/>
              <a:t>(‘y’, function(</a:t>
            </a:r>
            <a:r>
              <a:rPr lang="en-US" altLang="ko-KR" sz="2500" dirty="0" err="1" smtClean="0"/>
              <a:t>d,i</a:t>
            </a:r>
            <a:r>
              <a:rPr lang="en-US" altLang="ko-KR" sz="2500" dirty="0" smtClean="0"/>
              <a:t>){return </a:t>
            </a:r>
            <a:r>
              <a:rPr lang="en-US" altLang="ko-KR" sz="2500" dirty="0" err="1" smtClean="0"/>
              <a:t>i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* </a:t>
            </a:r>
            <a:r>
              <a:rPr lang="en-US" altLang="ko-KR" sz="2500" dirty="0" smtClean="0"/>
              <a:t>60});=&gt; d= data/ </a:t>
            </a:r>
            <a:r>
              <a:rPr lang="en-US" altLang="ko-KR" sz="2500" dirty="0" err="1" smtClean="0"/>
              <a:t>i</a:t>
            </a:r>
            <a:r>
              <a:rPr lang="en-US" altLang="ko-KR" sz="2500" dirty="0" smtClean="0"/>
              <a:t>=index/ </a:t>
            </a:r>
            <a:r>
              <a:rPr lang="ko-KR" altLang="en-US" sz="2500" dirty="0" smtClean="0"/>
              <a:t>데이터와 인덱스를 같이 받아 </a:t>
            </a:r>
            <a:r>
              <a:rPr lang="en-US" altLang="ko-KR" sz="2500" dirty="0" smtClean="0"/>
              <a:t>y </a:t>
            </a:r>
            <a:r>
              <a:rPr lang="ko-KR" altLang="en-US" sz="2500" dirty="0" smtClean="0"/>
              <a:t>값을 인덱스*</a:t>
            </a:r>
            <a:r>
              <a:rPr lang="en-US" altLang="ko-KR" sz="2500" dirty="0" smtClean="0"/>
              <a:t>60</a:t>
            </a:r>
            <a:r>
              <a:rPr lang="ko-KR" altLang="en-US" sz="2500" dirty="0" smtClean="0"/>
              <a:t>으로 변환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2618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800" y="279400"/>
            <a:ext cx="11861800" cy="649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attr</a:t>
            </a:r>
            <a:r>
              <a:rPr lang="en-US" altLang="ko-KR" dirty="0"/>
              <a:t>("transform", (</a:t>
            </a:r>
            <a:r>
              <a:rPr lang="en-US" altLang="ko-KR" u="sng" dirty="0"/>
              <a:t>d, </a:t>
            </a:r>
            <a:r>
              <a:rPr lang="en-US" altLang="ko-KR" u="sng" dirty="0" err="1"/>
              <a:t>i</a:t>
            </a:r>
            <a:r>
              <a:rPr lang="en-US" altLang="ko-KR" u="sng" dirty="0"/>
              <a:t>) </a:t>
            </a:r>
            <a:r>
              <a:rPr lang="en-US" altLang="ko-KR" b="1" u="sng" dirty="0"/>
              <a:t>=&gt; `translate(${width},${</a:t>
            </a:r>
            <a:r>
              <a:rPr lang="en-US" altLang="ko-KR" b="1" u="sng" dirty="0" err="1"/>
              <a:t>i</a:t>
            </a:r>
            <a:r>
              <a:rPr lang="en-US" altLang="ko-KR" b="1" u="sng" dirty="0"/>
              <a:t> * 20</a:t>
            </a:r>
            <a:r>
              <a:rPr lang="en-US" altLang="ko-KR" b="1" u="sng" dirty="0" smtClean="0"/>
              <a:t>})`)</a:t>
            </a:r>
          </a:p>
          <a:p>
            <a:pPr marL="0" indent="0">
              <a:buNone/>
            </a:pPr>
            <a:r>
              <a:rPr lang="en-US" altLang="ko-KR" dirty="0" smtClean="0"/>
              <a:t>= </a:t>
            </a:r>
            <a:r>
              <a:rPr lang="ko-KR" altLang="en-US" dirty="0" smtClean="0"/>
              <a:t>변환 데이터와 인덱스 값을</a:t>
            </a:r>
            <a:r>
              <a:rPr lang="en-US" altLang="ko-KR" dirty="0" smtClean="0"/>
              <a:t>??</a:t>
            </a:r>
            <a:r>
              <a:rPr lang="ko-KR" altLang="en-US" dirty="0" smtClean="0"/>
              <a:t>높이와 인덱스*</a:t>
            </a:r>
            <a:r>
              <a:rPr lang="en-US" altLang="ko-KR" dirty="0" smtClean="0"/>
              <a:t>20</a:t>
            </a:r>
            <a:endParaRPr lang="nb-NO" altLang="ko-KR" dirty="0"/>
          </a:p>
          <a:p>
            <a:pPr marL="0" indent="0">
              <a:buNone/>
            </a:pPr>
            <a:endParaRPr lang="nb-NO" altLang="ko-KR" dirty="0" smtClean="0"/>
          </a:p>
          <a:p>
            <a:pPr marL="0" indent="0">
              <a:buNone/>
            </a:pPr>
            <a:r>
              <a:rPr lang="nb-NO" altLang="ko-KR" dirty="0" smtClean="0"/>
              <a:t>.</a:t>
            </a:r>
            <a:r>
              <a:rPr lang="nb-NO" altLang="ko-KR" dirty="0"/>
              <a:t>attr("transform", `translate(${width}, 120</a:t>
            </a:r>
            <a:r>
              <a:rPr lang="nb-NO" altLang="ko-KR" dirty="0" smtClean="0"/>
              <a:t>)`);</a:t>
            </a:r>
          </a:p>
          <a:p>
            <a:pPr marL="0" indent="0">
              <a:buNone/>
            </a:pPr>
            <a:r>
              <a:rPr lang="en-US" altLang="ko-KR" sz="2500" dirty="0" smtClean="0"/>
              <a:t>=</a:t>
            </a:r>
            <a:r>
              <a:rPr lang="ko-KR" altLang="en-US" sz="2500" dirty="0" smtClean="0"/>
              <a:t>예상으로는 변환한다 </a:t>
            </a:r>
            <a:r>
              <a:rPr lang="en-US" altLang="ko-KR" sz="2500" dirty="0" smtClean="0"/>
              <a:t>width</a:t>
            </a:r>
            <a:r>
              <a:rPr lang="ko-KR" altLang="en-US" sz="2500" dirty="0" smtClean="0"/>
              <a:t>를 </a:t>
            </a:r>
            <a:r>
              <a:rPr lang="en-US" altLang="ko-KR" sz="2500" dirty="0" smtClean="0"/>
              <a:t>120</a:t>
            </a:r>
            <a:r>
              <a:rPr lang="ko-KR" altLang="en-US" sz="2500" dirty="0" smtClean="0"/>
              <a:t>으로 </a:t>
            </a:r>
            <a:r>
              <a:rPr lang="ko-KR" altLang="en-US" sz="2500" dirty="0" err="1" smtClean="0"/>
              <a:t>변경후</a:t>
            </a:r>
            <a:r>
              <a:rPr lang="ko-KR" altLang="en-US" sz="2500" dirty="0" smtClean="0"/>
              <a:t> </a:t>
            </a:r>
            <a:r>
              <a:rPr lang="en-US" altLang="ko-KR" sz="2500" dirty="0" err="1" smtClean="0"/>
              <a:t>attr</a:t>
            </a:r>
            <a:r>
              <a:rPr lang="ko-KR" altLang="en-US" sz="2500" dirty="0" smtClean="0"/>
              <a:t>에 전달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44990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800" y="279400"/>
            <a:ext cx="11861800" cy="270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 smtClean="0"/>
              <a:t>요청사항</a:t>
            </a:r>
            <a:r>
              <a:rPr lang="en-US" altLang="ko-KR" sz="2500" dirty="0" smtClean="0"/>
              <a:t>:  </a:t>
            </a:r>
            <a:r>
              <a:rPr lang="ko-KR" altLang="en-US" sz="2500" dirty="0" smtClean="0"/>
              <a:t>해당 이미지에 있는 값을 </a:t>
            </a:r>
            <a:r>
              <a:rPr lang="en-US" altLang="ko-KR" sz="2500" dirty="0" smtClean="0"/>
              <a:t>html</a:t>
            </a:r>
            <a:r>
              <a:rPr lang="ko-KR" altLang="en-US" sz="2500" dirty="0" smtClean="0"/>
              <a:t>에서 띄우기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29569"/>
            <a:ext cx="6192114" cy="2181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800" y="2980267"/>
            <a:ext cx="1171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 내에서 </a:t>
            </a:r>
            <a:r>
              <a:rPr lang="en-US" altLang="ko-KR" dirty="0" err="1" smtClean="0"/>
              <a:t>document.write</a:t>
            </a:r>
            <a:r>
              <a:rPr lang="ko-KR" altLang="en-US" dirty="0" smtClean="0"/>
              <a:t>를 통해 출력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방안</a:t>
            </a:r>
            <a:r>
              <a:rPr lang="en-US" altLang="ko-KR" dirty="0" smtClean="0"/>
              <a:t>: html</a:t>
            </a:r>
            <a:r>
              <a:rPr lang="ko-KR" altLang="en-US" dirty="0" smtClean="0"/>
              <a:t>내에 새로운 스크립트를 작성하여 출력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 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스크립트 </a:t>
            </a:r>
            <a:r>
              <a:rPr lang="ko-KR" altLang="en-US" dirty="0" err="1" smtClean="0"/>
              <a:t>작성후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 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스크립트내에서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재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799" y="4249765"/>
            <a:ext cx="1171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 내에서 </a:t>
            </a:r>
            <a:r>
              <a:rPr lang="en-US" altLang="ko-KR" dirty="0" err="1" smtClean="0"/>
              <a:t>document.write</a:t>
            </a:r>
            <a:r>
              <a:rPr lang="ko-KR" altLang="en-US" dirty="0" smtClean="0"/>
              <a:t>를 통해 출력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www.w3schools.com/jsref/tryit.asp?filename=tryjsref_tostring_array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바탕으로</a:t>
            </a:r>
            <a:endParaRPr lang="en-US" altLang="ko-KR" dirty="0" smtClean="0"/>
          </a:p>
          <a:p>
            <a:r>
              <a:rPr lang="ko-KR" altLang="en-US" dirty="0" smtClean="0"/>
              <a:t>표시될 그래프 위에 출력까진 구현하였으며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해결후</a:t>
            </a:r>
            <a:r>
              <a:rPr lang="ko-KR" altLang="en-US" dirty="0" smtClean="0"/>
              <a:t> 재차 확인 예정</a:t>
            </a:r>
            <a:endParaRPr lang="en-US" altLang="ko-KR" dirty="0" smtClean="0"/>
          </a:p>
          <a:p>
            <a:r>
              <a:rPr lang="en-US" altLang="ko-KR" dirty="0" smtClean="0"/>
              <a:t>Object </a:t>
            </a:r>
            <a:r>
              <a:rPr lang="en-US" altLang="ko-KR" dirty="0" err="1" smtClean="0"/>
              <a:t>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문제가 반복적으로 발생하여 포기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03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658"/>
            <a:ext cx="8417855" cy="2454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47823"/>
            <a:ext cx="85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stringify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부분구현</a:t>
            </a:r>
            <a:r>
              <a:rPr lang="en-US" altLang="ko-KR" dirty="0"/>
              <a:t>.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jamesdreaming.tistory.com/172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활용하였으며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증진을 위한 코드 개선 작업 시행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255" y="3643745"/>
            <a:ext cx="840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https://chinsun9.github.io/tags/javascript/page/4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developer.mozilla.org/ko/docs/Web/JavaScript/Reference/Global_Objects/JSON/stringify</a:t>
            </a:r>
            <a:r>
              <a:rPr lang="ko-KR" altLang="en-US" dirty="0" smtClean="0"/>
              <a:t>를 활용하여 부분적인 </a:t>
            </a:r>
            <a:r>
              <a:rPr lang="ko-KR" altLang="en-US" dirty="0" err="1" smtClean="0"/>
              <a:t>변경작업을</a:t>
            </a:r>
            <a:r>
              <a:rPr lang="ko-KR" altLang="en-US" dirty="0" smtClean="0"/>
              <a:t> 거쳐 원하는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증진의 효과를 가져옴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837" y="193658"/>
            <a:ext cx="3677163" cy="66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8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7800" y="341185"/>
            <a:ext cx="11861800" cy="338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500" dirty="0" smtClean="0"/>
              <a:t>요청사항</a:t>
            </a:r>
            <a:r>
              <a:rPr lang="en-US" altLang="ko-KR" sz="2500" dirty="0" smtClean="0"/>
              <a:t>:  </a:t>
            </a:r>
            <a:r>
              <a:rPr lang="ko-KR" altLang="en-US" sz="2500" dirty="0" smtClean="0"/>
              <a:t>이벤트 추가 요청</a:t>
            </a:r>
            <a:endParaRPr lang="ko-KR" altLang="en-US" sz="2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800" y="1716786"/>
            <a:ext cx="101749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oncontextmenu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return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추가를 통한 </a:t>
            </a:r>
            <a:r>
              <a:rPr lang="en-US" altLang="ko-KR" sz="2000" dirty="0" smtClean="0"/>
              <a:t>SVG</a:t>
            </a:r>
            <a:r>
              <a:rPr lang="ko-KR" altLang="en-US" sz="2000" dirty="0" smtClean="0"/>
              <a:t>내에서의 마우스 오른쪽 클릭 기능 제한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800" y="644265"/>
            <a:ext cx="8399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추가할 기능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더블 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클릭시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연결된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</a:t>
            </a:r>
            <a:r>
              <a:rPr lang="en-US" altLang="ko-KR" sz="2000" dirty="0" smtClean="0">
                <a:latin typeface="Arial" panose="020B0604020202020204" pitchFamily="34" charset="0"/>
              </a:rPr>
              <a:t>, output Node Label </a:t>
            </a:r>
            <a:r>
              <a:rPr lang="ko-KR" altLang="en-US" sz="2000" dirty="0" smtClean="0">
                <a:latin typeface="Arial" panose="020B0604020202020204" pitchFamily="34" charset="0"/>
              </a:rPr>
              <a:t>출력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</a:rPr>
              <a:t>좌측 상단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Arial" panose="020B0604020202020204" pitchFamily="34" charset="0"/>
              </a:rPr>
              <a:t>SVG</a:t>
            </a:r>
            <a:r>
              <a:rPr lang="ko-KR" altLang="en-US" sz="2000" dirty="0" smtClean="0">
                <a:latin typeface="Arial" panose="020B0604020202020204" pitchFamily="34" charset="0"/>
              </a:rPr>
              <a:t>내에서 오른쪽 클릭 제한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Arial" panose="020B0604020202020204" pitchFamily="34" charset="0"/>
              </a:rPr>
              <a:t>커서를 안으로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넣을시</a:t>
            </a:r>
            <a:r>
              <a:rPr lang="ko-KR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</a:rPr>
              <a:t>Label</a:t>
            </a:r>
            <a:r>
              <a:rPr lang="ko-KR" altLang="en-US" sz="2000" dirty="0" smtClean="0">
                <a:latin typeface="Arial" panose="020B0604020202020204" pitchFamily="34" charset="0"/>
              </a:rPr>
              <a:t>등이 출력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</a:rPr>
              <a:t>가만히 있을 경우 제외</a:t>
            </a:r>
            <a:r>
              <a:rPr lang="en-US" altLang="ko-KR" sz="2000" dirty="0" smtClean="0">
                <a:latin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Arial" panose="020B0604020202020204" pitchFamily="34" charset="0"/>
              </a:rPr>
              <a:t>좌측 상단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1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67" y="1719072"/>
            <a:ext cx="5138233" cy="4761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3568" y="1163263"/>
            <a:ext cx="1147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</a:t>
            </a:r>
            <a:r>
              <a:rPr lang="ko-KR" altLang="en-US" dirty="0" err="1" smtClean="0"/>
              <a:t>송왕호</a:t>
            </a:r>
            <a:r>
              <a:rPr lang="ko-KR" altLang="en-US" dirty="0" smtClean="0"/>
              <a:t> 박사님의 주신 링크를 기반으로 코드를 복사 및 </a:t>
            </a:r>
            <a:r>
              <a:rPr lang="ko-KR" altLang="en-US" dirty="0" err="1" smtClean="0"/>
              <a:t>붙여넣기를</a:t>
            </a:r>
            <a:r>
              <a:rPr lang="ko-KR" altLang="en-US" dirty="0" smtClean="0"/>
              <a:t> 실행 할 경우 여러가지 방면으로 </a:t>
            </a:r>
            <a:r>
              <a:rPr lang="ko-KR" altLang="en-US" dirty="0" err="1" smtClean="0"/>
              <a:t>묶여있어서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에서는 작동이 제대로 되지 않았으며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반해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에서는 정상적으로 작동하는 문제점이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3568" y="2236804"/>
            <a:ext cx="1165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문제점을 해결하기 위해서 </a:t>
            </a:r>
            <a:r>
              <a:rPr lang="en-US" altLang="ko-KR" dirty="0" smtClean="0"/>
              <a:t>d3.js</a:t>
            </a:r>
            <a:r>
              <a:rPr lang="ko-KR" altLang="en-US" dirty="0" smtClean="0"/>
              <a:t>에서 어떻게 그래프를 출력하는지 기초를 알아야 했으며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https://cyberx.tistory.com/211</a:t>
            </a:r>
            <a:r>
              <a:rPr lang="en-US" altLang="ko-KR" dirty="0" smtClean="0"/>
              <a:t> , </a:t>
            </a:r>
            <a:r>
              <a:rPr lang="en-US" altLang="ko-KR" dirty="0" smtClean="0">
                <a:hlinkClick r:id="rId4"/>
              </a:rPr>
              <a:t>https://cyberx.tistory.com/212?category=195624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링크에서 기초적인 그래프 생성 방식과 코드 작성법을 학습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568" y="3460557"/>
            <a:ext cx="877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원형 및 막대그래프 작성 방법을 </a:t>
            </a:r>
            <a:r>
              <a:rPr lang="ko-KR" altLang="en-US" dirty="0" err="1" smtClean="0"/>
              <a:t>학습후</a:t>
            </a:r>
            <a:r>
              <a:rPr lang="ko-KR" altLang="en-US" dirty="0" smtClean="0"/>
              <a:t> 구글을 활용하여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작성하려는 것은 </a:t>
            </a:r>
            <a:r>
              <a:rPr lang="en-US" altLang="ko-KR" dirty="0" err="1" smtClean="0"/>
              <a:t>NetWork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그래프이며 그것에 대한 예제를 통하여 소기 목적을 달성을 목표로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고로 간단하면서도 기능이 비슷한 그래프를 찾아다녔으며</a:t>
            </a:r>
            <a:r>
              <a:rPr lang="en-US" altLang="ko-KR" dirty="0" smtClean="0"/>
              <a:t>, Observable </a:t>
            </a:r>
            <a:r>
              <a:rPr lang="ko-KR" altLang="en-US" dirty="0" smtClean="0"/>
              <a:t>사이트에서 비슷한 기능을하면서 코드는 간단한 예제를 찾았다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5"/>
              </a:rPr>
              <a:t>https://bl.ocks.org/Restuta/e4533c4e8c8bbb43fa361a1e1525a3c2</a:t>
            </a:r>
            <a:endParaRPr lang="en-US" altLang="ko-KR" dirty="0" smtClean="0"/>
          </a:p>
          <a:p>
            <a:r>
              <a:rPr lang="ko-KR" altLang="en-US" dirty="0" smtClean="0"/>
              <a:t>해당 코드를 기반으로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내에서 출력을 목표로 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출력은 정상적으로 링크에 보여지는 그대로 출력이 되었다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사진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8112" y="6534834"/>
            <a:ext cx="153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21.09.08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7800" y="187297"/>
            <a:ext cx="11861800" cy="338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500" dirty="0" smtClean="0"/>
              <a:t>요청사항</a:t>
            </a:r>
            <a:r>
              <a:rPr lang="en-US" altLang="ko-KR" sz="2500" dirty="0" smtClean="0"/>
              <a:t>:  </a:t>
            </a:r>
            <a:r>
              <a:rPr lang="ko-KR" altLang="en-US" sz="2500" dirty="0" smtClean="0"/>
              <a:t>이벤트 추가 요청</a:t>
            </a:r>
            <a:endParaRPr lang="ko-KR" altLang="en-US" sz="2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800" y="1950107"/>
            <a:ext cx="11684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번</a:t>
            </a:r>
            <a:r>
              <a:rPr lang="en-US" altLang="ko-KR" sz="2000" dirty="0">
                <a:solidFill>
                  <a:srgbClr val="DDCA7E"/>
                </a:solidFill>
                <a:latin typeface="Arial Unicode MS"/>
                <a:ea typeface="SFMono-Regular"/>
              </a:rPr>
              <a:t> </a:t>
            </a:r>
            <a:r>
              <a:rPr lang="ko-KR" altLang="en-US" sz="2000" dirty="0" smtClean="0">
                <a:solidFill>
                  <a:srgbClr val="DDCA7E"/>
                </a:solidFill>
                <a:latin typeface="Arial Unicode MS"/>
                <a:ea typeface="SFMono-Regular"/>
              </a:rPr>
              <a:t>해결 방안</a:t>
            </a:r>
            <a:r>
              <a:rPr lang="en-US" altLang="ko-KR" sz="2000" dirty="0" smtClean="0">
                <a:solidFill>
                  <a:srgbClr val="DDCA7E"/>
                </a:solidFill>
                <a:latin typeface="Arial Unicode MS"/>
                <a:ea typeface="SFMono-Regular"/>
              </a:rPr>
              <a:t>: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DDCA7E"/>
                </a:solidFill>
                <a:effectLst/>
                <a:latin typeface="Arial Unicode MS"/>
                <a:ea typeface="SFMono-Regular"/>
              </a:rPr>
              <a:t>oncontextmenu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return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B38A"/>
                </a:solidFill>
                <a:effectLst/>
                <a:latin typeface="Arial Unicode MS"/>
                <a:ea typeface="SFMono-Regular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추가를 통한 </a:t>
            </a:r>
            <a:r>
              <a:rPr lang="en-US" altLang="ko-KR" sz="2000" dirty="0" smtClean="0"/>
              <a:t>SVG</a:t>
            </a:r>
            <a:r>
              <a:rPr lang="ko-KR" altLang="en-US" sz="2000" dirty="0" smtClean="0"/>
              <a:t>내에서의 마우스 오른쪽 클릭 기능 제한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800" y="428764"/>
            <a:ext cx="85408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추가할 기능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2000" b="0" i="0" u="none" strike="sng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더블 </a:t>
            </a:r>
            <a:r>
              <a:rPr kumimoji="0" lang="ko-KR" altLang="en-US" sz="2000" b="0" i="0" u="none" strike="sng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클릭시</a:t>
            </a:r>
            <a:r>
              <a:rPr kumimoji="0" lang="ko-KR" altLang="en-US" sz="2000" b="0" i="0" u="none" strike="sng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연결된 </a:t>
            </a:r>
            <a:r>
              <a:rPr kumimoji="0" lang="en-US" altLang="ko-KR" sz="2000" b="0" i="0" u="none" strike="sng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input</a:t>
            </a:r>
            <a:r>
              <a:rPr lang="en-US" altLang="ko-KR" sz="2000" strike="sngStrike" dirty="0" smtClean="0">
                <a:latin typeface="Arial" panose="020B0604020202020204" pitchFamily="34" charset="0"/>
              </a:rPr>
              <a:t>, output Node Label </a:t>
            </a:r>
            <a:r>
              <a:rPr lang="ko-KR" altLang="en-US" sz="2000" strike="sngStrike" dirty="0" smtClean="0">
                <a:latin typeface="Arial" panose="020B0604020202020204" pitchFamily="34" charset="0"/>
              </a:rPr>
              <a:t>출력</a:t>
            </a:r>
            <a:r>
              <a:rPr lang="en-US" altLang="ko-KR" sz="2000" strike="sngStrike" dirty="0" smtClean="0">
                <a:latin typeface="Arial" panose="020B0604020202020204" pitchFamily="34" charset="0"/>
              </a:rPr>
              <a:t>(</a:t>
            </a:r>
            <a:r>
              <a:rPr lang="ko-KR" altLang="en-US" sz="2000" strike="sngStrike" dirty="0" smtClean="0">
                <a:latin typeface="Arial" panose="020B0604020202020204" pitchFamily="34" charset="0"/>
              </a:rPr>
              <a:t>좌측 상단</a:t>
            </a:r>
            <a:r>
              <a:rPr lang="en-US" altLang="ko-KR" sz="2000" strike="sngStrike" dirty="0">
                <a:latin typeface="Arial" panose="020B0604020202020204" pitchFamily="34" charset="0"/>
              </a:rPr>
              <a:t>)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latin typeface="Arial" panose="020B0604020202020204" pitchFamily="34" charset="0"/>
              </a:rPr>
              <a:t>반복되는 오류와 필요성이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안느껴져</a:t>
            </a:r>
            <a:r>
              <a:rPr lang="ko-KR" altLang="en-US" sz="2000" dirty="0" smtClean="0">
                <a:latin typeface="Arial" panose="020B0604020202020204" pitchFamily="34" charset="0"/>
              </a:rPr>
              <a:t> 취소</a:t>
            </a:r>
            <a:r>
              <a:rPr lang="en-US" altLang="ko-KR" sz="2000" dirty="0" smtClean="0">
                <a:latin typeface="Arial" panose="020B0604020202020204" pitchFamily="34" charset="0"/>
              </a:rPr>
              <a:t>/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https</a:t>
            </a:r>
            <a:r>
              <a:rPr lang="en-US" altLang="ko-KR" sz="2000" dirty="0">
                <a:latin typeface="Arial" panose="020B0604020202020204" pitchFamily="34" charset="0"/>
              </a:rPr>
              <a:t>://</a:t>
            </a:r>
            <a:r>
              <a:rPr lang="en-US" altLang="ko-KR" sz="2000" dirty="0" smtClean="0">
                <a:latin typeface="Arial" panose="020B0604020202020204" pitchFamily="34" charset="0"/>
              </a:rPr>
              <a:t>hianna.tistory.com/492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참고링크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Arial" panose="020B0604020202020204" pitchFamily="34" charset="0"/>
              </a:rPr>
              <a:t>SVG</a:t>
            </a:r>
            <a:r>
              <a:rPr lang="ko-KR" altLang="en-US" sz="2000" dirty="0" smtClean="0">
                <a:latin typeface="Arial" panose="020B0604020202020204" pitchFamily="34" charset="0"/>
              </a:rPr>
              <a:t>내에서 오른쪽 클릭 제한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Arial" panose="020B0604020202020204" pitchFamily="34" charset="0"/>
              </a:rPr>
              <a:t>커서를 안으로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넣을시</a:t>
            </a:r>
            <a:r>
              <a:rPr lang="ko-KR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</a:rPr>
              <a:t>Label</a:t>
            </a:r>
            <a:r>
              <a:rPr lang="ko-KR" altLang="en-US" sz="2000" dirty="0" smtClean="0">
                <a:latin typeface="Arial" panose="020B0604020202020204" pitchFamily="34" charset="0"/>
              </a:rPr>
              <a:t>등이 출력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</a:rPr>
              <a:t>가만히 있을 경우 제외</a:t>
            </a:r>
            <a:r>
              <a:rPr lang="en-US" altLang="ko-KR" sz="2000" dirty="0" smtClean="0">
                <a:latin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Arial" panose="020B0604020202020204" pitchFamily="34" charset="0"/>
              </a:rPr>
              <a:t>우측</a:t>
            </a:r>
            <a:r>
              <a:rPr lang="ko-KR" altLang="en-US" sz="2000" dirty="0" smtClean="0">
                <a:latin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</a:rPr>
              <a:t>상단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0" y="2240343"/>
            <a:ext cx="1132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 smtClean="0"/>
              <a:t>1</a:t>
            </a:r>
            <a:r>
              <a:rPr lang="ko-KR" altLang="en-US" strike="sngStrike" dirty="0" smtClean="0"/>
              <a:t>번</a:t>
            </a:r>
            <a:r>
              <a:rPr lang="en-US" altLang="ko-KR" strike="sngStrike" dirty="0"/>
              <a:t> </a:t>
            </a:r>
            <a:r>
              <a:rPr lang="ko-KR" altLang="en-US" strike="sngStrike" dirty="0" err="1" smtClean="0"/>
              <a:t>더블클릭시</a:t>
            </a:r>
            <a:r>
              <a:rPr lang="ko-KR" altLang="en-US" strike="sngStrike" dirty="0" smtClean="0"/>
              <a:t> 연결된 </a:t>
            </a:r>
            <a:r>
              <a:rPr lang="en-US" altLang="ko-KR" strike="sngStrike" dirty="0" smtClean="0"/>
              <a:t>input output Node Label </a:t>
            </a:r>
            <a:r>
              <a:rPr lang="ko-KR" altLang="en-US" strike="sngStrike" dirty="0" smtClean="0"/>
              <a:t>출력 구현중</a:t>
            </a:r>
            <a:r>
              <a:rPr lang="en-US" altLang="ko-KR" strike="sngStrike" dirty="0" smtClean="0"/>
              <a:t>– </a:t>
            </a:r>
            <a:r>
              <a:rPr lang="ko-KR" altLang="en-US" strike="sngStrike" dirty="0" err="1" smtClean="0"/>
              <a:t>현재상태</a:t>
            </a:r>
            <a:r>
              <a:rPr lang="ko-KR" altLang="en-US" strike="sngStrike" dirty="0" smtClean="0"/>
              <a:t> 연결점 노드는 정상출력되나 연결된 노드 라벨이 출력 안됨</a:t>
            </a:r>
            <a:r>
              <a:rPr lang="en-US" altLang="ko-KR" strike="sngStrike" dirty="0" smtClean="0"/>
              <a:t>--</a:t>
            </a:r>
            <a:r>
              <a:rPr lang="ko-KR" altLang="en-US" strike="sngStrike" dirty="0" smtClean="0"/>
              <a:t>취소</a:t>
            </a:r>
            <a:endParaRPr lang="ko-KR" altLang="en-US" strike="sngStrike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886674"/>
            <a:ext cx="11463867" cy="38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333" y="694267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숫자는 정상적으로 출력되는 것을 보아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경우 출력이 안되는 점이 </a:t>
            </a:r>
            <a:r>
              <a:rPr lang="ko-KR" altLang="en-US" dirty="0" err="1" smtClean="0"/>
              <a:t>있는거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문자형 변환이 필요하다고 판단됨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9333" y="1340598"/>
            <a:ext cx="3901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https://7942yongdae.tistory.com/48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333" y="1709930"/>
            <a:ext cx="3901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https://7942yongdae.tistory.com/49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0786" y="1525264"/>
            <a:ext cx="561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코드에서 사용중인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문법 기초 지식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" y="2263928"/>
            <a:ext cx="63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문제</a:t>
            </a:r>
            <a:r>
              <a:rPr lang="en-US" altLang="ko-KR" dirty="0" smtClean="0"/>
              <a:t>: console</a:t>
            </a:r>
            <a:r>
              <a:rPr lang="ko-KR" altLang="en-US" dirty="0" smtClean="0"/>
              <a:t>창에서는 라벨과 연결된 이웃 라벨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인풋 아웃풋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까지는 구현된 상태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하지만 현재 진행중은 출력을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아예 인식을 못하는 문제가 </a:t>
            </a:r>
            <a:r>
              <a:rPr lang="ko-KR" altLang="en-US" dirty="0" err="1" smtClean="0"/>
              <a:t>발생중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57" y="1828098"/>
            <a:ext cx="5710339" cy="5029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466" y="3953933"/>
            <a:ext cx="443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해결방안 </a:t>
            </a:r>
            <a:r>
              <a:rPr lang="en-US" altLang="ko-KR" dirty="0" smtClean="0"/>
              <a:t>1: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id= d.id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d.label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90" y="4954138"/>
            <a:ext cx="6085768" cy="362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9466" y="5628143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문제가 다시 발생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원클릭과</a:t>
            </a:r>
            <a:r>
              <a:rPr lang="ko-KR" altLang="en-US" dirty="0" smtClean="0"/>
              <a:t> 동일한</a:t>
            </a:r>
            <a:endParaRPr lang="en-US" altLang="ko-KR" dirty="0" smtClean="0"/>
          </a:p>
          <a:p>
            <a:r>
              <a:rPr lang="ko-KR" altLang="en-US" dirty="0" smtClean="0"/>
              <a:t>작업을 하도록 처리 하였으나 에러가 자꾸 발생함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1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67" y="389467"/>
            <a:ext cx="1152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연속으로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번누르고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한번누르고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할경우</a:t>
            </a:r>
            <a:r>
              <a:rPr lang="ko-KR" altLang="en-US" dirty="0" smtClean="0"/>
              <a:t> 위에 현재 선택된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탐색이 이상하게 되는 문제가 발생함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시각상으로는 아무런 선택이 되어 있지 않음을 표현하나 정작 위에 </a:t>
            </a:r>
            <a:r>
              <a:rPr lang="en-US" altLang="ko-KR" dirty="0" smtClean="0"/>
              <a:t>Subgraph</a:t>
            </a:r>
            <a:r>
              <a:rPr lang="ko-KR" altLang="en-US" dirty="0" smtClean="0"/>
              <a:t>에서는 선택된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값이 출현함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7" y="1473432"/>
            <a:ext cx="1139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더블클릭 이벤트의 경우 해당된 섹터에 모든 클릭이벤트를 실행함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껏다</a:t>
            </a:r>
            <a:r>
              <a:rPr lang="ko-KR" altLang="en-US" dirty="0" smtClean="0"/>
              <a:t> 켜지나 연속으로</a:t>
            </a:r>
            <a:endParaRPr lang="en-US" altLang="ko-KR" dirty="0" smtClean="0"/>
          </a:p>
          <a:p>
            <a:r>
              <a:rPr lang="ko-KR" altLang="en-US" dirty="0" smtClean="0"/>
              <a:t>할 경우 오류 발생의 가능성이 생김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다른 방식의 이벤트를 해야함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0398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이벤트 발생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노드에 마우스를 </a:t>
            </a:r>
            <a:r>
              <a:rPr lang="ko-KR" altLang="en-US" dirty="0" err="1" smtClean="0">
                <a:sym typeface="Wingdings" panose="05000000000000000000" pitchFamily="2" charset="2"/>
              </a:rPr>
              <a:t>넣을시</a:t>
            </a:r>
            <a:r>
              <a:rPr lang="ko-KR" altLang="en-US" dirty="0" smtClean="0">
                <a:sym typeface="Wingdings" panose="05000000000000000000" pitchFamily="2" charset="2"/>
              </a:rPr>
              <a:t> 발생으로 변경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이유는 </a:t>
            </a:r>
            <a:r>
              <a:rPr lang="ko-KR" altLang="en-US" dirty="0" err="1" smtClean="0">
                <a:sym typeface="Wingdings" panose="05000000000000000000" pitchFamily="2" charset="2"/>
              </a:rPr>
              <a:t>더블클릭시</a:t>
            </a:r>
            <a:r>
              <a:rPr lang="ko-KR" altLang="en-US" dirty="0" smtClean="0">
                <a:sym typeface="Wingdings" panose="05000000000000000000" pitchFamily="2" charset="2"/>
              </a:rPr>
              <a:t> 클릭인경우랑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동시 발생으로 인한 오류발생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85" y="3087364"/>
            <a:ext cx="6930588" cy="2319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067" y="3022493"/>
            <a:ext cx="447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구현 상태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커서를 넣을 때</a:t>
            </a:r>
            <a:endParaRPr lang="en-US" altLang="ko-KR" dirty="0" smtClean="0"/>
          </a:p>
          <a:p>
            <a:r>
              <a:rPr lang="ko-KR" altLang="en-US" dirty="0" smtClean="0"/>
              <a:t>마다 해당 지정된 노드의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</a:t>
            </a:r>
          </a:p>
          <a:p>
            <a:r>
              <a:rPr lang="ko-KR" altLang="en-US" dirty="0" smtClean="0"/>
              <a:t>이 자동적으로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창에 출력됨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7067" y="5469467"/>
            <a:ext cx="849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기능을 기초로 해당 내용을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나오는 위치와 동일한 위치에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내용이 나오도록 작업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51" y="1802259"/>
            <a:ext cx="8516539" cy="4199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160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이벤트 초기화 기능이 필요함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0333"/>
            <a:ext cx="119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Mouseover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창을 </a:t>
            </a:r>
            <a:r>
              <a:rPr lang="ko-KR" altLang="en-US" dirty="0" err="1" smtClean="0"/>
              <a:t>띄운후</a:t>
            </a:r>
            <a:r>
              <a:rPr lang="ko-KR" altLang="en-US" dirty="0" smtClean="0"/>
              <a:t> 클릭할 경우 다른 </a:t>
            </a:r>
            <a:r>
              <a:rPr lang="ko-KR" altLang="en-US" dirty="0" err="1" smtClean="0"/>
              <a:t>노드에서뜨거나</a:t>
            </a:r>
            <a:r>
              <a:rPr lang="ko-KR" altLang="en-US" dirty="0" smtClean="0"/>
              <a:t> 선택된 노드에서도 정상적으로 </a:t>
            </a:r>
            <a:r>
              <a:rPr lang="ko-KR" altLang="en-US" dirty="0" err="1" smtClean="0"/>
              <a:t>출력이되나</a:t>
            </a:r>
            <a:endParaRPr lang="en-US" altLang="ko-KR" dirty="0" smtClean="0"/>
          </a:p>
          <a:p>
            <a:r>
              <a:rPr lang="ko-KR" altLang="en-US" dirty="0" smtClean="0"/>
              <a:t>해제하고 다시 </a:t>
            </a:r>
            <a:r>
              <a:rPr lang="en-US" altLang="ko-KR" dirty="0" err="1" smtClean="0"/>
              <a:t>Mouseover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실행할경우</a:t>
            </a:r>
            <a:r>
              <a:rPr lang="ko-KR" altLang="en-US" dirty="0" smtClean="0"/>
              <a:t> 동일한 기능을 하지 않는 상황이 발생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기능의 경우 정상 기능함</a:t>
            </a:r>
            <a:endParaRPr lang="en-US" altLang="ko-KR" dirty="0" smtClean="0"/>
          </a:p>
          <a:p>
            <a:r>
              <a:rPr lang="ko-KR" altLang="en-US" dirty="0" smtClean="0"/>
              <a:t>특이한 점으로는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기능이 활성화 된 상태에서는 정상적으로 작동됨 </a:t>
            </a:r>
            <a:r>
              <a:rPr lang="ko-KR" altLang="en-US" dirty="0" err="1" smtClean="0"/>
              <a:t>원인파악이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0" y="1320525"/>
            <a:ext cx="447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: Console</a:t>
            </a:r>
            <a:r>
              <a:rPr lang="ko-KR" altLang="en-US" dirty="0" smtClean="0"/>
              <a:t>에서는 정상적으로 작동함</a:t>
            </a:r>
            <a:endParaRPr lang="en-US" altLang="ko-KR" dirty="0" smtClean="0"/>
          </a:p>
          <a:p>
            <a:r>
              <a:rPr lang="ko-KR" altLang="en-US" dirty="0" smtClean="0"/>
              <a:t>예상되는 원인</a:t>
            </a:r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이벤트간의</a:t>
            </a:r>
            <a:r>
              <a:rPr lang="ko-KR" altLang="en-US" dirty="0" smtClean="0"/>
              <a:t> 중복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초기화의 필요성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76394"/>
            <a:ext cx="48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방안 </a:t>
            </a:r>
            <a:r>
              <a:rPr lang="en-US" altLang="ko-KR" dirty="0" smtClean="0"/>
              <a:t>1: mouse out</a:t>
            </a:r>
            <a:r>
              <a:rPr lang="ko-KR" altLang="en-US" dirty="0" smtClean="0"/>
              <a:t>시 기능 초기화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8293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m.blog.naver.com/PostView.naver?isHttpsRedirect=true&amp;blogId=pika1411&amp;logNo=220735200450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작성시 인식이 제대로 안됨</a:t>
            </a:r>
            <a:r>
              <a:rPr lang="en-US" altLang="ko-KR" dirty="0" smtClean="0">
                <a:sym typeface="Wingdings" panose="05000000000000000000" pitchFamily="2" charset="2"/>
              </a:rPr>
              <a:t>/  console</a:t>
            </a:r>
            <a:r>
              <a:rPr lang="ko-KR" altLang="en-US" dirty="0" smtClean="0">
                <a:sym typeface="Wingdings" panose="05000000000000000000" pitchFamily="2" charset="2"/>
              </a:rPr>
              <a:t>창에서 오류 발생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103674"/>
            <a:ext cx="8388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파트에서 계속적으로 부르는 문제점이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subgraph </a:t>
            </a:r>
            <a:r>
              <a:rPr lang="ko-KR" altLang="en-US" dirty="0" err="1" smtClean="0"/>
              <a:t>표시섹터를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정상적으로 작동함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 </a:t>
            </a:r>
            <a:r>
              <a:rPr lang="ko-KR" altLang="en-US" dirty="0" err="1" smtClean="0"/>
              <a:t>단어길이가</a:t>
            </a:r>
            <a:r>
              <a:rPr lang="ko-KR" altLang="en-US" dirty="0" smtClean="0"/>
              <a:t> 매우 긴 관계로 위치 조정이 필요</a:t>
            </a:r>
            <a:endParaRPr lang="en-US" altLang="ko-KR" dirty="0"/>
          </a:p>
          <a:p>
            <a:r>
              <a:rPr lang="ko-KR" altLang="en-US" dirty="0" smtClean="0"/>
              <a:t>현재는 비슷한 </a:t>
            </a:r>
            <a:r>
              <a:rPr lang="ko-KR" altLang="en-US" dirty="0" err="1" smtClean="0"/>
              <a:t>위치다보니</a:t>
            </a:r>
            <a:r>
              <a:rPr lang="ko-KR" altLang="en-US" dirty="0" smtClean="0"/>
              <a:t> 글씨가 겹쳐 나오고 전부 나오지 않는 문제점이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11533" y="5668023"/>
            <a:ext cx="171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6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28" y="2492866"/>
            <a:ext cx="8516539" cy="4199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0800000" flipH="1" flipV="1">
            <a:off x="91597" y="86901"/>
            <a:ext cx="1028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중복적으로 나올 뿐만 아니라 선택된 상태에서 </a:t>
            </a:r>
            <a:r>
              <a:rPr lang="ko-KR" altLang="en-US" dirty="0" err="1" smtClean="0"/>
              <a:t>나올경우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안사라지는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문제가 생김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선택된 경우 라인이 하이라이트되기에 필요가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91596" y="733233"/>
            <a:ext cx="1028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문제를 해결하기 위해선 특정 상황에서만 라인이 연결되거나 보내지는 문구가 나오도록 개선할 필요가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533" y="1727200"/>
            <a:ext cx="119763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커서가 밖으로 나오거나 선택될 경우 기존에 출력된 문구가 삭제되어야 하나 삭제되지 않는 문제점 발견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선택된 상태에서 같은 노드를 선택할 경우 출력의 필요가 없음에도 문구가 재차 출력되는 문제점 발견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해당 노드가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밖에 없음에도 동일하게 </a:t>
            </a:r>
            <a:r>
              <a:rPr lang="en-US" altLang="ko-KR" dirty="0" smtClean="0"/>
              <a:t>Neighbor is from ~~~ to~~~ </a:t>
            </a:r>
            <a:r>
              <a:rPr lang="ko-KR" altLang="en-US" dirty="0" smtClean="0"/>
              <a:t>문구만 출력됨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5: </a:t>
            </a:r>
            <a:r>
              <a:rPr lang="ko-KR" altLang="en-US" dirty="0" err="1" smtClean="0"/>
              <a:t>출력자체는</a:t>
            </a:r>
            <a:r>
              <a:rPr lang="ko-KR" altLang="en-US" dirty="0" smtClean="0"/>
              <a:t> 정상적으로 진행되나 문구가 길어질 경우 </a:t>
            </a:r>
            <a:r>
              <a:rPr lang="ko-KR" altLang="en-US" dirty="0" err="1" smtClean="0"/>
              <a:t>자동정렬이</a:t>
            </a:r>
            <a:r>
              <a:rPr lang="ko-KR" altLang="en-US" dirty="0" smtClean="0"/>
              <a:t> 필요하다고 봄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증진이 필요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6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24" y="105756"/>
            <a:ext cx="7219976" cy="3577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80097"/>
            <a:ext cx="6019800" cy="40296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800" y="105756"/>
            <a:ext cx="627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r>
              <a:rPr lang="en-US" altLang="ko-KR" dirty="0" smtClean="0"/>
              <a:t>Node</a:t>
            </a:r>
            <a:r>
              <a:rPr lang="ko-KR" altLang="en-US" dirty="0" smtClean="0"/>
              <a:t>에 커서 </a:t>
            </a:r>
            <a:r>
              <a:rPr lang="ko-KR" altLang="en-US" dirty="0" err="1" smtClean="0"/>
              <a:t>진입시</a:t>
            </a:r>
            <a:r>
              <a:rPr lang="ko-KR" altLang="en-US" dirty="0" smtClean="0"/>
              <a:t> 연결된 노드를 조건에 따라 출력</a:t>
            </a:r>
            <a:endParaRPr lang="en-US" altLang="ko-KR" dirty="0" smtClean="0"/>
          </a:p>
          <a:p>
            <a:r>
              <a:rPr lang="ko-KR" altLang="en-US" dirty="0" smtClean="0"/>
              <a:t>커서가 </a:t>
            </a:r>
            <a:r>
              <a:rPr lang="ko-KR" altLang="en-US" dirty="0" err="1" smtClean="0"/>
              <a:t>진입된</a:t>
            </a:r>
            <a:r>
              <a:rPr lang="ko-KR" altLang="en-US" dirty="0" smtClean="0"/>
              <a:t> 노드의 연결 정보만 출력</a:t>
            </a:r>
            <a:endParaRPr lang="en-US" altLang="ko-KR" dirty="0" smtClean="0"/>
          </a:p>
          <a:p>
            <a:r>
              <a:rPr lang="ko-KR" altLang="en-US" dirty="0" smtClean="0"/>
              <a:t>출력 위치 변경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80400" y="368300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만 있는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590973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만 있는 경우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77800" y="2379133"/>
            <a:ext cx="5613400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88467" y="965200"/>
            <a:ext cx="3564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756"/>
            <a:ext cx="627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노드에 연결된 정보가 출력되는 중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출력되는 정보 삭제</a:t>
            </a:r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선택된 노드 라벨 출력</a:t>
            </a:r>
            <a:endParaRPr lang="en-US" altLang="ko-KR" dirty="0" smtClean="0"/>
          </a:p>
          <a:p>
            <a:r>
              <a:rPr lang="ko-KR" altLang="en-US" dirty="0" smtClean="0"/>
              <a:t>선택된 노드와 연결된 노드들 링크를 하이라이트화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61" y="1221418"/>
            <a:ext cx="5816640" cy="4203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333" y="5509658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 선택 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6600" y="5509658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 선택 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" y="1310251"/>
            <a:ext cx="6189132" cy="41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1673451"/>
            <a:ext cx="5046133" cy="3561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67" y="381000"/>
            <a:ext cx="800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노드가 선택된 상태에서 다른 노드에 커서를 댈 경우 해당 노드의 정보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상태에서 다른 노드를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선택된 노드가 우선적으로 출력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266267" y="3268133"/>
            <a:ext cx="1710266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1673451"/>
            <a:ext cx="4868333" cy="4016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577934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 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0801" y="5764295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87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4" y="101599"/>
            <a:ext cx="9987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해결해야할 문제점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Svg</a:t>
            </a:r>
            <a:r>
              <a:rPr lang="ko-KR" altLang="en-US" dirty="0" smtClean="0"/>
              <a:t>섹터 전체에서는 마우스 오른쪽 클릭을 </a:t>
            </a:r>
            <a:r>
              <a:rPr lang="ko-KR" altLang="en-US" dirty="0" err="1" smtClean="0"/>
              <a:t>막아놨으나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links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의 경우 드래그가 되는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드래그 문제를 해결해야함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69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52" y="731520"/>
            <a:ext cx="4230624" cy="168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056" y="427134"/>
            <a:ext cx="102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링크에 있는 것을 바탕으로 우선 외부로 돌리는 방법을 서적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스프링 인 액션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찾아 우선적으로 이미지를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폴더에서 불러오는 작업부터 실행하였다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63" y="1198806"/>
            <a:ext cx="7332225" cy="4286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496" y="5736336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24" y="510835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코드의 경우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작성 하였으며</a:t>
            </a:r>
            <a:endParaRPr lang="en-US" altLang="ko-KR" dirty="0" smtClean="0"/>
          </a:p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" y="1231392"/>
            <a:ext cx="10663027" cy="4138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7668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저장한 이미지와 출력된 이미지가 일치함을 확인 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바탕으로 자바스크립트도 외부에서 부르는 설정을 실행하였으며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코드는 사진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확인이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21.09.02</a:t>
            </a:r>
          </a:p>
        </p:txBody>
      </p:sp>
    </p:spTree>
    <p:extLst>
      <p:ext uri="{BB962C8B-B14F-4D97-AF65-F5344CB8AC3E}">
        <p14:creationId xmlns:p14="http://schemas.microsoft.com/office/powerpoint/2010/main" val="27857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6109" y="565008"/>
            <a:ext cx="11862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원형 및 막대 그래프의 경우 간단하게 작성이 가능하나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https://bl.ocks.org/Restuta/e4533c4e8c8bbb43fa361a1e1525a3c2</a:t>
            </a:r>
            <a:endParaRPr lang="en-US" altLang="ko-KR" dirty="0" smtClean="0"/>
          </a:p>
          <a:p>
            <a:r>
              <a:rPr lang="ko-KR" altLang="en-US" dirty="0" smtClean="0"/>
              <a:t>해당 코드와 같은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의 경우 정확히 어떻게 작동하는지 모르기에 위의 코드에서 어떻게 서로를 연결하고 하는지 파악하기 위해 약간의 코드 변형을 가하였다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전체적으로 코드를 건들지는 않고 단순히 </a:t>
            </a:r>
            <a:r>
              <a:rPr lang="en-US" altLang="ko-KR" dirty="0" smtClean="0"/>
              <a:t>Nodes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Links</a:t>
            </a:r>
            <a:r>
              <a:rPr lang="ko-KR" altLang="en-US" dirty="0" smtClean="0"/>
              <a:t>를 수정하여 어떻게 </a:t>
            </a:r>
            <a:r>
              <a:rPr lang="ko-KR" altLang="en-US" dirty="0" err="1" smtClean="0"/>
              <a:t>노드끼리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링크가되는지</a:t>
            </a:r>
            <a:r>
              <a:rPr lang="ko-KR" altLang="en-US" dirty="0" smtClean="0"/>
              <a:t> 파악하였다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9" y="1996907"/>
            <a:ext cx="4753638" cy="422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8928" y="61068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코드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828032" y="3584448"/>
            <a:ext cx="1950720" cy="49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149" y="1963358"/>
            <a:ext cx="3667637" cy="4001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83424" y="6226597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수정된 코드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5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75" y="2842522"/>
            <a:ext cx="4505954" cy="37185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889"/>
            <a:ext cx="6292236" cy="320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88" y="638362"/>
            <a:ext cx="871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수정된 코드 실행 결과 그림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처럼 기존과는 다른 연결이 생성되었으며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통해 어느 코드가 어느 방식으로 작동하는 지에 대한 기초를 파악하였다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3574" y="2657856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688" y="3710590"/>
            <a:ext cx="1123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nodes</a:t>
            </a:r>
            <a:r>
              <a:rPr lang="ko-KR" altLang="en-US" dirty="0" smtClean="0"/>
              <a:t>는 그래프내에서 연결점을 </a:t>
            </a:r>
            <a:r>
              <a:rPr lang="en-US" altLang="ko-KR" dirty="0" smtClean="0"/>
              <a:t>links</a:t>
            </a:r>
            <a:r>
              <a:rPr lang="ko-KR" altLang="en-US" dirty="0" smtClean="0"/>
              <a:t>는 연결점 사이를 연결하는 선을 의미한다는 것을 파악하였으며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코드에서 </a:t>
            </a:r>
            <a:r>
              <a:rPr lang="en-US" altLang="ko-KR" dirty="0" smtClean="0"/>
              <a:t>nodes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links</a:t>
            </a:r>
            <a:r>
              <a:rPr lang="ko-KR" altLang="en-US" dirty="0" smtClean="0"/>
              <a:t>를 복사하여 정상적으로 출력이 되는지 확인하였다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376" y="4803648"/>
            <a:ext cx="925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사진을 따로 찍지 못하였으나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원형과 연결된 그림</a:t>
            </a:r>
            <a:r>
              <a:rPr lang="en-US" altLang="ko-KR" dirty="0" smtClean="0"/>
              <a:t>4</a:t>
            </a:r>
            <a:r>
              <a:rPr lang="ko-KR" altLang="en-US" dirty="0" smtClean="0"/>
              <a:t>와 비슷한 그래프가 나왔으며</a:t>
            </a:r>
            <a:endParaRPr lang="en-US" altLang="ko-KR" dirty="0" smtClean="0"/>
          </a:p>
          <a:p>
            <a:r>
              <a:rPr lang="ko-KR" altLang="en-US" dirty="0" smtClean="0"/>
              <a:t>해당 문제점을 파악하기위해 차이점을 분석하였다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9888" y="6538912"/>
            <a:ext cx="218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1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60" y="646176"/>
            <a:ext cx="112654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확인결과 주어진 코드의 경우 노드의 시각화 및 연결선의 시각화가 있었으나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베이스로 잡은 코드의 경우 따로 없던 차이점을 가지고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고로 내가 기초로 삼은 코드에는 없는 링크 시각화 및 노드 시각화코드를 복사하여 붙여 넣었으나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오히려 화면이 출력되지 않는 문제점이 발생하였다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F12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창을 확인해보니 노드생성코드중 </a:t>
            </a:r>
            <a:r>
              <a:rPr lang="en-US" altLang="ko-KR" dirty="0" smtClean="0"/>
              <a:t>.style(“fill”, d=&gt;</a:t>
            </a:r>
            <a:r>
              <a:rPr lang="en-US" altLang="ko-KR" dirty="0" err="1" smtClean="0"/>
              <a:t>colorScale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d.group</a:t>
            </a:r>
            <a:r>
              <a:rPr lang="en-US" altLang="ko-KR" dirty="0" smtClean="0"/>
              <a:t>)) </a:t>
            </a:r>
            <a:r>
              <a:rPr lang="ko-KR" altLang="en-US" dirty="0" smtClean="0"/>
              <a:t>이라는 코드로 인해 생성이 안되는 문제가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문제를 붙잡기 전에 우선 정상적으로 출력이 되는지를 </a:t>
            </a:r>
            <a:r>
              <a:rPr lang="ko-KR" altLang="en-US" dirty="0" err="1" smtClean="0"/>
              <a:t>확인하여야했으며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2"/>
              </a:rPr>
              <a:t>https://m.blog.naver.com/PostView.naver?isHttpsRedirect=true&amp;blogId=sol9501&amp;logNo=220193438697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링크를 통해 </a:t>
            </a:r>
            <a:r>
              <a:rPr lang="en-US" altLang="ko-KR" dirty="0" smtClean="0"/>
              <a:t>style(“fill”, “16</a:t>
            </a:r>
            <a:r>
              <a:rPr lang="ko-KR" altLang="en-US" dirty="0" smtClean="0"/>
              <a:t>진수 색</a:t>
            </a:r>
            <a:r>
              <a:rPr lang="en-US" altLang="ko-KR" dirty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단일색이지만 정상적으로 출력이 된다는 점을 파악하여 색을 입힌 후 단색이지만 정상적으로 출력을 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문제는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코드의 경우 화살표와 함께 연결된 파트에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출력이 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구현한 코드의 경우 노드는 정상적으로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등이 출력되었으나</a:t>
            </a:r>
            <a:r>
              <a:rPr lang="en-US" altLang="ko-KR" dirty="0" smtClean="0"/>
              <a:t>, Link</a:t>
            </a:r>
            <a:r>
              <a:rPr lang="ko-KR" altLang="en-US" dirty="0" smtClean="0"/>
              <a:t>의 경우 화살표는 출력되나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출력되지 않은 문제점이 있었다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문제점을 찾기 위해 기존코드에서 일일이 하나씩 주석처리하여 어디가 출력을 담당하는지 파악하였으며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부분이</a:t>
            </a:r>
            <a:r>
              <a:rPr lang="en-US" altLang="ko-KR" dirty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edgepaths</a:t>
            </a:r>
            <a:r>
              <a:rPr lang="ko-KR" altLang="en-US" dirty="0" err="1" smtClean="0"/>
              <a:t>인점을</a:t>
            </a:r>
            <a:r>
              <a:rPr lang="ko-KR" altLang="en-US" dirty="0" smtClean="0"/>
              <a:t> 파악하고 해당 부분을 </a:t>
            </a:r>
            <a:r>
              <a:rPr lang="ko-KR" altLang="en-US" dirty="0" err="1" smtClean="0"/>
              <a:t>넣은후</a:t>
            </a:r>
            <a:r>
              <a:rPr lang="ko-KR" altLang="en-US" dirty="0" smtClean="0"/>
              <a:t> 정상적으로 화살표 및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출력됨을 확인 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2637" y="597130"/>
            <a:ext cx="5071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색의 경우 기존코드에서 담당하는 부분이</a:t>
            </a:r>
            <a:endParaRPr lang="en-US" altLang="ko-KR" dirty="0" smtClean="0"/>
          </a:p>
          <a:p>
            <a:r>
              <a:rPr lang="ko-KR" altLang="en-US" dirty="0" smtClean="0"/>
              <a:t>이러한 코드 </a:t>
            </a:r>
            <a:r>
              <a:rPr lang="ko-KR" altLang="en-US" dirty="0" err="1" smtClean="0"/>
              <a:t>부분인것을</a:t>
            </a:r>
            <a:r>
              <a:rPr lang="ko-KR" altLang="en-US" dirty="0" smtClean="0"/>
              <a:t> 파악하였으며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해결하기 위해서는 </a:t>
            </a:r>
            <a:r>
              <a:rPr lang="en-US" altLang="ko-KR" dirty="0" err="1" smtClean="0"/>
              <a:t>colorScale</a:t>
            </a:r>
            <a:r>
              <a:rPr lang="en-US" altLang="ko-KR" dirty="0" smtClean="0"/>
              <a:t> domain</a:t>
            </a:r>
            <a:r>
              <a:rPr lang="ko-KR" altLang="en-US" dirty="0" smtClean="0"/>
              <a:t>을 이해를 할 필요가 있었다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https://www.d3-graph-gallery.com/graph/custom_color.html</a:t>
            </a:r>
            <a:endParaRPr lang="en-US" altLang="ko-KR" dirty="0" smtClean="0"/>
          </a:p>
          <a:p>
            <a:r>
              <a:rPr lang="ko-KR" altLang="en-US" dirty="0" smtClean="0"/>
              <a:t>해당 링크를 통하여 기본적인 색의 </a:t>
            </a:r>
            <a:r>
              <a:rPr lang="ko-KR" altLang="en-US" dirty="0" err="1" smtClean="0"/>
              <a:t>적용방식과</a:t>
            </a:r>
            <a:r>
              <a:rPr lang="ko-KR" altLang="en-US" dirty="0" smtClean="0"/>
              <a:t> 패턴을 파악하였다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60" y="855751"/>
            <a:ext cx="6658904" cy="13529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208" y="2902649"/>
            <a:ext cx="3105583" cy="1086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304" y="3002125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Console.log</a:t>
            </a:r>
            <a:r>
              <a:rPr lang="ko-KR" altLang="en-US" dirty="0" smtClean="0"/>
              <a:t>를 재차 확인하여 해당 코드가 </a:t>
            </a:r>
            <a:endParaRPr lang="en-US" altLang="ko-KR" dirty="0" smtClean="0"/>
          </a:p>
          <a:p>
            <a:r>
              <a:rPr lang="ko-KR" altLang="en-US" dirty="0" smtClean="0"/>
              <a:t>작동하지 않는 원인은 </a:t>
            </a:r>
            <a:r>
              <a:rPr lang="en-US" altLang="ko-KR" dirty="0" err="1" smtClean="0"/>
              <a:t>colorScale</a:t>
            </a:r>
            <a:r>
              <a:rPr lang="ko-KR" altLang="en-US" dirty="0" smtClean="0"/>
              <a:t>이 정의가 되지 </a:t>
            </a:r>
            <a:r>
              <a:rPr lang="ko-KR" altLang="en-US" dirty="0" err="1" smtClean="0"/>
              <a:t>않아서임을</a:t>
            </a:r>
            <a:r>
              <a:rPr lang="ko-KR" altLang="en-US" dirty="0" smtClean="0"/>
              <a:t> 확인하였다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36" y="4073332"/>
            <a:ext cx="4267796" cy="1438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521" y="5148878"/>
            <a:ext cx="767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고로 이 문제점을 해결하기 위해서는 </a:t>
            </a:r>
            <a:r>
              <a:rPr lang="en-US" altLang="ko-KR" dirty="0" err="1" smtClean="0"/>
              <a:t>ColorScale</a:t>
            </a:r>
            <a:r>
              <a:rPr lang="ko-KR" altLang="en-US" dirty="0" smtClean="0"/>
              <a:t>의 정의가 필요하였으며</a:t>
            </a:r>
            <a:endParaRPr lang="en-US" altLang="ko-KR" dirty="0" smtClean="0"/>
          </a:p>
          <a:p>
            <a:r>
              <a:rPr lang="ko-KR" altLang="en-US" dirty="0" smtClean="0"/>
              <a:t>해당 코드를 옆과 같이 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d=&gt;</a:t>
            </a:r>
            <a:r>
              <a:rPr lang="en-US" altLang="ko-KR" dirty="0" err="1" smtClean="0"/>
              <a:t>colorScale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d.group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정상적으로 작동됨을 확인 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960" y="5220996"/>
            <a:ext cx="4317004" cy="984732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9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224" y="475488"/>
            <a:ext cx="867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문제점으로는 기존 그래프의 크기에 비해 너무 작게 출력되는 문제점이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5" y="864767"/>
            <a:ext cx="6203090" cy="5170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76" y="867428"/>
            <a:ext cx="5791200" cy="5070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135" y="5962634"/>
            <a:ext cx="631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사진에서 보이듯이 코드에 어딘가가 문제가 있음이 보였다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568" y="17489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0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1737</Words>
  <Application>Microsoft Office PowerPoint</Application>
  <PresentationFormat>와이드스크린</PresentationFormat>
  <Paragraphs>201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 Unicode MS</vt:lpstr>
      <vt:lpstr>SFMono-Regular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21.09.07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21.09.08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37</cp:revision>
  <dcterms:created xsi:type="dcterms:W3CDTF">2021-09-06T05:19:22Z</dcterms:created>
  <dcterms:modified xsi:type="dcterms:W3CDTF">2021-09-08T08:53:37Z</dcterms:modified>
</cp:coreProperties>
</file>