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9.27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68801" cy="6011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38226" y="0"/>
            <a:ext cx="3683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를 들어가면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에서 자동적으로 </a:t>
            </a:r>
            <a:r>
              <a:rPr lang="en-US" altLang="ko-KR" dirty="0" err="1" smtClean="0"/>
              <a:t>raonkhandler.jsp</a:t>
            </a:r>
            <a:r>
              <a:rPr lang="ko-KR" altLang="en-US" dirty="0" smtClean="0"/>
              <a:t>대신 해당 </a:t>
            </a:r>
            <a:r>
              <a:rPr lang="en-US" altLang="ko-KR" dirty="0" err="1" smtClean="0"/>
              <a:t>jspteset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실행하도록 유도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5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022" y="60385"/>
            <a:ext cx="1191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기존에 작동되던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넘어가지질</a:t>
            </a:r>
            <a:r>
              <a:rPr lang="ko-KR" altLang="en-US" dirty="0" smtClean="0"/>
              <a:t> 않음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기존에 위치한 </a:t>
            </a:r>
            <a:r>
              <a:rPr lang="en-US" altLang="ko-KR" dirty="0" err="1" smtClean="0">
                <a:sym typeface="Wingdings" panose="05000000000000000000" pitchFamily="2" charset="2"/>
              </a:rPr>
              <a:t>templetes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아닌 </a:t>
            </a:r>
            <a:r>
              <a:rPr lang="en-US" altLang="ko-KR" dirty="0" smtClean="0">
                <a:sym typeface="Wingdings" panose="05000000000000000000" pitchFamily="2" charset="2"/>
              </a:rPr>
              <a:t>WEB-INF/handler</a:t>
            </a:r>
            <a:r>
              <a:rPr lang="ko-KR" altLang="en-US" dirty="0" smtClean="0">
                <a:sym typeface="Wingdings" panose="05000000000000000000" pitchFamily="2" charset="2"/>
              </a:rPr>
              <a:t>로 먼저 들어가는 문제가 현재 발견됨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8" y="840993"/>
            <a:ext cx="6287377" cy="2467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38" y="2829464"/>
            <a:ext cx="791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</a:t>
            </a:r>
            <a:r>
              <a:rPr lang="ko-KR" altLang="en-US" dirty="0" err="1" smtClean="0"/>
              <a:t>일만해도</a:t>
            </a:r>
            <a:r>
              <a:rPr lang="ko-KR" altLang="en-US" dirty="0" smtClean="0"/>
              <a:t> 정상적으로 출력되었으나 갑자기 해당 </a:t>
            </a:r>
            <a:r>
              <a:rPr lang="ko-KR" altLang="en-US" dirty="0" err="1" smtClean="0"/>
              <a:t>오류창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057" y="3614468"/>
            <a:ext cx="11846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Pom.Xml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후 정상적으로 출력됨을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기존의 경우 </a:t>
            </a:r>
            <a:r>
              <a:rPr lang="en-US" altLang="ko-KR" dirty="0" smtClean="0"/>
              <a:t>spring-boot-starter-</a:t>
            </a:r>
            <a:r>
              <a:rPr lang="en-US" altLang="ko-KR" dirty="0" err="1" smtClean="0"/>
              <a:t>thymeleaf</a:t>
            </a:r>
            <a:r>
              <a:rPr lang="ko-KR" altLang="en-US" dirty="0" smtClean="0"/>
              <a:t>가 주석처리되어 있었음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9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257" y="293298"/>
            <a:ext cx="112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기능은 별다른 기능은 없고 단순히 </a:t>
            </a:r>
            <a:r>
              <a:rPr lang="ko-KR" altLang="en-US" dirty="0" err="1" smtClean="0"/>
              <a:t>업로드될</a:t>
            </a:r>
            <a:r>
              <a:rPr lang="ko-KR" altLang="en-US" dirty="0" smtClean="0"/>
              <a:t> 데이터를 처리하여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전송하는 시스템으로 보임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2257" y="662630"/>
            <a:ext cx="1082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수정이 필요한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7" y="1031962"/>
            <a:ext cx="2905530" cy="533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57" y="1565436"/>
            <a:ext cx="2772162" cy="3048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57" y="1934768"/>
            <a:ext cx="7878274" cy="10383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7" y="3037627"/>
            <a:ext cx="5296639" cy="6477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2817" y="3875944"/>
            <a:ext cx="8535591" cy="22767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2860" y="4123426"/>
            <a:ext cx="2419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요구된 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방법에 따라 </a:t>
            </a:r>
            <a:r>
              <a:rPr lang="ko-KR" altLang="en-US" dirty="0" err="1" smtClean="0"/>
              <a:t>설정중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Properties</a:t>
            </a:r>
            <a:r>
              <a:rPr lang="ko-KR" altLang="en-US" dirty="0" smtClean="0"/>
              <a:t>의 경우 </a:t>
            </a:r>
            <a:r>
              <a:rPr lang="en-US" altLang="ko-KR" dirty="0" err="1" smtClean="0"/>
              <a:t>application.properties</a:t>
            </a:r>
            <a:r>
              <a:rPr lang="ko-KR" altLang="en-US" dirty="0" smtClean="0"/>
              <a:t>와 동일한 위치에 </a:t>
            </a:r>
            <a:r>
              <a:rPr lang="ko-KR" altLang="en-US" dirty="0" err="1" smtClean="0"/>
              <a:t>셋팅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0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에러 발생 원인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내부에서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코드로 인식을 하지못하여</a:t>
            </a:r>
            <a:r>
              <a:rPr lang="en-US" altLang="ko-KR" dirty="0"/>
              <a:t>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등을 아예 변수로 인식하는 문제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69332"/>
            <a:ext cx="1070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반대로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이용해 전송하는 방식은 가능한가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664"/>
            <a:ext cx="2905530" cy="533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902" y="1272138"/>
            <a:ext cx="1042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에러가 뜨는 원인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RAONKHandler</a:t>
            </a:r>
            <a:r>
              <a:rPr lang="ko-KR" altLang="en-US" dirty="0" smtClean="0"/>
              <a:t>를 불러오지 못함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고로 변수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개로 취급하여 오류가 발생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2" y="1674811"/>
            <a:ext cx="4505954" cy="1000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2889849"/>
            <a:ext cx="11662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위에서 이미 부른 상태에서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를 진입한 상태임에도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에서 인식하지 못하는 것을 보아 로드 방식이 잘못 </a:t>
            </a:r>
            <a:r>
              <a:rPr lang="ko-KR" altLang="en-US" dirty="0" err="1" smtClean="0"/>
              <a:t>됬음이라고</a:t>
            </a:r>
            <a:r>
              <a:rPr lang="ko-KR" altLang="en-US" dirty="0" smtClean="0"/>
              <a:t> 파악됨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다른 방식으로 로드를 해야함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양식은 </a:t>
            </a:r>
            <a:r>
              <a:rPr lang="en-US" altLang="ko-KR" dirty="0" smtClean="0">
                <a:sym typeface="Wingdings" panose="05000000000000000000" pitchFamily="2" charset="2"/>
              </a:rPr>
              <a:t>html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js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641" y="4272263"/>
            <a:ext cx="1199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Attribute = import, DATA type =CDATA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r>
              <a:rPr lang="ko-KR" altLang="en-US" dirty="0" smtClean="0"/>
              <a:t>하지만 내가 입력한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Attribute =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, DATA type = </a:t>
            </a:r>
            <a:r>
              <a:rPr lang="en-US" altLang="ko-KR" dirty="0" err="1" smtClean="0"/>
              <a:t>href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r>
              <a:rPr lang="ko-KR" altLang="en-US" dirty="0" smtClean="0"/>
              <a:t>이 차이를 해결해야 답이 </a:t>
            </a:r>
            <a:r>
              <a:rPr lang="ko-KR" altLang="en-US" dirty="0" err="1" smtClean="0"/>
              <a:t>나올꺼라</a:t>
            </a:r>
            <a:r>
              <a:rPr lang="ko-KR" altLang="en-US" dirty="0" smtClean="0"/>
              <a:t> 생각됨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1211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272" y="1038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https://developer.mozilla.org/ko/docs/Web/HTML/Element/link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28272" y="103842"/>
            <a:ext cx="4694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http://tcpschool.com/html-tag-attrs/link-rel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2" y="750173"/>
            <a:ext cx="4935746" cy="5538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018" y="750173"/>
            <a:ext cx="6438181" cy="5306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4475" y="6185140"/>
            <a:ext cx="675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 두 링크와 표를 대조해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요소는 아예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다른방식으로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44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34" y="258792"/>
            <a:ext cx="11671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방안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기존에 주어진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파일로 변환 및 모듈화 하여 </a:t>
            </a:r>
            <a:r>
              <a:rPr lang="en-US" altLang="ko-KR" dirty="0" smtClean="0"/>
              <a:t>export </a:t>
            </a:r>
            <a:r>
              <a:rPr lang="ko-KR" altLang="en-US" dirty="0" err="1" smtClean="0"/>
              <a:t>처리후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하여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페이지 </a:t>
            </a:r>
            <a:r>
              <a:rPr lang="en-US" altLang="ko-KR" dirty="0" smtClean="0"/>
              <a:t>import</a:t>
            </a:r>
            <a:r>
              <a:rPr lang="ko-KR" altLang="en-US" dirty="0"/>
              <a:t> </a:t>
            </a:r>
            <a:r>
              <a:rPr lang="en-US" altLang="ko-KR" dirty="0" smtClean="0"/>
              <a:t>“com.~~~”</a:t>
            </a:r>
            <a:r>
              <a:rPr lang="ko-KR" altLang="en-US" dirty="0" smtClean="0"/>
              <a:t>을 어떻게든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할 수 있도록 하여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대체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파일내의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하여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대체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4" y="2157976"/>
            <a:ext cx="4305901" cy="2419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34" y="4658277"/>
            <a:ext cx="11517332" cy="1095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034" y="1570008"/>
            <a:ext cx="828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Context-path:/index</a:t>
            </a:r>
            <a:r>
              <a:rPr lang="ko-KR" altLang="en-US" dirty="0" smtClean="0"/>
              <a:t>가 없는 경우의 에러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7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012"/>
            <a:ext cx="828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Context-path:/index</a:t>
            </a:r>
            <a:r>
              <a:rPr lang="ko-KR" altLang="en-US" dirty="0" smtClean="0"/>
              <a:t>가 있는 경우의 에러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" y="438344"/>
            <a:ext cx="4439270" cy="24387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008" y="438344"/>
            <a:ext cx="6762256" cy="2438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551" y="3381555"/>
            <a:ext cx="845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Handlerurl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raonkhandler</a:t>
            </a:r>
            <a:r>
              <a:rPr lang="ko-KR" altLang="en-US" dirty="0" smtClean="0"/>
              <a:t>로 했을 경우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07" y="3891516"/>
            <a:ext cx="4486901" cy="23530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650" y="3750887"/>
            <a:ext cx="7081792" cy="24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3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881" y="181154"/>
            <a:ext cx="1090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Vender </a:t>
            </a:r>
            <a:r>
              <a:rPr lang="ko-KR" altLang="en-US" dirty="0" smtClean="0"/>
              <a:t>및 에러가 발생한 코드를 </a:t>
            </a:r>
            <a:r>
              <a:rPr lang="ko-KR" altLang="en-US" dirty="0" err="1" smtClean="0"/>
              <a:t>추가후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1" y="636751"/>
            <a:ext cx="11555438" cy="2381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1" y="961174"/>
            <a:ext cx="11555438" cy="419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881" y="1570008"/>
            <a:ext cx="1155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초기에 발생한 에러와 동일한 에러가 발생함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원인 파악이 필요함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err="1" smtClean="0">
                <a:sym typeface="Wingdings" panose="05000000000000000000" pitchFamily="2" charset="2"/>
              </a:rPr>
              <a:t>송왕호</a:t>
            </a:r>
            <a:r>
              <a:rPr lang="ko-KR" altLang="en-US" dirty="0" smtClean="0">
                <a:sym typeface="Wingdings" panose="05000000000000000000" pitchFamily="2" charset="2"/>
              </a:rPr>
              <a:t> 박사님께 문의 예정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419" y="1939340"/>
            <a:ext cx="886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★박사님의 요청사항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 직접적으로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코드를 실행시키도록 하여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안써도 </a:t>
            </a:r>
            <a:r>
              <a:rPr lang="ko-KR" altLang="en-US" dirty="0" err="1" smtClean="0"/>
              <a:t>가동할수</a:t>
            </a:r>
            <a:r>
              <a:rPr lang="ko-KR" altLang="en-US" dirty="0" smtClean="0"/>
              <a:t> 있도록 수정 요청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81" y="2585672"/>
            <a:ext cx="8526065" cy="39704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91946" y="2585671"/>
            <a:ext cx="3436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en-US" altLang="ko-KR" dirty="0" err="1" smtClean="0"/>
              <a:t>raonkhandler.jsp</a:t>
            </a:r>
            <a:r>
              <a:rPr lang="ko-KR" altLang="en-US" dirty="0" smtClean="0"/>
              <a:t>에서 작성된 내용중 </a:t>
            </a:r>
            <a:r>
              <a:rPr lang="ko-KR" altLang="en-US" dirty="0" err="1" smtClean="0"/>
              <a:t>주석처리가</a:t>
            </a:r>
            <a:r>
              <a:rPr lang="ko-KR" altLang="en-US" dirty="0" smtClean="0"/>
              <a:t> 안된 파트만 추출하여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2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5" y="69116"/>
            <a:ext cx="7240010" cy="2372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70475" y="155275"/>
            <a:ext cx="4511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K-upload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접속시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에러창은</a:t>
            </a:r>
            <a:r>
              <a:rPr lang="ko-KR" altLang="en-US" dirty="0" smtClean="0"/>
              <a:t> 동일하게 발생하나 관리자모드에서 에러를 클릭할 경우 예상대로 </a:t>
            </a:r>
            <a:r>
              <a:rPr lang="ko-KR" altLang="en-US" dirty="0" err="1" smtClean="0"/>
              <a:t>에러화면이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화면이 정말로 </a:t>
            </a:r>
            <a:r>
              <a:rPr lang="en-US" altLang="ko-KR" dirty="0" err="1" smtClean="0"/>
              <a:t>raonkupload.jsp</a:t>
            </a:r>
            <a:r>
              <a:rPr lang="ko-KR" altLang="en-US" dirty="0" smtClean="0"/>
              <a:t>를 대체한 코드가 맞는지는 확인이 필요함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" y="3171398"/>
            <a:ext cx="5477639" cy="2257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155" y="5633049"/>
            <a:ext cx="536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에러원인은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request</a:t>
            </a:r>
            <a:r>
              <a:rPr lang="ko-KR" altLang="en-US" dirty="0"/>
              <a:t> </a:t>
            </a:r>
            <a:r>
              <a:rPr lang="ko-KR" altLang="en-US" dirty="0" smtClean="0"/>
              <a:t>사용이 불가능하기에 </a:t>
            </a:r>
            <a:r>
              <a:rPr lang="ko-KR" altLang="en-US" dirty="0" err="1" smtClean="0"/>
              <a:t>뜨는거라</a:t>
            </a:r>
            <a:r>
              <a:rPr lang="ko-KR" altLang="en-US" dirty="0" smtClean="0"/>
              <a:t> 예상됨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59" y="3171398"/>
            <a:ext cx="70494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361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9.27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272</cp:revision>
  <dcterms:created xsi:type="dcterms:W3CDTF">2021-09-06T05:19:22Z</dcterms:created>
  <dcterms:modified xsi:type="dcterms:W3CDTF">2021-09-27T08:57:46Z</dcterms:modified>
</cp:coreProperties>
</file>