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y-dev-design.tistory.com/7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habonyphp.com/2019/03/js-api-filelis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9.29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913" y="103517"/>
            <a:ext cx="1148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서버모듈을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가상경로로</a:t>
            </a:r>
            <a:r>
              <a:rPr lang="ko-KR" altLang="en-US" dirty="0" smtClean="0"/>
              <a:t> 설정할 경우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569344"/>
            <a:ext cx="7744906" cy="57067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913" y="6452558"/>
            <a:ext cx="838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창에서 멈추며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또한 특별히 반응을 보이거나 에러메세지를 </a:t>
            </a:r>
            <a:r>
              <a:rPr lang="ko-KR" altLang="en-US" dirty="0" err="1" smtClean="0"/>
              <a:t>띄우진</a:t>
            </a:r>
            <a:r>
              <a:rPr lang="ko-KR" altLang="en-US" dirty="0" smtClean="0"/>
              <a:t>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8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902" y="120770"/>
            <a:ext cx="1161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물리 경로로 설정할 경우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" y="490102"/>
            <a:ext cx="7849695" cy="447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2" y="4961127"/>
            <a:ext cx="11517332" cy="552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91577" y="1069675"/>
            <a:ext cx="339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이러한 </a:t>
            </a:r>
            <a:r>
              <a:rPr lang="ko-KR" altLang="en-US" dirty="0" err="1" smtClean="0"/>
              <a:t>에러창이</a:t>
            </a:r>
            <a:r>
              <a:rPr lang="ko-KR" altLang="en-US" dirty="0" smtClean="0"/>
              <a:t> 뜨면서 진행 되지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815" y="5874589"/>
            <a:ext cx="10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가상 경로의 경우 바로 진행되나 물리적으로 경로를 </a:t>
            </a:r>
            <a:r>
              <a:rPr lang="ko-KR" altLang="en-US" dirty="0" err="1" smtClean="0"/>
              <a:t>설정시</a:t>
            </a:r>
            <a:r>
              <a:rPr lang="ko-KR" altLang="en-US" dirty="0" smtClean="0"/>
              <a:t> 되지 않는 것을 보아 물리적 경로를 해결하면 </a:t>
            </a:r>
            <a:r>
              <a:rPr lang="ko-KR" altLang="en-US" dirty="0" err="1" smtClean="0"/>
              <a:t>가상경로도</a:t>
            </a:r>
            <a:r>
              <a:rPr lang="ko-KR" altLang="en-US" dirty="0" smtClean="0"/>
              <a:t> 해결이 될 것이라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9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023" y="215660"/>
            <a:ext cx="115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주어진 </a:t>
            </a:r>
            <a:r>
              <a:rPr lang="ko-KR" altLang="en-US" dirty="0" err="1" smtClean="0"/>
              <a:t>에러코드를</a:t>
            </a:r>
            <a:r>
              <a:rPr lang="ko-KR" altLang="en-US" dirty="0" smtClean="0"/>
              <a:t> 따라가면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0" y="584992"/>
            <a:ext cx="10699353" cy="46869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5408762"/>
            <a:ext cx="11248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에러창이</a:t>
            </a:r>
            <a:r>
              <a:rPr lang="ko-KR" altLang="en-US" dirty="0" smtClean="0"/>
              <a:t> 나옴</a:t>
            </a:r>
            <a:r>
              <a:rPr lang="en-US" altLang="ko-KR" dirty="0"/>
              <a:t> </a:t>
            </a:r>
            <a:r>
              <a:rPr lang="en-US" altLang="ko-KR" dirty="0" smtClean="0"/>
              <a:t>mapping for /error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메핑을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못한다는거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즉 찾지를 못함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</a:t>
            </a:r>
            <a:r>
              <a:rPr lang="en-US" altLang="ko-KR" dirty="0" err="1" smtClean="0">
                <a:sym typeface="Wingdings" panose="05000000000000000000" pitchFamily="2" charset="2"/>
              </a:rPr>
              <a:t>raonkhandler</a:t>
            </a:r>
            <a:r>
              <a:rPr lang="ko-KR" altLang="en-US" dirty="0" smtClean="0">
                <a:sym typeface="Wingdings" panose="05000000000000000000" pitchFamily="2" charset="2"/>
              </a:rPr>
              <a:t>의 경우 페이지는 없고 단순히 </a:t>
            </a:r>
            <a:r>
              <a:rPr lang="en-US" altLang="ko-KR" dirty="0" err="1" smtClean="0">
                <a:sym typeface="Wingdings" panose="05000000000000000000" pitchFamily="2" charset="2"/>
              </a:rPr>
              <a:t>jsp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기능을 </a:t>
            </a:r>
            <a:r>
              <a:rPr lang="en-US" altLang="ko-KR" dirty="0" smtClean="0">
                <a:sym typeface="Wingdings" panose="05000000000000000000" pitchFamily="2" charset="2"/>
              </a:rPr>
              <a:t>java</a:t>
            </a:r>
            <a:r>
              <a:rPr lang="ko-KR" altLang="en-US" dirty="0" smtClean="0">
                <a:sym typeface="Wingdings" panose="05000000000000000000" pitchFamily="2" charset="2"/>
              </a:rPr>
              <a:t>로 대체한 경우임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57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981" y="336430"/>
            <a:ext cx="1083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Task 1. </a:t>
            </a:r>
            <a:r>
              <a:rPr lang="en-US" altLang="ko-KR" dirty="0" err="1" smtClean="0"/>
              <a:t>RequestMapping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GetMapping</a:t>
            </a:r>
            <a:r>
              <a:rPr lang="ko-KR" altLang="en-US" dirty="0" smtClean="0">
                <a:sym typeface="Wingdings" panose="05000000000000000000" pitchFamily="2" charset="2"/>
              </a:rPr>
              <a:t>으로 변경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0" y="705762"/>
            <a:ext cx="11374437" cy="1133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150" y="2070340"/>
            <a:ext cx="7015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405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ko-KR" altLang="en-US" dirty="0" smtClean="0"/>
              <a:t>해결을 위한 접근을 해도 코드 자체가 복잡한 </a:t>
            </a:r>
            <a:r>
              <a:rPr lang="en-US" altLang="ko-KR" dirty="0" smtClean="0"/>
              <a:t>raonkupload.js</a:t>
            </a:r>
            <a:r>
              <a:rPr lang="ko-KR" altLang="en-US" dirty="0" smtClean="0"/>
              <a:t>이기 때문에 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으로의 변경은 옳은 해답은 아님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150" y="3140015"/>
            <a:ext cx="923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송왕호</a:t>
            </a:r>
            <a:r>
              <a:rPr lang="ko-KR" altLang="en-US" dirty="0" smtClean="0"/>
              <a:t> 연구원님이 주신 파일을 기반으로 기본 업로드 생성 완료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요구사항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기본다운로드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동적생성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폴더구조로</a:t>
            </a:r>
            <a:r>
              <a:rPr lang="ko-KR" altLang="en-US" dirty="0" smtClean="0"/>
              <a:t> 업로드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대용량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1" y="4663622"/>
            <a:ext cx="7182852" cy="132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891" y="4294290"/>
            <a:ext cx="77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Download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033948"/>
            <a:ext cx="896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로드를 위해서는 하나씩 </a:t>
            </a:r>
            <a:r>
              <a:rPr lang="ko-KR" altLang="en-US" dirty="0" err="1" smtClean="0"/>
              <a:t>다해야하는</a:t>
            </a:r>
            <a:r>
              <a:rPr lang="ko-KR" altLang="en-US" dirty="0" smtClean="0"/>
              <a:t> 문제점이 발생함</a:t>
            </a:r>
            <a:r>
              <a:rPr lang="en-US" altLang="ko-KR" dirty="0" smtClean="0">
                <a:sym typeface="Wingdings" panose="05000000000000000000" pitchFamily="2" charset="2"/>
              </a:rPr>
              <a:t>for each</a:t>
            </a:r>
            <a:r>
              <a:rPr lang="ko-KR" altLang="en-US" dirty="0" smtClean="0">
                <a:sym typeface="Wingdings" panose="05000000000000000000" pitchFamily="2" charset="2"/>
              </a:rPr>
              <a:t>문으로 대체하는게 </a:t>
            </a:r>
            <a:r>
              <a:rPr lang="ko-KR" altLang="en-US" dirty="0" err="1" smtClean="0">
                <a:sym typeface="Wingdings" panose="05000000000000000000" pitchFamily="2" charset="2"/>
              </a:rPr>
              <a:t>빠를듯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08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826" y="146649"/>
            <a:ext cx="1118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미리보기</a:t>
            </a:r>
            <a:r>
              <a:rPr lang="ko-KR" altLang="en-US" dirty="0" smtClean="0"/>
              <a:t> 이벤트 </a:t>
            </a:r>
            <a:r>
              <a:rPr lang="ko-KR" altLang="en-US" dirty="0" err="1" smtClean="0"/>
              <a:t>필요없음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177" y="793630"/>
            <a:ext cx="1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파일 업로드의 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" y="1162962"/>
            <a:ext cx="5963482" cy="3591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5087" y="1337094"/>
            <a:ext cx="5175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년</a:t>
            </a:r>
            <a:r>
              <a:rPr lang="en-US" altLang="ko-KR" dirty="0" smtClean="0"/>
              <a:t>-</a:t>
            </a:r>
            <a:r>
              <a:rPr lang="ko-KR" altLang="en-US" dirty="0" smtClean="0"/>
              <a:t>월 순으로 들어가서 입력됨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하지만 이경우 데이터 다운로드를 할 때 코드가 매우 길어지는 불편함을 야기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년월</a:t>
            </a:r>
            <a:r>
              <a:rPr lang="ko-KR" altLang="en-US" dirty="0" smtClean="0">
                <a:sym typeface="Wingdings" panose="05000000000000000000" pitchFamily="2" charset="2"/>
              </a:rPr>
              <a:t> 폴더가 아닌 하나의 폴더로 </a:t>
            </a:r>
            <a:r>
              <a:rPr lang="ko-KR" altLang="en-US" dirty="0" err="1" smtClean="0">
                <a:sym typeface="Wingdings" panose="05000000000000000000" pitchFamily="2" charset="2"/>
              </a:rPr>
              <a:t>밀어넣음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58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7" y="96967"/>
            <a:ext cx="6004190" cy="1143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3298" y="1518249"/>
            <a:ext cx="637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이름 룰을 기존 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/mm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6" y="1887581"/>
            <a:ext cx="5667349" cy="1448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577" y="3562710"/>
            <a:ext cx="464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업로드시</a:t>
            </a:r>
            <a:r>
              <a:rPr lang="ko-KR" altLang="en-US" dirty="0" smtClean="0"/>
              <a:t> 정상적으로 </a:t>
            </a:r>
            <a:r>
              <a:rPr lang="en-US" altLang="ko-KR" dirty="0" err="1" smtClean="0"/>
              <a:t>raonkuploaddata</a:t>
            </a:r>
            <a:r>
              <a:rPr lang="ko-KR" altLang="en-US" dirty="0" smtClean="0"/>
              <a:t>에 입력됨을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18" y="85462"/>
            <a:ext cx="5963482" cy="2865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3767" y="3136598"/>
            <a:ext cx="566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파일명 또한 기존의 경우 내가 무엇을 </a:t>
            </a:r>
            <a:r>
              <a:rPr lang="ko-KR" altLang="en-US" dirty="0" err="1" smtClean="0"/>
              <a:t>올린건지</a:t>
            </a:r>
            <a:r>
              <a:rPr lang="ko-KR" altLang="en-US" dirty="0" smtClean="0"/>
              <a:t> 하나하나 다운받아 확인해야 하는 문제점이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201" y="3958139"/>
            <a:ext cx="6620799" cy="314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6128" y="4477109"/>
            <a:ext cx="557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파일명을 </a:t>
            </a:r>
            <a:r>
              <a:rPr lang="ko-KR" altLang="en-US" dirty="0" err="1" smtClean="0"/>
              <a:t>업로드시</a:t>
            </a:r>
            <a:r>
              <a:rPr lang="ko-KR" altLang="en-US" dirty="0" smtClean="0"/>
              <a:t> 실제파일명으로 올리도록 하여 파일명 확인이 </a:t>
            </a:r>
            <a:r>
              <a:rPr lang="ko-KR" altLang="en-US" dirty="0" err="1" smtClean="0"/>
              <a:t>용이하게함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76" y="4342685"/>
            <a:ext cx="5667349" cy="2474569"/>
          </a:xfrm>
          <a:prstGeom prst="rect">
            <a:avLst/>
          </a:prstGeom>
        </p:spPr>
      </p:pic>
      <p:cxnSp>
        <p:nvCxnSpPr>
          <p:cNvPr id="13" name="꺾인 연결선 12"/>
          <p:cNvCxnSpPr>
            <a:stCxn id="10" idx="2"/>
            <a:endCxn id="11" idx="3"/>
          </p:cNvCxnSpPr>
          <p:nvPr/>
        </p:nvCxnSpPr>
        <p:spPr>
          <a:xfrm rot="5400000">
            <a:off x="7151428" y="3828938"/>
            <a:ext cx="456530" cy="3045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5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442" y="232913"/>
            <a:ext cx="8764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 each</a:t>
            </a:r>
            <a:r>
              <a:rPr lang="ko-KR" altLang="en-US" dirty="0" smtClean="0"/>
              <a:t>문 구동을 위해 할 작업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폴더 호출하여 해당 폴더 내의 자료 </a:t>
            </a:r>
            <a:r>
              <a:rPr lang="ko-KR" altLang="en-US" dirty="0" err="1" smtClean="0"/>
              <a:t>싹다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호출 후 변수를 지정하여 하나씩 대입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대입된 변수를 </a:t>
            </a:r>
            <a:r>
              <a:rPr lang="ko-KR" altLang="en-US" dirty="0" err="1" smtClean="0"/>
              <a:t>한번더</a:t>
            </a:r>
            <a:r>
              <a:rPr lang="ko-KR" altLang="en-US" dirty="0" smtClean="0"/>
              <a:t> 돌려서 순차적으로 대입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다운로드창에 정상적으로 뜨는지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9" y="1710241"/>
            <a:ext cx="11879333" cy="2953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603" y="2228671"/>
            <a:ext cx="356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다운로드창</a:t>
            </a:r>
            <a:r>
              <a:rPr lang="ko-KR" altLang="en-US" dirty="0" smtClean="0"/>
              <a:t> 보여주기 순서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순서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파일위치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파일 사이즈</a:t>
            </a:r>
            <a:endParaRPr lang="en-US" altLang="ko-KR" dirty="0"/>
          </a:p>
          <a:p>
            <a:r>
              <a:rPr lang="en-US" altLang="ko-KR" dirty="0" smtClean="0"/>
              <a:t>5.?</a:t>
            </a:r>
          </a:p>
          <a:p>
            <a:r>
              <a:rPr lang="en-US" altLang="ko-KR" dirty="0" smtClean="0"/>
              <a:t>6.</a:t>
            </a:r>
            <a:r>
              <a:rPr lang="ko-KR" altLang="en-US" dirty="0" err="1" smtClean="0"/>
              <a:t>그룹아이디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957179" y="2228671"/>
            <a:ext cx="4053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diy-dev-design.tistory.com/70</a:t>
            </a:r>
            <a:endParaRPr lang="en-US" altLang="ko-KR" dirty="0" smtClean="0"/>
          </a:p>
          <a:p>
            <a:r>
              <a:rPr lang="ko-KR" altLang="en-US" dirty="0" smtClean="0"/>
              <a:t>사용 예정인 코드 양식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7179" y="2818237"/>
            <a:ext cx="6002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www.habonyphp.com/2019/03/js-api-filelist.html</a:t>
            </a:r>
            <a:endParaRPr lang="en-US" altLang="ko-KR" dirty="0" smtClean="0"/>
          </a:p>
          <a:p>
            <a:r>
              <a:rPr lang="ko-KR" altLang="en-US" dirty="0" smtClean="0"/>
              <a:t>폴더 호출을 위한 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951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6378" y="4183812"/>
            <a:ext cx="10446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스크립트 작동 순서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Log</a:t>
            </a:r>
            <a:r>
              <a:rPr lang="ko-KR" altLang="en-US" dirty="0" smtClean="0"/>
              <a:t>박스가 생성이 완료 후 지정된 디렉토리에 저장된 모든 파일 이름과 사이즈를 뽑아낸다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작업을 완료 후 해당 정보를 </a:t>
            </a:r>
            <a:r>
              <a:rPr lang="en-US" altLang="ko-KR" dirty="0" err="1" smtClean="0"/>
              <a:t>addFile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전달하여 화면에 출력하도록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9" y="62117"/>
            <a:ext cx="9907383" cy="3524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411" y="5443268"/>
            <a:ext cx="106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Fn_load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위에다가 구동시키거나 </a:t>
            </a:r>
            <a:r>
              <a:rPr lang="en-US" altLang="ko-KR" dirty="0" err="1" smtClean="0"/>
              <a:t>Fn_addfile</a:t>
            </a:r>
            <a:r>
              <a:rPr lang="ko-KR" altLang="en-US" dirty="0" smtClean="0"/>
              <a:t>내부에서 구동시키면 되기에 삭제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271" y="5961654"/>
            <a:ext cx="5171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Javascript</a:t>
            </a:r>
            <a:r>
              <a:rPr lang="ko-KR" altLang="en-US" dirty="0"/>
              <a:t> </a:t>
            </a:r>
            <a:r>
              <a:rPr lang="ko-KR" altLang="en-US" dirty="0" err="1"/>
              <a:t>read</a:t>
            </a:r>
            <a:r>
              <a:rPr lang="ko-KR" altLang="en-US" dirty="0"/>
              <a:t> </a:t>
            </a:r>
            <a:r>
              <a:rPr lang="ko-KR" altLang="en-US" dirty="0" err="1"/>
              <a:t>local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without</a:t>
            </a:r>
            <a:r>
              <a:rPr lang="ko-KR" altLang="en-US" dirty="0"/>
              <a:t> </a:t>
            </a:r>
            <a:r>
              <a:rPr lang="ko-KR" altLang="en-US" dirty="0" err="1" smtClean="0"/>
              <a:t>input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검색문구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5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345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9.29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322</cp:revision>
  <dcterms:created xsi:type="dcterms:W3CDTF">2021-09-06T05:19:22Z</dcterms:created>
  <dcterms:modified xsi:type="dcterms:W3CDTF">2021-09-29T08:29:55Z</dcterms:modified>
</cp:coreProperties>
</file>