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smtClean="0"/>
              <a:t>9.30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1187"/>
            <a:ext cx="424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Javascript</a:t>
            </a:r>
            <a:r>
              <a:rPr lang="ko-KR" altLang="en-US" dirty="0"/>
              <a:t> </a:t>
            </a:r>
            <a:r>
              <a:rPr lang="ko-KR" altLang="en-US" dirty="0" err="1"/>
              <a:t>read</a:t>
            </a:r>
            <a:r>
              <a:rPr lang="ko-KR" altLang="en-US" dirty="0"/>
              <a:t> </a:t>
            </a:r>
            <a:r>
              <a:rPr lang="ko-KR" altLang="en-US" dirty="0" err="1"/>
              <a:t>local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without</a:t>
            </a:r>
            <a:r>
              <a:rPr lang="ko-KR" altLang="en-US" dirty="0"/>
              <a:t> 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519"/>
            <a:ext cx="62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ko-KR" altLang="en-US" dirty="0" err="1" smtClean="0"/>
              <a:t>인풋등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특정이벤트</a:t>
            </a:r>
            <a:r>
              <a:rPr lang="ko-KR" altLang="en-US" dirty="0" smtClean="0"/>
              <a:t> 없이 자동적으로 파일을 </a:t>
            </a:r>
            <a:r>
              <a:rPr lang="ko-KR" altLang="en-US" dirty="0" err="1" smtClean="0"/>
              <a:t>읽게함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4" y="875808"/>
            <a:ext cx="7473044" cy="4601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4157" y="1587261"/>
            <a:ext cx="370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ActiveXobject</a:t>
            </a:r>
            <a:r>
              <a:rPr lang="ko-KR" altLang="en-US" dirty="0"/>
              <a:t> </a:t>
            </a:r>
            <a:r>
              <a:rPr lang="ko-KR" altLang="en-US" dirty="0" smtClean="0"/>
              <a:t>사용하여 출력 시도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96328" y="2114274"/>
            <a:ext cx="314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https://blog.joyfui.com/1125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4157" y="2777706"/>
            <a:ext cx="353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 결과 해당 기능의 경우 </a:t>
            </a:r>
            <a:r>
              <a:rPr lang="en-US" altLang="ko-KR" dirty="0" smtClean="0"/>
              <a:t>explorer</a:t>
            </a:r>
            <a:r>
              <a:rPr lang="ko-KR" altLang="en-US" dirty="0" smtClean="0"/>
              <a:t>에서만 기능함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우리의 플랫폼은 구글 크롬이기에 다른 방식으로 </a:t>
            </a:r>
            <a:r>
              <a:rPr lang="ko-KR" altLang="en-US" dirty="0" err="1" smtClean="0"/>
              <a:t>접근해야함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79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948" y="0"/>
            <a:ext cx="7982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https://www.geeksforgeeks.org/file-listfiles-method-in-java-with-examples/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1" y="740267"/>
            <a:ext cx="6125430" cy="5884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54483" y="992038"/>
            <a:ext cx="3433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을 이용한 정보 추출 방법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전용이라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내에서는 이용이 불가함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9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5" y="109702"/>
            <a:ext cx="6411220" cy="2791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4981" y="241540"/>
            <a:ext cx="3838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HomeController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연산후</a:t>
            </a:r>
            <a:r>
              <a:rPr lang="ko-KR" altLang="en-US" dirty="0" smtClean="0"/>
              <a:t> 전송 처리 방식으로 진행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453" y="1293962"/>
            <a:ext cx="353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</a:t>
            </a:r>
            <a:r>
              <a:rPr lang="ko-KR" altLang="en-US" dirty="0" smtClean="0"/>
              <a:t>에 해당 소스를 넣을 경우 홈페이지 자체가 기능하지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5" y="2900917"/>
            <a:ext cx="11516264" cy="2809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575" y="5978106"/>
            <a:ext cx="78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증상의 </a:t>
            </a:r>
            <a:r>
              <a:rPr lang="ko-KR" altLang="en-US" dirty="0" err="1" smtClean="0"/>
              <a:t>에러코드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65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4" y="591091"/>
            <a:ext cx="6201640" cy="2553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4" y="75914"/>
            <a:ext cx="2524477" cy="2191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6332" y="129396"/>
            <a:ext cx="91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상단에 </a:t>
            </a:r>
            <a:r>
              <a:rPr lang="en-US" altLang="ko-KR" dirty="0" err="1" smtClean="0"/>
              <a:t>io.file</a:t>
            </a:r>
            <a:r>
              <a:rPr lang="ko-KR" altLang="en-US" dirty="0" smtClean="0"/>
              <a:t>을 추가하여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기능 추가 하여 코드 재입력 시도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4499"/>
            <a:ext cx="12192000" cy="329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1595887"/>
            <a:ext cx="562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에러창이</a:t>
            </a:r>
            <a:r>
              <a:rPr lang="ko-KR" altLang="en-US" dirty="0" smtClean="0"/>
              <a:t> 발생하므로 다른 방식으로 접근할 필요성이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6" idx="2"/>
          </p:cNvCxnSpPr>
          <p:nvPr/>
        </p:nvCxnSpPr>
        <p:spPr>
          <a:xfrm flipV="1">
            <a:off x="6150634" y="2242218"/>
            <a:ext cx="3062378" cy="7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2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139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https://stackoverflow.com/questions/25958917/list-files-from-local-directory-or-with-in-the-same-server-using-spring-mvc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9" y="1018220"/>
            <a:ext cx="6855125" cy="4994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672" y="6107502"/>
            <a:ext cx="543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해당코드를</a:t>
            </a:r>
            <a:r>
              <a:rPr lang="ko-KR" altLang="en-US" dirty="0" smtClean="0"/>
              <a:t> 통해 재시도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4264" y="267419"/>
            <a:ext cx="483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자체는 발생하지 않으나 원하는 결과를 뽑아낼 자신이 없어서 다른 방식으로 접근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4430" y="1751162"/>
            <a:ext cx="4270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코드에서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이 무엇을 의미하는지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은 어떤 것인지 이해를 하지 못하는 관계로 해당 코드를 기반으로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폴더내의</a:t>
            </a:r>
            <a:r>
              <a:rPr lang="ko-KR" altLang="en-US" dirty="0" smtClean="0"/>
              <a:t> 자료들을 불러오는 것은 힘들 것 같음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28" y="319177"/>
            <a:ext cx="113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접근해야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688509"/>
            <a:ext cx="6401693" cy="3096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105" y="226481"/>
            <a:ext cx="6107509" cy="40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774" y="3847381"/>
            <a:ext cx="38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 기반으로 작성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8105" y="4537494"/>
            <a:ext cx="599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작성하였으나 반응이 없는 상황이라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문을 넣어 강제로 시도하니 아예 뜨지 않는 것을 보아 어디선가 멈춘 것이라고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원인은 모름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1842" y="5667555"/>
            <a:ext cx="580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Devtool</a:t>
            </a:r>
            <a:r>
              <a:rPr lang="ko-KR" altLang="en-US" dirty="0" smtClean="0"/>
              <a:t>에도 원인이 아예 </a:t>
            </a:r>
            <a:r>
              <a:rPr lang="ko-KR" altLang="en-US" dirty="0" err="1" smtClean="0"/>
              <a:t>안뜸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2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617" y="112945"/>
            <a:ext cx="3614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https://midas123.tistory.com/154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82277"/>
            <a:ext cx="72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외부에 업로드 폴더 설정 및 호출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26" y="1285336"/>
            <a:ext cx="1080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스프링 업로드 폴더 접근 방식으로 전환하여 해결하는 것이 빠를 거 같음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업로드후</a:t>
            </a:r>
            <a:r>
              <a:rPr lang="ko-KR" altLang="en-US" dirty="0" smtClean="0"/>
              <a:t> </a:t>
            </a:r>
            <a:r>
              <a:rPr lang="ko-KR" altLang="en-US" smtClean="0"/>
              <a:t>접근하는 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7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210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9.30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350</cp:revision>
  <dcterms:created xsi:type="dcterms:W3CDTF">2021-09-06T05:19:22Z</dcterms:created>
  <dcterms:modified xsi:type="dcterms:W3CDTF">2021-09-30T08:57:55Z</dcterms:modified>
</cp:coreProperties>
</file>