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10.01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617" y="112945"/>
            <a:ext cx="3614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https://midas123.tistory.com/154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82277"/>
            <a:ext cx="72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외부에 업로드 폴더 설정 및 호출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285336"/>
            <a:ext cx="1080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스프링 업로드 폴더 접근 방식으로 전환하여 해결하는 것이 빠를 거 같음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업로드후</a:t>
            </a:r>
            <a:r>
              <a:rPr lang="ko-KR" altLang="en-US" dirty="0" smtClean="0"/>
              <a:t> 접근하는 방식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5" y="2208666"/>
            <a:ext cx="7044285" cy="4248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9467" y="2353733"/>
            <a:ext cx="3742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 지정하였으나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나의 경우는 이미 </a:t>
            </a:r>
            <a:r>
              <a:rPr lang="ko-KR" altLang="en-US" dirty="0" err="1" smtClean="0"/>
              <a:t>가상경로로</a:t>
            </a:r>
            <a:r>
              <a:rPr lang="ko-KR" altLang="en-US" dirty="0" smtClean="0"/>
              <a:t> 설정된 상태라 호출이 가능하지 여부가 중요하다고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9333" y="4191000"/>
            <a:ext cx="414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방안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Homecontroller</a:t>
            </a:r>
            <a:r>
              <a:rPr lang="ko-KR" altLang="en-US" dirty="0" smtClean="0"/>
              <a:t>에서 작업하여 불러오는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방안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에서 다르게 접근하는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1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533" y="99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https://j-dev.tistory.com/entry/Spring-%EC%99%B8%EB%B6%80-%ED%8C%8C%EC%9D%BC-%EC%A0%91%EA%B7%BC%ED%95%98%EC%97%AC-%EB%8B%A4%EC%9A%B4%EB%A1%9C%EB%93%9C-%EB%B0%9B%EA%B8%B0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733" y="1837267"/>
            <a:ext cx="860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코드들 전부 다운로드용임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다운로드 </a:t>
            </a:r>
            <a:r>
              <a:rPr lang="ko-KR" altLang="en-US" dirty="0" err="1" smtClean="0">
                <a:sym typeface="Wingdings" panose="05000000000000000000" pitchFamily="2" charset="2"/>
              </a:rPr>
              <a:t>기능자체는</a:t>
            </a:r>
            <a:r>
              <a:rPr lang="ko-KR" altLang="en-US" dirty="0" smtClean="0">
                <a:sym typeface="Wingdings" panose="05000000000000000000" pitchFamily="2" charset="2"/>
              </a:rPr>
              <a:t> 이미 구축되어 있기 때문에 필요 없음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오히려 </a:t>
            </a:r>
            <a:r>
              <a:rPr lang="ko-KR" altLang="en-US" dirty="0" err="1" smtClean="0">
                <a:sym typeface="Wingdings" panose="05000000000000000000" pitchFamily="2" charset="2"/>
              </a:rPr>
              <a:t>필요한건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업로드된</a:t>
            </a:r>
            <a:r>
              <a:rPr lang="ko-KR" altLang="en-US" dirty="0" smtClean="0">
                <a:sym typeface="Wingdings" panose="05000000000000000000" pitchFamily="2" charset="2"/>
              </a:rPr>
              <a:t> 파일을 띄우는 것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4733" y="2483598"/>
            <a:ext cx="557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https://github.com/homekeeper89/friend_workout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2981294"/>
            <a:ext cx="3734321" cy="438211"/>
          </a:xfrm>
          <a:prstGeom prst="rect">
            <a:avLst/>
          </a:prstGeom>
        </p:spPr>
      </p:pic>
      <p:pic>
        <p:nvPicPr>
          <p:cNvPr id="1026" name="Picture 2" descr="https://blog.kakaocdn.net/dn/SOb9v/btqPsCo8IK1/fqmrPYBVzVkhQaE3OwGpM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" y="3499260"/>
            <a:ext cx="9429750" cy="322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364067" y="5266267"/>
            <a:ext cx="5404628" cy="55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6"/>
            <a:endCxn id="10" idx="1"/>
          </p:cNvCxnSpPr>
          <p:nvPr/>
        </p:nvCxnSpPr>
        <p:spPr>
          <a:xfrm flipV="1">
            <a:off x="5768695" y="1900030"/>
            <a:ext cx="4374372" cy="364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3067" y="1576864"/>
            <a:ext cx="169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해당 코드를 인용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" y="67754"/>
            <a:ext cx="3820058" cy="304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5534" y="35509"/>
            <a:ext cx="51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해당 코드를 입력할 경우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1" y="1034411"/>
            <a:ext cx="8907118" cy="1571844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2" idx="2"/>
            <a:endCxn id="4" idx="0"/>
          </p:cNvCxnSpPr>
          <p:nvPr/>
        </p:nvCxnSpPr>
        <p:spPr>
          <a:xfrm>
            <a:off x="2006600" y="372597"/>
            <a:ext cx="2543530" cy="66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7600" y="2743200"/>
            <a:ext cx="75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오히려 원치 않는 결과가 발생함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방식으로 </a:t>
            </a:r>
            <a:r>
              <a:rPr lang="ko-KR" altLang="en-US" dirty="0" err="1" smtClean="0"/>
              <a:t>접근해야함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67" y="3369733"/>
            <a:ext cx="8639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어차피 현재 폴더까지는 접근한 상태이기 때문에 </a:t>
            </a:r>
            <a:r>
              <a:rPr lang="ko-KR" altLang="en-US" dirty="0" err="1" smtClean="0"/>
              <a:t>폴더내의</a:t>
            </a:r>
            <a:r>
              <a:rPr lang="ko-KR" altLang="en-US" dirty="0" smtClean="0"/>
              <a:t> 자료만 호출하여 정리하는 기능만 </a:t>
            </a:r>
            <a:r>
              <a:rPr lang="ko-KR" altLang="en-US" dirty="0" err="1" smtClean="0"/>
              <a:t>추가하면됨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867" y="4529667"/>
            <a:ext cx="10634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정확히는 파일 정보</a:t>
            </a:r>
            <a:r>
              <a:rPr lang="en-US" altLang="ko-KR" dirty="0"/>
              <a:t>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크기와 </a:t>
            </a:r>
            <a:r>
              <a:rPr lang="ko-KR" altLang="en-US" dirty="0" err="1" smtClean="0"/>
              <a:t>폴더내의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갯수만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불러오면됨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불러오고</a:t>
            </a:r>
            <a:endParaRPr lang="en-US" altLang="ko-KR" dirty="0" smtClean="0"/>
          </a:p>
          <a:p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 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filecount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</a:t>
            </a:r>
          </a:p>
          <a:p>
            <a:r>
              <a:rPr lang="en-US" altLang="ko-KR" dirty="0" smtClean="0"/>
              <a:t>~~~= filename</a:t>
            </a:r>
          </a:p>
          <a:p>
            <a:r>
              <a:rPr lang="en-US" altLang="ko-KR" dirty="0" smtClean="0"/>
              <a:t>~~~=size</a:t>
            </a:r>
          </a:p>
          <a:p>
            <a:r>
              <a:rPr lang="en-US" altLang="ko-KR" dirty="0" smtClean="0"/>
              <a:t>~~~ = ~~~(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fielname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filelist+filename</a:t>
            </a:r>
            <a:r>
              <a:rPr lang="en-US" altLang="ko-KR" dirty="0" smtClean="0"/>
              <a:t>, size, ‘’,</a:t>
            </a:r>
            <a:r>
              <a:rPr lang="en-US" altLang="ko-KR" dirty="0" err="1" smtClean="0"/>
              <a:t>g_groupid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구현하여 </a:t>
            </a:r>
            <a:r>
              <a:rPr lang="ko-KR" altLang="en-US" dirty="0" err="1" smtClean="0"/>
              <a:t>출력하면된다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321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533"/>
            <a:ext cx="1202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폴더 내의 파일 정보 호출하는 방식으로 진행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99" y="124262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activeXobject</a:t>
            </a:r>
            <a:r>
              <a:rPr lang="ko-KR" altLang="en-US" dirty="0" smtClean="0"/>
              <a:t>의 경우 익스플로러에서만 작동되므로 사용이 불가능함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39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http://www.nullskull.com/q/10213670/html--javascript-get-the-list-of-files-in-current-folder-on-server.aspx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23" y="312618"/>
            <a:ext cx="4791744" cy="636758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111067" y="946751"/>
            <a:ext cx="2878666" cy="132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416799" y="1068486"/>
            <a:ext cx="694268" cy="3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00350"/>
              </p:ext>
            </p:extLst>
          </p:nvPr>
        </p:nvGraphicFramePr>
        <p:xfrm>
          <a:off x="25399" y="1786090"/>
          <a:ext cx="2353734" cy="464820"/>
        </p:xfrm>
        <a:graphic>
          <a:graphicData uri="http://schemas.openxmlformats.org/drawingml/2006/table">
            <a:tbl>
              <a:tblPr/>
              <a:tblGrid>
                <a:gridCol w="2353734">
                  <a:extLst>
                    <a:ext uri="{9D8B030D-6E8A-4147-A177-3AD203B41FA5}">
                      <a16:colId xmlns:a16="http://schemas.microsoft.com/office/drawing/2014/main" val="203590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 err="1" smtClean="0">
                          <a:effectLst/>
                          <a:latin typeface="inherit"/>
                        </a:rPr>
                        <a:t>ClassPathResource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R="19050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19847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267" y="2480733"/>
            <a:ext cx="6519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업로드되어</a:t>
            </a:r>
            <a:r>
              <a:rPr lang="ko-KR" altLang="en-US" dirty="0" smtClean="0"/>
              <a:t> 다운로드를 </a:t>
            </a:r>
            <a:r>
              <a:rPr lang="ko-KR" altLang="en-US" dirty="0" err="1" smtClean="0"/>
              <a:t>진행해야할</a:t>
            </a:r>
            <a:r>
              <a:rPr lang="ko-KR" altLang="en-US" dirty="0" smtClean="0"/>
              <a:t> 파일들의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까지는 파악한 상태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접근하여 정상적으로 파일만 출력하면 완료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문제는 현재 찾는 방식들 대부분이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통해 접근한 상태에서 파일을 찾는 형식이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형식으로 </a:t>
            </a:r>
            <a:r>
              <a:rPr lang="en-US" altLang="ko-KR" dirty="0" smtClean="0"/>
              <a:t>input type file</a:t>
            </a:r>
            <a:r>
              <a:rPr lang="ko-KR" altLang="en-US" dirty="0" smtClean="0"/>
              <a:t>을 통해 링크를 받아 찾아서 올리는 형식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5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867" y="304800"/>
            <a:ext cx="10905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접근해야 해당 문제를 해결 할 수 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현재 아는 정보</a:t>
            </a:r>
            <a:endParaRPr lang="en-US" altLang="ko-KR" dirty="0" smtClean="0"/>
          </a:p>
          <a:p>
            <a:r>
              <a:rPr lang="ko-KR" altLang="en-US" dirty="0" err="1" smtClean="0"/>
              <a:t>업로드된</a:t>
            </a:r>
            <a:r>
              <a:rPr lang="ko-KR" altLang="en-US" dirty="0" smtClean="0"/>
              <a:t> 파일의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이용할 시 적용할 코드 등을 현재 알고 있음</a:t>
            </a:r>
            <a:r>
              <a:rPr lang="en-US" altLang="ko-KR" dirty="0" smtClean="0"/>
              <a:t>.	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41867" y="2440001"/>
            <a:ext cx="382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https://bkjeon1614.tistory.com/316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4" y="2873198"/>
            <a:ext cx="7401958" cy="2534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533" y="5655733"/>
            <a:ext cx="671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최초단계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yml</a:t>
            </a:r>
            <a:r>
              <a:rPr lang="ko-KR" altLang="en-US" dirty="0" smtClean="0"/>
              <a:t>양식을 </a:t>
            </a:r>
            <a:r>
              <a:rPr lang="en-US" altLang="ko-KR" dirty="0" smtClean="0"/>
              <a:t>properties</a:t>
            </a:r>
            <a:r>
              <a:rPr lang="ko-KR" altLang="en-US" dirty="0" smtClean="0"/>
              <a:t>로 변경하여 입력 시도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1067" y="3556000"/>
            <a:ext cx="369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코드의 경우 내가 위치를 모를 경우에 쓰는 경우는 맞으나 내가 현재 파일 위치를 아는 상태에서는 딱히 필요 없다고 판단됨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8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800" y="372533"/>
            <a:ext cx="1148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방식을 변경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Mysql</a:t>
            </a:r>
            <a:r>
              <a:rPr lang="ko-KR" altLang="en-US" dirty="0" smtClean="0">
                <a:sym typeface="Wingdings" panose="05000000000000000000" pitchFamily="2" charset="2"/>
              </a:rPr>
              <a:t>에 해당 파일의 정보를 전달하면서 </a:t>
            </a:r>
            <a:r>
              <a:rPr lang="en-US" altLang="ko-KR" dirty="0" smtClean="0">
                <a:sym typeface="Wingdings" panose="05000000000000000000" pitchFamily="2" charset="2"/>
              </a:rPr>
              <a:t>upload</a:t>
            </a:r>
            <a:r>
              <a:rPr lang="ko-KR" altLang="en-US" dirty="0" smtClean="0">
                <a:sym typeface="Wingdings" panose="05000000000000000000" pitchFamily="2" charset="2"/>
              </a:rPr>
              <a:t>를 구현</a:t>
            </a:r>
            <a:r>
              <a:rPr lang="en-US" altLang="ko-KR" dirty="0" smtClean="0">
                <a:sym typeface="Wingdings" panose="05000000000000000000" pitchFamily="2" charset="2"/>
              </a:rPr>
              <a:t> download</a:t>
            </a:r>
            <a:r>
              <a:rPr lang="ko-KR" altLang="en-US" dirty="0" smtClean="0">
                <a:sym typeface="Wingdings" panose="05000000000000000000" pitchFamily="2" charset="2"/>
              </a:rPr>
              <a:t>시 해당 데이터를 불러와 </a:t>
            </a:r>
            <a:r>
              <a:rPr lang="en-US" altLang="ko-KR" dirty="0" smtClean="0">
                <a:sym typeface="Wingdings" panose="05000000000000000000" pitchFamily="2" charset="2"/>
              </a:rPr>
              <a:t>for</a:t>
            </a:r>
            <a:r>
              <a:rPr lang="ko-KR" altLang="en-US" dirty="0" smtClean="0">
                <a:sym typeface="Wingdings" panose="05000000000000000000" pitchFamily="2" charset="2"/>
              </a:rPr>
              <a:t>문으로 반복 수행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7800" y="10188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https://doozi0316.tistory.com/entry/Spring-Boot-MyBatis-MySQL-%EC%97%B0%EB%8F%99-%EB%B0%A9%EB%B2%95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800" y="1942194"/>
            <a:ext cx="400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https://victorydntmd.tistory.com/321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33" y="231152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스프링과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 작업중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680858"/>
            <a:ext cx="4763165" cy="3934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988733"/>
            <a:ext cx="48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DTO</a:t>
            </a:r>
            <a:r>
              <a:rPr lang="ko-KR" altLang="en-US" smtClean="0"/>
              <a:t>파일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338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inherit</vt:lpstr>
      <vt:lpstr>Ubuntu Condensed</vt:lpstr>
      <vt:lpstr>맑은 고딕</vt:lpstr>
      <vt:lpstr>Arial</vt:lpstr>
      <vt:lpstr>Wingdings</vt:lpstr>
      <vt:lpstr>Office 테마</vt:lpstr>
      <vt:lpstr>10.01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375</cp:revision>
  <dcterms:created xsi:type="dcterms:W3CDTF">2021-09-06T05:19:22Z</dcterms:created>
  <dcterms:modified xsi:type="dcterms:W3CDTF">2021-10-01T07:57:52Z</dcterms:modified>
</cp:coreProperties>
</file>