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16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4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5B428F-9B4E-4134-8474-43E3A5D96E26}" type="datetimeFigureOut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BE8F05-7A53-45E5-B1EA-D1B25BC01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50774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529F39-2F1B-4330-9616-9B8F30F42943}" type="datetimeFigureOut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B9846B-CA0F-4C22-BA37-6CE33A5F64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366220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BA716-3A1E-4947-9A19-8A8A200E5F6E}" type="datetime1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1FB97-EAE3-48AA-A7E8-5E817FAE83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4739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B6B73-A3C5-4891-8EF3-A3A476DE04F1}" type="datetime1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1FB97-EAE3-48AA-A7E8-5E817FAE83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4098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85328-DA79-4873-9D1A-FCA87D3716F6}" type="datetime1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1FB97-EAE3-48AA-A7E8-5E817FAE83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6177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61246-6BB9-4ADC-83EF-00E7D0998682}" type="datetime1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1FB97-EAE3-48AA-A7E8-5E817FAE83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6000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BA883-1D55-49B3-B8CE-FB1EE8CFE4A9}" type="datetime1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1FB97-EAE3-48AA-A7E8-5E817FAE83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960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54693-4B22-40B5-B94B-27434BC9F719}" type="datetime1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1FB97-EAE3-48AA-A7E8-5E817FAE83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0831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E3220-4D2A-4A1A-9A8D-1398D68A3732}" type="datetime1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1FB97-EAE3-48AA-A7E8-5E817FAE83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5532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0F314-7E21-4E1B-8934-B6C07D80B68D}" type="datetime1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1FB97-EAE3-48AA-A7E8-5E817FAE83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4900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638B8-3D3A-41C4-89F3-03C3076EB28C}" type="datetime1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1FB97-EAE3-48AA-A7E8-5E817FAE83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6402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C024F-0AF9-4235-8693-B765F06CD953}" type="datetime1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1FB97-EAE3-48AA-A7E8-5E817FAE83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8902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76DB1-CB5E-40C9-A97F-278144FF8FD2}" type="datetime1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1FB97-EAE3-48AA-A7E8-5E817FAE83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4882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133CC2-177A-4682-9CFD-B42C400178EC}" type="datetime1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81FB97-EAE3-48AA-A7E8-5E817FAE83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9653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47763"/>
            <a:ext cx="9144000" cy="2387600"/>
          </a:xfrm>
        </p:spPr>
        <p:txBody>
          <a:bodyPr/>
          <a:lstStyle/>
          <a:p>
            <a:r>
              <a:rPr lang="en-US" altLang="ko-KR" dirty="0" smtClean="0"/>
              <a:t>10.05 </a:t>
            </a:r>
            <a:r>
              <a:rPr lang="ko-KR" altLang="en-US" dirty="0" smtClean="0"/>
              <a:t>일일 보고서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8933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1" y="88668"/>
            <a:ext cx="121242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https://stackoverflow.com/questions/28042426/spring-boot-error-creating-bean-with-name-datasource-defined-in-class-path-r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34999"/>
            <a:ext cx="6287377" cy="37629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443133" y="2237958"/>
            <a:ext cx="515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해당 문구 추가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79" y="5144230"/>
            <a:ext cx="6773220" cy="295316"/>
          </a:xfrm>
          <a:prstGeom prst="rect">
            <a:avLst/>
          </a:prstGeom>
        </p:spPr>
      </p:pic>
      <p:cxnSp>
        <p:nvCxnSpPr>
          <p:cNvPr id="7" name="직선 화살표 연결선 6"/>
          <p:cNvCxnSpPr>
            <a:stCxn id="3" idx="2"/>
            <a:endCxn id="5" idx="0"/>
          </p:cNvCxnSpPr>
          <p:nvPr/>
        </p:nvCxnSpPr>
        <p:spPr>
          <a:xfrm>
            <a:off x="3143689" y="4497899"/>
            <a:ext cx="330200" cy="646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13267" y="5715000"/>
            <a:ext cx="762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error creating bean with name '</a:t>
            </a:r>
            <a:r>
              <a:rPr lang="en-US" altLang="ko-KR" dirty="0" err="1"/>
              <a:t>datasource</a:t>
            </a:r>
            <a:r>
              <a:rPr lang="en-US" altLang="ko-KR" dirty="0"/>
              <a:t>' defined in class path </a:t>
            </a:r>
            <a:r>
              <a:rPr lang="en-US" altLang="ko-KR" dirty="0" smtClean="0"/>
              <a:t>resource </a:t>
            </a:r>
            <a:r>
              <a:rPr lang="ko-KR" altLang="en-US" dirty="0" smtClean="0"/>
              <a:t>이라는 기존 에러코드에서 변경되었음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9423527" y="734999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https://nbds.kr/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144000" y="1422400"/>
            <a:ext cx="29802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해당 페이지에서 </a:t>
            </a:r>
            <a:r>
              <a:rPr lang="ko-KR" altLang="en-US" dirty="0" err="1" smtClean="0"/>
              <a:t>바이오데이터</a:t>
            </a:r>
            <a:r>
              <a:rPr lang="en-US" altLang="ko-KR" dirty="0"/>
              <a:t> </a:t>
            </a:r>
            <a:r>
              <a:rPr lang="ko-KR" altLang="en-US" dirty="0" smtClean="0"/>
              <a:t>찾기</a:t>
            </a:r>
            <a:r>
              <a:rPr lang="en-US" altLang="ko-KR" dirty="0" smtClean="0"/>
              <a:t>/</a:t>
            </a:r>
            <a:r>
              <a:rPr lang="ko-KR" altLang="en-US" dirty="0" smtClean="0"/>
              <a:t>신청에서 기능 체크</a:t>
            </a:r>
            <a:r>
              <a:rPr lang="en-US" altLang="ko-KR" dirty="0" smtClean="0"/>
              <a:t>(</a:t>
            </a:r>
            <a:r>
              <a:rPr lang="ko-KR" altLang="en-US" dirty="0" smtClean="0"/>
              <a:t>작동 안되는 부분 체크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69806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39030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https://seungyooon.tistory.com/218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5458"/>
            <a:ext cx="7659169" cy="142894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1950533"/>
            <a:ext cx="7018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해당 문구 추가</a:t>
            </a:r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83367"/>
            <a:ext cx="10478962" cy="181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77800" y="2895600"/>
            <a:ext cx="8856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에러명이</a:t>
            </a:r>
            <a:r>
              <a:rPr lang="ko-KR" altLang="en-US" dirty="0" smtClean="0"/>
              <a:t> 기존 </a:t>
            </a:r>
            <a:r>
              <a:rPr lang="en-US" altLang="ko-KR" dirty="0" err="1" smtClean="0"/>
              <a:t>datasource</a:t>
            </a:r>
            <a:r>
              <a:rPr lang="en-US" altLang="ko-KR" dirty="0" smtClean="0"/>
              <a:t>~~~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script~~~</a:t>
            </a:r>
            <a:r>
              <a:rPr lang="ko-KR" altLang="en-US" dirty="0" smtClean="0"/>
              <a:t>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변경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30200" y="3784600"/>
            <a:ext cx="8602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반복적인 동일한 에러 발생으로 </a:t>
            </a:r>
            <a:r>
              <a:rPr lang="en-US" altLang="ko-KR" dirty="0" smtClean="0"/>
              <a:t>m2</a:t>
            </a:r>
            <a:r>
              <a:rPr lang="ko-KR" altLang="en-US" dirty="0" smtClean="0"/>
              <a:t>폴더 </a:t>
            </a:r>
            <a:r>
              <a:rPr lang="ko-KR" altLang="en-US" dirty="0" err="1" smtClean="0"/>
              <a:t>삭제후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재부팅하여</a:t>
            </a:r>
            <a:r>
              <a:rPr lang="ko-KR" altLang="en-US" dirty="0" smtClean="0"/>
              <a:t> 처음부터 다시 시작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9740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886478" cy="162900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1629002"/>
            <a:ext cx="7171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DTO </a:t>
            </a:r>
            <a:r>
              <a:rPr lang="ko-KR" altLang="en-US" dirty="0" smtClean="0"/>
              <a:t>패키지를 위한 </a:t>
            </a:r>
            <a:r>
              <a:rPr lang="en-US" altLang="ko-KR" dirty="0" smtClean="0"/>
              <a:t>import </a:t>
            </a:r>
            <a:r>
              <a:rPr lang="ko-KR" altLang="en-US" dirty="0" smtClean="0"/>
              <a:t>및 </a:t>
            </a:r>
            <a:r>
              <a:rPr lang="en-US" altLang="ko-KR" dirty="0" smtClean="0"/>
              <a:t>package </a:t>
            </a:r>
            <a:r>
              <a:rPr lang="ko-KR" altLang="en-US" dirty="0" smtClean="0"/>
              <a:t>추가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7080" y="0"/>
            <a:ext cx="3572374" cy="83831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787760" y="931334"/>
            <a:ext cx="6121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데이터 베이스 의존성 추가</a:t>
            </a:r>
            <a:r>
              <a:rPr lang="en-US" altLang="ko-KR" dirty="0" smtClean="0"/>
              <a:t>// runtime scope </a:t>
            </a:r>
            <a:r>
              <a:rPr lang="ko-KR" altLang="en-US" dirty="0" smtClean="0"/>
              <a:t>추가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4572" y="1427851"/>
            <a:ext cx="4677428" cy="77163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738533" y="2199484"/>
            <a:ext cx="4453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MyBatis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사용을 위한 의존성 추가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685326"/>
            <a:ext cx="7744906" cy="228631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-16933" y="4971645"/>
            <a:ext cx="6680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Properties</a:t>
            </a:r>
            <a:r>
              <a:rPr lang="ko-KR" altLang="en-US" dirty="0" smtClean="0"/>
              <a:t>에 추가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여기서 </a:t>
            </a:r>
            <a:r>
              <a:rPr lang="en-US" altLang="ko-KR" dirty="0" err="1" smtClean="0"/>
              <a:t>spring.datasource.username</a:t>
            </a:r>
            <a:r>
              <a:rPr lang="en-US" altLang="ko-KR" dirty="0" smtClean="0"/>
              <a:t> </a:t>
            </a:r>
            <a:r>
              <a:rPr lang="ko-KR" altLang="en-US" dirty="0" smtClean="0"/>
              <a:t>및 </a:t>
            </a:r>
            <a:r>
              <a:rPr lang="en-US" altLang="ko-KR" dirty="0" smtClean="0"/>
              <a:t>password</a:t>
            </a:r>
            <a:r>
              <a:rPr lang="ko-KR" altLang="en-US" dirty="0" smtClean="0"/>
              <a:t>는 데이터베이스에 적용된 유저 명과 암호이다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195733" y="3335867"/>
            <a:ext cx="36152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나는 여기서 첫번째 방식으로 진행할 예정이기 때문에 </a:t>
            </a:r>
            <a:r>
              <a:rPr lang="en-US" altLang="ko-KR" dirty="0" err="1" smtClean="0"/>
              <a:t>mybatis.type</a:t>
            </a:r>
            <a:r>
              <a:rPr lang="en-US" altLang="ko-KR" dirty="0" smtClean="0"/>
              <a:t>=aliases-package</a:t>
            </a:r>
            <a:r>
              <a:rPr lang="ko-KR" altLang="en-US" dirty="0" smtClean="0"/>
              <a:t>는 입력하지 않는다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8178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296904" cy="362953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296904" y="0"/>
            <a:ext cx="58950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Junit</a:t>
            </a:r>
            <a:r>
              <a:rPr lang="ko-KR" altLang="en-US" dirty="0" smtClean="0"/>
              <a:t>을 통하여 </a:t>
            </a:r>
            <a:r>
              <a:rPr lang="en-US" altLang="ko-KR" dirty="0" smtClean="0"/>
              <a:t>DB</a:t>
            </a:r>
            <a:r>
              <a:rPr lang="ko-KR" altLang="en-US" dirty="0" smtClean="0"/>
              <a:t>접속 여부를 확인하면 현재 이러한 에러페이지가 발생함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434667" y="7182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/>
              <a:t>https://velog.io/@kmdngmn/Error-Spring-boot-%EC%8B%A4%ED%96%89-%EC%98%A4%EB%A5%98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96904" y="1364566"/>
            <a:ext cx="4817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현재 에러에 대한 조사 중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986214"/>
            <a:ext cx="2915057" cy="176237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885045"/>
            <a:ext cx="5210902" cy="1390844"/>
          </a:xfrm>
          <a:prstGeom prst="rect">
            <a:avLst/>
          </a:prstGeom>
        </p:spPr>
      </p:pic>
      <p:sp>
        <p:nvSpPr>
          <p:cNvPr id="9" name="오른쪽 화살표 8"/>
          <p:cNvSpPr/>
          <p:nvPr/>
        </p:nvSpPr>
        <p:spPr>
          <a:xfrm>
            <a:off x="5562600" y="4986214"/>
            <a:ext cx="1295400" cy="5848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7061200" y="4157133"/>
            <a:ext cx="3276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에러원인</a:t>
            </a:r>
            <a:r>
              <a:rPr lang="en-US" altLang="ko-KR" dirty="0" smtClean="0"/>
              <a:t>: user</a:t>
            </a:r>
            <a:r>
              <a:rPr lang="ko-KR" altLang="en-US" dirty="0" smtClean="0"/>
              <a:t>가 기존에는 </a:t>
            </a:r>
            <a:r>
              <a:rPr lang="en-US" altLang="ko-KR" dirty="0" smtClean="0"/>
              <a:t>user</a:t>
            </a:r>
            <a:r>
              <a:rPr lang="ko-KR" altLang="en-US" dirty="0" smtClean="0"/>
              <a:t>로 </a:t>
            </a:r>
            <a:r>
              <a:rPr lang="ko-KR" altLang="en-US" dirty="0" err="1" smtClean="0"/>
              <a:t>적혀있었으나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실제 </a:t>
            </a:r>
            <a:r>
              <a:rPr lang="ko-KR" altLang="en-US" dirty="0" err="1" smtClean="0"/>
              <a:t>유저명은</a:t>
            </a:r>
            <a:r>
              <a:rPr lang="ko-KR" altLang="en-US" dirty="0" smtClean="0"/>
              <a:t> </a:t>
            </a:r>
            <a:r>
              <a:rPr lang="en-US" altLang="ko-KR" dirty="0" smtClean="0"/>
              <a:t>root</a:t>
            </a:r>
            <a:r>
              <a:rPr lang="ko-KR" altLang="en-US" dirty="0" smtClean="0"/>
              <a:t>인 관계로 접속이 </a:t>
            </a:r>
            <a:r>
              <a:rPr lang="ko-KR" altLang="en-US" dirty="0" err="1" smtClean="0"/>
              <a:t>안됬었음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6887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534797" cy="6858000"/>
          </a:xfrm>
          <a:prstGeom prst="rect">
            <a:avLst/>
          </a:prstGeom>
        </p:spPr>
      </p:pic>
      <p:sp>
        <p:nvSpPr>
          <p:cNvPr id="3" name="타원 2"/>
          <p:cNvSpPr/>
          <p:nvPr/>
        </p:nvSpPr>
        <p:spPr>
          <a:xfrm>
            <a:off x="567267" y="1066800"/>
            <a:ext cx="3412066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/>
          <p:cNvSpPr/>
          <p:nvPr/>
        </p:nvSpPr>
        <p:spPr>
          <a:xfrm>
            <a:off x="939800" y="6527800"/>
            <a:ext cx="3581400" cy="330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/>
          <p:cNvCxnSpPr>
            <a:stCxn id="3" idx="6"/>
            <a:endCxn id="9" idx="1"/>
          </p:cNvCxnSpPr>
          <p:nvPr/>
        </p:nvCxnSpPr>
        <p:spPr>
          <a:xfrm flipV="1">
            <a:off x="3979333" y="1066800"/>
            <a:ext cx="261620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>
            <a:endCxn id="9" idx="1"/>
          </p:cNvCxnSpPr>
          <p:nvPr/>
        </p:nvCxnSpPr>
        <p:spPr>
          <a:xfrm flipV="1">
            <a:off x="4521200" y="1066800"/>
            <a:ext cx="2074333" cy="5626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595533" y="605135"/>
            <a:ext cx="2099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Spring-boot-starter-test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개라 안되는 것인가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12" name="아래쪽 화살표 11"/>
          <p:cNvSpPr/>
          <p:nvPr/>
        </p:nvSpPr>
        <p:spPr>
          <a:xfrm>
            <a:off x="8398933" y="1676400"/>
            <a:ext cx="296333" cy="10075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6223000" y="2831868"/>
            <a:ext cx="6070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중복된 의존성을 삭제해도 동일하게 </a:t>
            </a:r>
            <a:r>
              <a:rPr lang="en-US" altLang="ko-KR" dirty="0" err="1" smtClean="0"/>
              <a:t>com.mysql.cj.jdbc.Driver</a:t>
            </a:r>
            <a:r>
              <a:rPr lang="ko-KR" altLang="en-US" dirty="0" smtClean="0"/>
              <a:t>를 찾기 못하는 문제가 발생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>
                <a:sym typeface="Wingdings" panose="05000000000000000000" pitchFamily="2" charset="2"/>
              </a:rPr>
              <a:t></a:t>
            </a:r>
            <a:r>
              <a:rPr lang="ko-KR" altLang="en-US" dirty="0" smtClean="0">
                <a:sym typeface="Wingdings" panose="05000000000000000000" pitchFamily="2" charset="2"/>
              </a:rPr>
              <a:t>아직 </a:t>
            </a:r>
            <a:r>
              <a:rPr lang="en-US" altLang="ko-KR" dirty="0" err="1" smtClean="0">
                <a:sym typeface="Wingdings" panose="05000000000000000000" pitchFamily="2" charset="2"/>
              </a:rPr>
              <a:t>Mysql</a:t>
            </a:r>
            <a:r>
              <a:rPr lang="ko-KR" altLang="en-US" dirty="0" smtClean="0">
                <a:sym typeface="Wingdings" panose="05000000000000000000" pitchFamily="2" charset="2"/>
              </a:rPr>
              <a:t>과 정상적으로 연결이 되지 않았음을 의미함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957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36634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https://badstorage.tistory.com/11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304800"/>
            <a:ext cx="10092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해당 링크를 통해 처음부터 다시 연동 시작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6133" y="914187"/>
            <a:ext cx="2905530" cy="30484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14187"/>
            <a:ext cx="4715533" cy="30484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9485" y="3962612"/>
            <a:ext cx="35644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컨트롤러 설정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추가된 문구</a:t>
            </a:r>
            <a:endParaRPr lang="en-US" altLang="ko-KR" dirty="0"/>
          </a:p>
          <a:p>
            <a:r>
              <a:rPr lang="en-US" altLang="ko-KR" dirty="0" err="1" smtClean="0"/>
              <a:t>javax.annotation.Resource</a:t>
            </a:r>
            <a:endParaRPr lang="en-US" altLang="ko-KR" dirty="0" smtClean="0"/>
          </a:p>
          <a:p>
            <a:r>
              <a:rPr lang="en-US" altLang="ko-KR" dirty="0" err="1" smtClean="0"/>
              <a:t>Org.springframework.ui.Model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9002" y="914187"/>
            <a:ext cx="3724795" cy="3038899"/>
          </a:xfrm>
          <a:prstGeom prst="rect">
            <a:avLst/>
          </a:prstGeom>
        </p:spPr>
      </p:pic>
      <p:sp>
        <p:nvSpPr>
          <p:cNvPr id="9" name="아래쪽 화살표 8"/>
          <p:cNvSpPr/>
          <p:nvPr/>
        </p:nvSpPr>
        <p:spPr>
          <a:xfrm>
            <a:off x="7543800" y="4148667"/>
            <a:ext cx="1286933" cy="7535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715533" y="5008140"/>
            <a:ext cx="7221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데이터</a:t>
            </a:r>
            <a:r>
              <a:rPr lang="en-US" altLang="ko-KR" dirty="0" smtClean="0"/>
              <a:t> </a:t>
            </a:r>
            <a:r>
              <a:rPr lang="ko-KR" altLang="en-US" dirty="0" smtClean="0"/>
              <a:t>호출 및 출력을 윈한 </a:t>
            </a:r>
            <a:r>
              <a:rPr lang="en-US" altLang="ko-KR" dirty="0" smtClean="0"/>
              <a:t>DTO</a:t>
            </a:r>
            <a:r>
              <a:rPr lang="ko-KR" altLang="en-US" dirty="0" smtClean="0"/>
              <a:t>및 </a:t>
            </a:r>
            <a:r>
              <a:rPr lang="en-US" altLang="ko-KR" dirty="0" smtClean="0"/>
              <a:t>DAO</a:t>
            </a:r>
            <a:r>
              <a:rPr lang="ko-KR" altLang="en-US" dirty="0" smtClean="0"/>
              <a:t>클래스 작성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1014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61" y="0"/>
            <a:ext cx="7059010" cy="526500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5761" y="5311169"/>
            <a:ext cx="6688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Application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@Bean</a:t>
            </a:r>
            <a:r>
              <a:rPr lang="ko-KR" altLang="en-US" dirty="0" smtClean="0"/>
              <a:t>을 등록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048771" y="5657671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/>
              <a:t>https://khj93.tistory.com/entry/MyBatis-MyBatis%EB%9E%80-%EA%B0%9C%EB%85%90-%EB%B0%8F-%ED%95%B5%EC%8B%AC-%EC%A0%95%EB%A6%AC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30729" y="5726667"/>
            <a:ext cx="215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참고 링크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323667" y="465667"/>
            <a:ext cx="44534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해당 코드의 경우 원하는 </a:t>
            </a:r>
            <a:r>
              <a:rPr lang="en-US" altLang="ko-KR" dirty="0" smtClean="0"/>
              <a:t>html</a:t>
            </a:r>
            <a:r>
              <a:rPr lang="ko-KR" altLang="en-US" dirty="0" smtClean="0"/>
              <a:t>이 아닌 이용하지 않을 </a:t>
            </a:r>
            <a:r>
              <a:rPr lang="en-US" altLang="ko-KR" dirty="0" err="1" smtClean="0"/>
              <a:t>jsp</a:t>
            </a:r>
            <a:r>
              <a:rPr lang="ko-KR" altLang="en-US" dirty="0" smtClean="0"/>
              <a:t>코드를 활용하여 이용하는 방식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>
                <a:sym typeface="Wingdings" panose="05000000000000000000" pitchFamily="2" charset="2"/>
              </a:rPr>
              <a:t> html</a:t>
            </a:r>
            <a:r>
              <a:rPr lang="ko-KR" altLang="en-US" dirty="0" smtClean="0">
                <a:sym typeface="Wingdings" panose="05000000000000000000" pitchFamily="2" charset="2"/>
              </a:rPr>
              <a:t>로 작동하는 방식을 찾아야함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8543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387667" cy="381053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6999" y="4004733"/>
            <a:ext cx="11421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현재 </a:t>
            </a:r>
            <a:r>
              <a:rPr lang="ko-KR" altLang="en-US" dirty="0" err="1" smtClean="0"/>
              <a:t>에러코드가</a:t>
            </a:r>
            <a:r>
              <a:rPr lang="ko-KR" altLang="en-US" dirty="0" smtClean="0"/>
              <a:t> 발생하며 </a:t>
            </a:r>
            <a:r>
              <a:rPr lang="en-US" altLang="ko-KR" dirty="0" err="1" smtClean="0"/>
              <a:t>db_data</a:t>
            </a:r>
            <a:r>
              <a:rPr lang="en-US" altLang="ko-KR" dirty="0" smtClean="0"/>
              <a:t> </a:t>
            </a:r>
            <a:r>
              <a:rPr lang="ko-KR" altLang="en-US" dirty="0" smtClean="0"/>
              <a:t>자체를 인지 못하는 문제가 </a:t>
            </a:r>
            <a:r>
              <a:rPr lang="ko-KR" altLang="en-US" dirty="0" err="1" smtClean="0"/>
              <a:t>발생중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42702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54215"/>
            <a:ext cx="9754961" cy="140037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011114" cy="1705213"/>
          </a:xfrm>
          <a:prstGeom prst="rect">
            <a:avLst/>
          </a:prstGeom>
        </p:spPr>
      </p:pic>
      <p:cxnSp>
        <p:nvCxnSpPr>
          <p:cNvPr id="5" name="직선 화살표 연결선 4"/>
          <p:cNvCxnSpPr>
            <a:stCxn id="3" idx="2"/>
          </p:cNvCxnSpPr>
          <p:nvPr/>
        </p:nvCxnSpPr>
        <p:spPr>
          <a:xfrm>
            <a:off x="3005557" y="1705213"/>
            <a:ext cx="1981310" cy="1049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0" y="4267200"/>
            <a:ext cx="77046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Db</a:t>
            </a:r>
            <a:r>
              <a:rPr lang="ko-KR" altLang="en-US" dirty="0" smtClean="0"/>
              <a:t>연동이 </a:t>
            </a:r>
            <a:r>
              <a:rPr lang="ko-KR" altLang="en-US" dirty="0" err="1" smtClean="0"/>
              <a:t>문제일경우</a:t>
            </a:r>
            <a:r>
              <a:rPr lang="ko-KR" altLang="en-US" dirty="0" smtClean="0"/>
              <a:t> 원래 뜨는게 정상이나 </a:t>
            </a:r>
            <a:r>
              <a:rPr lang="en-US" altLang="ko-KR" dirty="0" err="1" smtClean="0"/>
              <a:t>db</a:t>
            </a:r>
            <a:r>
              <a:rPr lang="ko-KR" altLang="en-US" dirty="0" smtClean="0"/>
              <a:t>연결이 필요하다고 안내문이 나옴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03200" y="5198533"/>
            <a:ext cx="9762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해당 문제를 해결하기 위해 다시 </a:t>
            </a:r>
            <a:r>
              <a:rPr lang="en-US" altLang="ko-KR" dirty="0" err="1" smtClean="0"/>
              <a:t>db</a:t>
            </a:r>
            <a:r>
              <a:rPr lang="ko-KR" altLang="en-US" dirty="0" smtClean="0"/>
              <a:t>연결을 시키면 </a:t>
            </a:r>
            <a:r>
              <a:rPr lang="en-US" altLang="ko-KR" dirty="0" smtClean="0"/>
              <a:t>7p</a:t>
            </a:r>
            <a:r>
              <a:rPr lang="ko-KR" altLang="en-US" dirty="0" smtClean="0"/>
              <a:t>에 나온 에러가 동일하게 </a:t>
            </a:r>
            <a:r>
              <a:rPr lang="ko-KR" altLang="en-US" dirty="0" err="1" smtClean="0"/>
              <a:t>발생중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89611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3099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https://yunex.tistory.com/18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6454"/>
            <a:ext cx="4867954" cy="232442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6200" y="3039533"/>
            <a:ext cx="42502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현재 위의 링크를 기반으로 예외처리를 하여 </a:t>
            </a:r>
            <a:r>
              <a:rPr lang="en-US" altLang="ko-KR" dirty="0" smtClean="0"/>
              <a:t>localhost:8080/index</a:t>
            </a:r>
            <a:r>
              <a:rPr lang="ko-KR" altLang="en-US" dirty="0" smtClean="0"/>
              <a:t>에는 접속이 되도록 수정한 상태이나 이 경우 </a:t>
            </a:r>
            <a:r>
              <a:rPr lang="en-US" altLang="ko-KR" dirty="0" smtClean="0"/>
              <a:t>DB</a:t>
            </a:r>
            <a:r>
              <a:rPr lang="ko-KR" altLang="en-US" dirty="0" smtClean="0"/>
              <a:t>에 접속이 안되는 문제가 있음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469467" y="575733"/>
            <a:ext cx="63076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고로 </a:t>
            </a:r>
            <a:r>
              <a:rPr lang="ko-KR" altLang="en-US" dirty="0" err="1" smtClean="0"/>
              <a:t>이문제를</a:t>
            </a:r>
            <a:r>
              <a:rPr lang="ko-KR" altLang="en-US" dirty="0" smtClean="0"/>
              <a:t> 해결하기 위해서는 </a:t>
            </a:r>
            <a:r>
              <a:rPr lang="en-US" altLang="ko-KR" dirty="0" smtClean="0"/>
              <a:t>DB</a:t>
            </a:r>
            <a:r>
              <a:rPr lang="ko-KR" altLang="en-US" dirty="0" smtClean="0"/>
              <a:t>연결을 초기화 시키거나 해야함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469467" y="1222064"/>
            <a:ext cx="51080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https://private.tistory.com/76#recentComments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4799" y="1608666"/>
            <a:ext cx="6663267" cy="103837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4508517"/>
            <a:ext cx="2486372" cy="419158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923" y="4948645"/>
            <a:ext cx="10799088" cy="49536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9923" y="5572287"/>
            <a:ext cx="7617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추가를 하였음에도 동일하게 에러가 발생함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cxnSp>
        <p:nvCxnSpPr>
          <p:cNvPr id="13" name="직선 화살표 연결선 12"/>
          <p:cNvCxnSpPr>
            <a:stCxn id="8" idx="2"/>
            <a:endCxn id="9" idx="0"/>
          </p:cNvCxnSpPr>
          <p:nvPr/>
        </p:nvCxnSpPr>
        <p:spPr>
          <a:xfrm flipH="1">
            <a:off x="1319386" y="2647036"/>
            <a:ext cx="7397047" cy="1861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18970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6902</TotalTime>
  <Words>332</Words>
  <Application>Microsoft Office PowerPoint</Application>
  <PresentationFormat>와이드스크린</PresentationFormat>
  <Paragraphs>47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맑은 고딕</vt:lpstr>
      <vt:lpstr>Arial</vt:lpstr>
      <vt:lpstr>Wingdings</vt:lpstr>
      <vt:lpstr>Office 테마</vt:lpstr>
      <vt:lpstr>10.05 일일 보고서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</dc:creator>
  <cp:lastModifiedBy>j</cp:lastModifiedBy>
  <cp:revision>411</cp:revision>
  <dcterms:created xsi:type="dcterms:W3CDTF">2021-09-06T05:19:22Z</dcterms:created>
  <dcterms:modified xsi:type="dcterms:W3CDTF">2021-10-05T08:56:23Z</dcterms:modified>
</cp:coreProperties>
</file>