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10.06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9133" cy="596348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95400" y="914400"/>
            <a:ext cx="3962400" cy="448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7" idx="1"/>
          </p:cNvCxnSpPr>
          <p:nvPr/>
        </p:nvCxnSpPr>
        <p:spPr>
          <a:xfrm flipV="1">
            <a:off x="5257800" y="661834"/>
            <a:ext cx="1032933" cy="48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90733" y="338668"/>
            <a:ext cx="369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위치 에서 파일이 업로드가 시작됨</a:t>
            </a:r>
            <a:r>
              <a:rPr lang="en-US" altLang="ko-KR" dirty="0" smtClean="0">
                <a:sym typeface="Wingdings" panose="05000000000000000000" pitchFamily="2" charset="2"/>
              </a:rPr>
              <a:t> submit</a:t>
            </a:r>
            <a:r>
              <a:rPr lang="ko-KR" altLang="en-US" dirty="0" smtClean="0">
                <a:sym typeface="Wingdings" panose="05000000000000000000" pitchFamily="2" charset="2"/>
              </a:rPr>
              <a:t>으로 파일 업로드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52400" y="4216400"/>
            <a:ext cx="3962400" cy="93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6"/>
            <a:endCxn id="12" idx="1"/>
          </p:cNvCxnSpPr>
          <p:nvPr/>
        </p:nvCxnSpPr>
        <p:spPr>
          <a:xfrm flipV="1">
            <a:off x="4114800" y="2036465"/>
            <a:ext cx="2311400" cy="264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6200" y="1574800"/>
            <a:ext cx="516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위치에서 뭔가를 더 처리하는데 </a:t>
            </a:r>
            <a:r>
              <a:rPr lang="en-US" altLang="ko-KR" dirty="0" smtClean="0"/>
              <a:t>filename=</a:t>
            </a:r>
            <a:r>
              <a:rPr lang="ko-KR" altLang="en-US" dirty="0" smtClean="0"/>
              <a:t>을 보아 여기서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파일명을 처리하는 거로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6200" y="3031067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경우는 파일을 선택해주세요가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47" y="3422349"/>
            <a:ext cx="5677506" cy="1257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90733" y="4920343"/>
            <a:ext cx="5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식으로 구축되어 있는 상태임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86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33" y="67733"/>
            <a:ext cx="11548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순서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에서 업로드할 </a:t>
            </a:r>
            <a:r>
              <a:rPr lang="ko-KR" altLang="en-US" dirty="0" err="1" smtClean="0"/>
              <a:t>파일등을</a:t>
            </a:r>
            <a:r>
              <a:rPr lang="ko-KR" altLang="en-US" dirty="0" smtClean="0"/>
              <a:t> 올림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업로드 버튼을 누름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js</a:t>
            </a:r>
            <a:r>
              <a:rPr lang="ko-KR" altLang="en-US" dirty="0" smtClean="0">
                <a:sym typeface="Wingdings" panose="05000000000000000000" pitchFamily="2" charset="2"/>
              </a:rPr>
              <a:t>에서 업로드할 파일의 정보를 우선 받아서 사용자에게 정보를 출력 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파일명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사이즈 </a:t>
            </a:r>
            <a:r>
              <a:rPr lang="ko-KR" altLang="en-US" dirty="0" err="1" smtClean="0">
                <a:sym typeface="Wingdings" panose="05000000000000000000" pitchFamily="2" charset="2"/>
              </a:rPr>
              <a:t>저장위치등</a:t>
            </a:r>
            <a:r>
              <a:rPr lang="en-US" altLang="ko-KR" dirty="0" smtClean="0">
                <a:sym typeface="Wingdings" panose="05000000000000000000" pitchFamily="2" charset="2"/>
              </a:rPr>
              <a:t>)</a:t>
            </a:r>
            <a:r>
              <a:rPr lang="ko-KR" altLang="en-US" dirty="0" smtClean="0">
                <a:sym typeface="Wingdings" panose="05000000000000000000" pitchFamily="2" charset="2"/>
              </a:rPr>
              <a:t>그와 동시에 </a:t>
            </a:r>
            <a:r>
              <a:rPr lang="en-US" altLang="ko-KR" dirty="0" err="1" smtClean="0">
                <a:sym typeface="Wingdings" panose="05000000000000000000" pitchFamily="2" charset="2"/>
              </a:rPr>
              <a:t>HomeController</a:t>
            </a:r>
            <a:r>
              <a:rPr lang="ko-KR" altLang="en-US" dirty="0" smtClean="0">
                <a:sym typeface="Wingdings" panose="05000000000000000000" pitchFamily="2" charset="2"/>
              </a:rPr>
              <a:t>에서 대상 파일을 업로드함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err="1" smtClean="0">
                <a:sym typeface="Wingdings" panose="05000000000000000000" pitchFamily="2" charset="2"/>
              </a:rPr>
              <a:t>HomeController</a:t>
            </a:r>
            <a:r>
              <a:rPr lang="ko-KR" altLang="en-US" dirty="0" smtClean="0">
                <a:sym typeface="Wingdings" panose="05000000000000000000" pitchFamily="2" charset="2"/>
              </a:rPr>
              <a:t>는 따로 업로드에는 관여하지 않고 루트만 관여함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가상경로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해당 이 업로드 </a:t>
            </a:r>
            <a:r>
              <a:rPr lang="ko-KR" altLang="en-US" dirty="0" err="1" smtClean="0">
                <a:sym typeface="Wingdings" panose="05000000000000000000" pitchFamily="2" charset="2"/>
              </a:rPr>
              <a:t>사이클임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여기서 제대로 </a:t>
            </a:r>
            <a:r>
              <a:rPr lang="en-US" altLang="ko-KR" dirty="0" smtClean="0">
                <a:sym typeface="Wingdings" panose="05000000000000000000" pitchFamily="2" charset="2"/>
              </a:rPr>
              <a:t>upload</a:t>
            </a:r>
            <a:r>
              <a:rPr lang="ko-KR" altLang="en-US" dirty="0" smtClean="0">
                <a:sym typeface="Wingdings" panose="05000000000000000000" pitchFamily="2" charset="2"/>
              </a:rPr>
              <a:t>에 관련된 파일을 찾아야함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현재 정보 출력의 경우는 </a:t>
            </a:r>
            <a:r>
              <a:rPr lang="en-US" altLang="ko-KR" dirty="0" smtClean="0">
                <a:sym typeface="Wingdings" panose="05000000000000000000" pitchFamily="2" charset="2"/>
              </a:rPr>
              <a:t>smaple.common.js</a:t>
            </a:r>
            <a:r>
              <a:rPr lang="ko-KR" altLang="en-US" dirty="0" smtClean="0">
                <a:sym typeface="Wingdings" panose="05000000000000000000" pitchFamily="2" charset="2"/>
              </a:rPr>
              <a:t>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남은 </a:t>
            </a:r>
            <a:r>
              <a:rPr lang="en-US" altLang="ko-KR" dirty="0" err="1" smtClean="0">
                <a:sym typeface="Wingdings" panose="05000000000000000000" pitchFamily="2" charset="2"/>
              </a:rPr>
              <a:t>js</a:t>
            </a:r>
            <a:r>
              <a:rPr lang="ko-KR" altLang="en-US" dirty="0" smtClean="0">
                <a:sym typeface="Wingdings" panose="05000000000000000000" pitchFamily="2" charset="2"/>
              </a:rPr>
              <a:t>의 경우 </a:t>
            </a:r>
            <a:r>
              <a:rPr lang="en-US" altLang="ko-KR" dirty="0" smtClean="0">
                <a:sym typeface="Wingdings" panose="05000000000000000000" pitchFamily="2" charset="2"/>
              </a:rPr>
              <a:t>raonkupload.js</a:t>
            </a:r>
            <a:r>
              <a:rPr lang="ko-KR" altLang="en-US" dirty="0" smtClean="0">
                <a:sym typeface="Wingdings" panose="05000000000000000000" pitchFamily="2" charset="2"/>
              </a:rPr>
              <a:t>이나 이건 </a:t>
            </a:r>
            <a:r>
              <a:rPr lang="ko-KR" altLang="en-US" dirty="0" err="1" smtClean="0">
                <a:sym typeface="Wingdings" panose="05000000000000000000" pitchFamily="2" charset="2"/>
              </a:rPr>
              <a:t>해석하는거</a:t>
            </a:r>
            <a:r>
              <a:rPr lang="ko-KR" altLang="en-US" dirty="0" smtClean="0">
                <a:sym typeface="Wingdings" panose="05000000000000000000" pitchFamily="2" charset="2"/>
              </a:rPr>
              <a:t> 자체가 문제인 수준이 복잡도를 가짐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여기서 내가 </a:t>
            </a:r>
            <a:r>
              <a:rPr lang="ko-KR" altLang="en-US" dirty="0" err="1" smtClean="0">
                <a:sym typeface="Wingdings" panose="05000000000000000000" pitchFamily="2" charset="2"/>
              </a:rPr>
              <a:t>원하는건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js</a:t>
            </a:r>
            <a:r>
              <a:rPr lang="ko-KR" altLang="en-US" dirty="0" smtClean="0">
                <a:sym typeface="Wingdings" panose="05000000000000000000" pitchFamily="2" charset="2"/>
              </a:rPr>
              <a:t>에서 파일의 정보를 받고 </a:t>
            </a:r>
            <a:r>
              <a:rPr lang="ko-KR" altLang="en-US" dirty="0" err="1" smtClean="0">
                <a:sym typeface="Wingdings" panose="05000000000000000000" pitchFamily="2" charset="2"/>
              </a:rPr>
              <a:t>출력할때</a:t>
            </a:r>
            <a:r>
              <a:rPr lang="ko-KR" altLang="en-US" dirty="0" smtClean="0">
                <a:sym typeface="Wingdings" panose="05000000000000000000" pitchFamily="2" charset="2"/>
              </a:rPr>
              <a:t> 해당 정보를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 err="1" smtClean="0">
                <a:sym typeface="Wingdings" panose="05000000000000000000" pitchFamily="2" charset="2"/>
              </a:rPr>
              <a:t>입력하는거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533" y="4038051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Handler</a:t>
            </a:r>
            <a:r>
              <a:rPr lang="ko-KR" altLang="en-US" dirty="0" smtClean="0"/>
              <a:t>의 역할은 단순히 업로드할 위치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가상경로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933" y="4699000"/>
            <a:ext cx="1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자바스크립트에서 직접적으로 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접속은 불가능함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브릿지를</a:t>
            </a:r>
            <a:r>
              <a:rPr lang="ko-KR" altLang="en-US" dirty="0" smtClean="0">
                <a:sym typeface="Wingdings" panose="05000000000000000000" pitchFamily="2" charset="2"/>
              </a:rPr>
              <a:t> 이용하여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접근해야함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85" y="212377"/>
            <a:ext cx="1155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.m2 </a:t>
            </a:r>
            <a:r>
              <a:rPr lang="ko-KR" altLang="en-US" dirty="0" smtClean="0"/>
              <a:t>폴더 삭제 후 </a:t>
            </a:r>
            <a:r>
              <a:rPr lang="ko-KR" altLang="en-US" dirty="0" err="1" smtClean="0"/>
              <a:t>재기동할</a:t>
            </a:r>
            <a:r>
              <a:rPr lang="ko-KR" altLang="en-US" dirty="0" smtClean="0"/>
              <a:t> 경우 임에도 밑의 사진과 같은 이전과 동일한 오류가 발생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부분에서 문제가 생겼음을 파악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707"/>
            <a:ext cx="12751425" cy="924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51" y="2268187"/>
            <a:ext cx="767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문제는 내가 </a:t>
            </a:r>
            <a:r>
              <a:rPr lang="ko-KR" altLang="en-US" dirty="0" err="1" smtClean="0"/>
              <a:t>건든건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properties, </a:t>
            </a:r>
            <a:r>
              <a:rPr lang="en-US" altLang="ko-KR" dirty="0" err="1" smtClean="0"/>
              <a:t>pom,HomeController</a:t>
            </a:r>
            <a:r>
              <a:rPr lang="ko-KR" altLang="en-US" dirty="0" smtClean="0"/>
              <a:t>정도임으로 해당 부분을 지우고 실행해봐도 동일한 증상이 자꾸 발생함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05" y="2938278"/>
            <a:ext cx="117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Pom</a:t>
            </a:r>
            <a:r>
              <a:rPr lang="ko-KR" altLang="en-US" dirty="0" smtClean="0"/>
              <a:t>에서 데이터베이스 의존성을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properties</a:t>
            </a:r>
            <a:r>
              <a:rPr lang="ko-KR" altLang="en-US" dirty="0" smtClean="0"/>
              <a:t>에서도 데이터베이스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.m2</a:t>
            </a:r>
            <a:r>
              <a:rPr lang="ko-KR" altLang="en-US" dirty="0" smtClean="0"/>
              <a:t>폴더 삭제 하여 </a:t>
            </a:r>
            <a:r>
              <a:rPr lang="ko-KR" altLang="en-US" dirty="0" err="1" smtClean="0"/>
              <a:t>재기동</a:t>
            </a:r>
            <a:r>
              <a:rPr lang="ko-KR" altLang="en-US" dirty="0" smtClean="0"/>
              <a:t> 시도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" y="3331370"/>
            <a:ext cx="4239217" cy="2905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96" y="6388925"/>
            <a:ext cx="39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의존성 주석처리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58" y="3411982"/>
            <a:ext cx="5325218" cy="762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9501" y="4405745"/>
            <a:ext cx="489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</a:t>
            </a:r>
            <a:r>
              <a:rPr lang="en-US" altLang="ko-KR" dirty="0" err="1" smtClean="0"/>
              <a:t>properites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주석 처리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560" y="4873365"/>
            <a:ext cx="4810796" cy="266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5444" y="5391397"/>
            <a:ext cx="37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.m2</a:t>
            </a:r>
            <a:r>
              <a:rPr lang="ko-KR" altLang="en-US" dirty="0" smtClean="0"/>
              <a:t>폴더에 있던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2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5680" cy="1886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217"/>
            <a:ext cx="3153215" cy="2429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3639" y="2200459"/>
            <a:ext cx="847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주석 처리 및 삭제 진행 후 정상적으로 화면이 출력됨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상태에서 처음부터 다시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5568" y="3722182"/>
            <a:ext cx="2985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i="1" dirty="0"/>
              <a:t>https://min-it.tistory.com/5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224867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이번에 시도할 사이트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67" y="3123789"/>
            <a:ext cx="8557993" cy="2997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6341533"/>
            <a:ext cx="56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Junit</a:t>
            </a:r>
            <a:r>
              <a:rPr lang="ko-KR" altLang="en-US" dirty="0" smtClean="0"/>
              <a:t>을 통해 정상적으로 연결되었음을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3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92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https://min-it.tistory.com/6?category=751930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9332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연결된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소스를 추출하거나 보내기 위한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와의 연동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81894" y="0"/>
            <a:ext cx="387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https://jerryjerryjerry.tistory.com/65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9" y="818230"/>
            <a:ext cx="6211812" cy="5611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71" y="818230"/>
            <a:ext cx="5763429" cy="3962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8571" y="5012267"/>
            <a:ext cx="55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Junit</a:t>
            </a:r>
            <a:r>
              <a:rPr lang="ko-KR" altLang="en-US" dirty="0" smtClean="0"/>
              <a:t>을 통해 정상적으로 연결됨을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96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92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https://min-it.tistory.com/8?category=751930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933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저장된 내용 호출 시도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60483" y="0"/>
            <a:ext cx="381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https://memostack.tistory.com/155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0333" y="474133"/>
            <a:ext cx="636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방식의 경우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구동하게 되므로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구동시키기 위하여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 접근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546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Nbds.kr</a:t>
            </a:r>
            <a:r>
              <a:rPr lang="ko-KR" altLang="en-US" dirty="0" smtClean="0"/>
              <a:t>에 접속하여 어제 진행한 오류 문제점 해결 여부 및 모바일버전도 체크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" y="4287335"/>
            <a:ext cx="9421540" cy="800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" y="2771002"/>
            <a:ext cx="6154009" cy="1428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30973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에러창이</a:t>
            </a:r>
            <a:r>
              <a:rPr lang="ko-KR" altLang="en-US" dirty="0" smtClean="0"/>
              <a:t> 뜨면서 진행 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30999" y="1969068"/>
            <a:ext cx="57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https://memostack.tistory.com/155?category=755742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7733" y="2549944"/>
            <a:ext cx="557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링크를 통하여 </a:t>
            </a:r>
            <a:r>
              <a:rPr lang="en-US" altLang="ko-KR" dirty="0" smtClean="0"/>
              <a:t>pc-</a:t>
            </a:r>
            <a:r>
              <a:rPr lang="en-US" altLang="ko-KR" dirty="0" err="1" smtClean="0"/>
              <a:t>mybaites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연계가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을 통하여 될 수 있도록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45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4" y="0"/>
            <a:ext cx="6687483" cy="2772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533" y="2641600"/>
            <a:ext cx="8466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추정되는 에러 원인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FileData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대문자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소문자 조합으로 되어있음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이러한 상황이기에 인식 </a:t>
            </a:r>
            <a:r>
              <a:rPr lang="ko-KR" altLang="en-US" dirty="0" err="1" smtClean="0"/>
              <a:t>못한것이</a:t>
            </a:r>
            <a:r>
              <a:rPr lang="ko-KR" altLang="en-US" dirty="0" smtClean="0"/>
              <a:t> 아닌가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라는 생각으로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순수 소문자 및 데이터베이스도 동일하게 소문자로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4462309"/>
            <a:ext cx="3505689" cy="220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8866" y="4724400"/>
            <a:ext cx="562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변경후</a:t>
            </a:r>
            <a:r>
              <a:rPr lang="ko-KR" altLang="en-US" dirty="0" smtClean="0"/>
              <a:t> 정상적으로 입력된 데이터가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67" y="296333"/>
            <a:ext cx="916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의 경우 파일의 들어간 순서 비슷한 느낌이기에 우선은 </a:t>
            </a:r>
            <a:r>
              <a:rPr lang="ko-KR" altLang="en-US" dirty="0" err="1" smtClean="0"/>
              <a:t>냅두도록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89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구축현황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데이터 베이스에 들어간 데이터를 전부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099" y="1207532"/>
            <a:ext cx="57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https://memostack.tistory.com/178?category=755742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01800"/>
            <a:ext cx="729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기반으로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전송 시스템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" y="2196068"/>
            <a:ext cx="4277322" cy="2362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0533" y="2370667"/>
            <a:ext cx="403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코드를 담당하는 부분이 </a:t>
            </a:r>
            <a:r>
              <a:rPr lang="en-US" altLang="ko-KR" dirty="0" smtClean="0"/>
              <a:t>smaple.common.js</a:t>
            </a:r>
            <a:r>
              <a:rPr lang="ko-KR" altLang="en-US" dirty="0" smtClean="0"/>
              <a:t>임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거기서 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에 넘기도록 진행하면 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099" y="4683534"/>
            <a:ext cx="901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구축 수준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간의 연결은 끝난 상태이며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sprin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저장된 정보가 정상적으로 출력되는 것 까지는 구축됨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>
                <a:sym typeface="Wingdings" panose="05000000000000000000" pitchFamily="2" charset="2"/>
              </a:rPr>
              <a:t>&gt;</a:t>
            </a:r>
            <a:r>
              <a:rPr lang="en-US" altLang="ko-KR" dirty="0" err="1" smtClean="0">
                <a:sym typeface="Wingdings" panose="05000000000000000000" pitchFamily="2" charset="2"/>
              </a:rPr>
              <a:t>javascript</a:t>
            </a:r>
            <a:r>
              <a:rPr lang="ko-KR" altLang="en-US" dirty="0" smtClean="0">
                <a:sym typeface="Wingdings" panose="05000000000000000000" pitchFamily="2" charset="2"/>
              </a:rPr>
              <a:t>간의 연결 방법을 찾아야함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err="1" smtClean="0">
                <a:sym typeface="Wingdings" panose="05000000000000000000" pitchFamily="2" charset="2"/>
              </a:rPr>
              <a:t>db</a:t>
            </a:r>
            <a:r>
              <a:rPr lang="ko-KR" altLang="en-US" dirty="0" smtClean="0">
                <a:sym typeface="Wingdings" panose="05000000000000000000" pitchFamily="2" charset="2"/>
              </a:rPr>
              <a:t>는 정상적으로 연결되 있는 상태이며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정보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Ex)data title</a:t>
            </a:r>
            <a:r>
              <a:rPr lang="ko-KR" altLang="en-US" dirty="0" smtClean="0">
                <a:sym typeface="Wingdings" panose="05000000000000000000" pitchFamily="2" charset="2"/>
              </a:rPr>
              <a:t>등을 뽑아야 하기 때문에 해당일들을 우선 저장하는 방식 부터 해결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저장만 하면 뽑아서 </a:t>
            </a:r>
            <a:r>
              <a:rPr lang="ko-KR" altLang="en-US" dirty="0" err="1" smtClean="0">
                <a:sym typeface="Wingdings" panose="05000000000000000000" pitchFamily="2" charset="2"/>
              </a:rPr>
              <a:t>보내는거는</a:t>
            </a:r>
            <a:r>
              <a:rPr lang="ko-KR" altLang="en-US" dirty="0" smtClean="0">
                <a:sym typeface="Wingdings" panose="05000000000000000000" pitchFamily="2" charset="2"/>
              </a:rPr>
              <a:t> 일도 아니기 때문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55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467" y="270933"/>
            <a:ext cx="11726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: node.js</a:t>
            </a:r>
            <a:r>
              <a:rPr lang="ko-KR" altLang="en-US" dirty="0" smtClean="0"/>
              <a:t>를 사용할 수 없음</a:t>
            </a:r>
            <a:endParaRPr lang="en-US" altLang="ko-KR" dirty="0" smtClean="0"/>
          </a:p>
          <a:p>
            <a:r>
              <a:rPr lang="ko-KR" altLang="en-US" dirty="0" smtClean="0"/>
              <a:t>즉 일반적인 방식으로 해결할 수는 없음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아는점</a:t>
            </a:r>
            <a:r>
              <a:rPr lang="en-US" altLang="ko-KR" dirty="0" smtClean="0"/>
              <a:t>: sample.common.js(</a:t>
            </a:r>
            <a:r>
              <a:rPr lang="ko-KR" altLang="en-US" dirty="0" smtClean="0"/>
              <a:t>추후 파일명 및 내용 </a:t>
            </a:r>
            <a:r>
              <a:rPr lang="ko-KR" altLang="en-US" dirty="0" err="1" smtClean="0"/>
              <a:t>수정예정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불필요한 코드가 다량 추가되어 있어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나쁨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파일의 정보 </a:t>
            </a:r>
            <a:r>
              <a:rPr lang="en-US" altLang="ko-KR" dirty="0" smtClean="0"/>
              <a:t>ex)</a:t>
            </a:r>
            <a:r>
              <a:rPr lang="ko-KR" altLang="en-US" dirty="0" smtClean="0"/>
              <a:t>파일 사이즈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파일위치</a:t>
            </a:r>
            <a:r>
              <a:rPr lang="ko-KR" altLang="en-US" dirty="0" smtClean="0"/>
              <a:t> 등을 알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5467" y="1447800"/>
            <a:ext cx="607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Require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아래에 있는 </a:t>
            </a:r>
            <a:r>
              <a:rPr lang="ko-KR" altLang="en-US" dirty="0" err="1" smtClean="0"/>
              <a:t>메소드이기</a:t>
            </a:r>
            <a:r>
              <a:rPr lang="ko-KR" altLang="en-US" dirty="0" smtClean="0"/>
              <a:t> 때문에 사용이 불가능함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다른메소드를</a:t>
            </a:r>
            <a:r>
              <a:rPr lang="ko-KR" altLang="en-US" dirty="0" smtClean="0">
                <a:sym typeface="Wingdings" panose="05000000000000000000" pitchFamily="2" charset="2"/>
              </a:rPr>
              <a:t> 쓰던지 해서 </a:t>
            </a:r>
            <a:r>
              <a:rPr lang="en-US" altLang="ko-KR" dirty="0" err="1" smtClean="0">
                <a:sym typeface="Wingdings" panose="05000000000000000000" pitchFamily="2" charset="2"/>
              </a:rPr>
              <a:t>db</a:t>
            </a:r>
            <a:r>
              <a:rPr lang="ko-KR" altLang="en-US" dirty="0" smtClean="0">
                <a:sym typeface="Wingdings" panose="05000000000000000000" pitchFamily="2" charset="2"/>
              </a:rPr>
              <a:t>에 데이터를 전달하는 방식으로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진행해야함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467" y="2371130"/>
            <a:ext cx="11997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Require </a:t>
            </a:r>
            <a:r>
              <a:rPr lang="ko-KR" altLang="en-US" dirty="0" smtClean="0"/>
              <a:t>관련 참조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://velog.io/@sms8377/Javascript-require-%EA%B0%84%EB%8B%A8-%EB%8F%99%EC%9E%91-%EC%9B%90%EB%A6%AC-%EB%B0%8F-module.export-%EC%99%80-export%EC%9D%98-%EC%B0%A8%EC%9D%B4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767" y="4542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https://kyuhyuk.kr/article/spring-boot/2020/07/22/Spring-Boot-JPA-MySQL-Board-Post-File-Upload-Download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00473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링크가 가장 비슷하므로 적용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4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" y="108624"/>
            <a:ext cx="3829584" cy="5272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75" y="5380672"/>
            <a:ext cx="3014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 = </a:t>
            </a:r>
            <a:r>
              <a:rPr lang="ko-KR" altLang="en-US" dirty="0" smtClean="0"/>
              <a:t>파일이 들어간 순서</a:t>
            </a:r>
            <a:endParaRPr lang="en-US" altLang="ko-KR" dirty="0"/>
          </a:p>
          <a:p>
            <a:r>
              <a:rPr lang="en-US" altLang="ko-KR" dirty="0" smtClean="0"/>
              <a:t>Name =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smtClean="0"/>
              <a:t>Size = </a:t>
            </a:r>
            <a:r>
              <a:rPr lang="ko-KR" altLang="en-US" dirty="0" smtClean="0"/>
              <a:t>파일 사이즈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59" y="0"/>
            <a:ext cx="8075874" cy="5963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333" y="6231467"/>
            <a:ext cx="623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코드를 분석하여 나의 코드와 비슷하게 수정해야함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1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616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10.06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466</cp:revision>
  <dcterms:created xsi:type="dcterms:W3CDTF">2021-09-06T05:19:22Z</dcterms:created>
  <dcterms:modified xsi:type="dcterms:W3CDTF">2021-10-06T08:56:40Z</dcterms:modified>
</cp:coreProperties>
</file>