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076773/ajax-method-not-calling-the-controller-action-metho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10.07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1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https://congsong.tistory.com/15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467" y="474133"/>
            <a:ext cx="5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방식으로 접근 시도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기존꺼는</a:t>
            </a:r>
            <a:r>
              <a:rPr lang="ko-KR" altLang="en-US" dirty="0" smtClean="0"/>
              <a:t> 삭제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중복되어 잘못되면 꼬이는 관계로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8067" y="67733"/>
            <a:ext cx="649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 기존의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체크를 위해 설정한 것은 제외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도 제외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임시로 </a:t>
            </a:r>
            <a:r>
              <a:rPr lang="ko-KR" altLang="en-US" dirty="0" err="1" smtClean="0"/>
              <a:t>만든거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1225265"/>
            <a:ext cx="3458058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23105"/>
            <a:ext cx="380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재생성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4184000"/>
            <a:ext cx="3762900" cy="1724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333" y="6248400"/>
            <a:ext cx="55456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홈컨트롤러에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저장할 데이터 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892" y="1001396"/>
            <a:ext cx="3334215" cy="3972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1867" y="5266267"/>
            <a:ext cx="249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저장할 데이터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632" y="1087132"/>
            <a:ext cx="3995055" cy="20386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85632" y="3191933"/>
            <a:ext cx="45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연결하는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3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296333"/>
            <a:ext cx="832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기동시</a:t>
            </a:r>
            <a:r>
              <a:rPr lang="ko-KR" altLang="en-US" dirty="0" smtClean="0"/>
              <a:t> 명칭이 달라서 기동이 안됨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의 변수를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1393462"/>
            <a:ext cx="3181794" cy="1190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7201" y="855427"/>
            <a:ext cx="458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추가할 파일명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1" y="3656949"/>
            <a:ext cx="3524742" cy="16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5733" y="3149118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파일이 정상적으로 추가됨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800" y="5763717"/>
            <a:ext cx="507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에서 작동하면서 동시에 컨트롤러로 데이터 비동기 </a:t>
            </a:r>
            <a:r>
              <a:rPr lang="ko-KR" altLang="en-US" dirty="0" err="1" smtClean="0"/>
              <a:t>전송구축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865" y="1347544"/>
            <a:ext cx="3286584" cy="3829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4" y="1347544"/>
            <a:ext cx="3334215" cy="397247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464384" y="2810933"/>
            <a:ext cx="4472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016" y="0"/>
            <a:ext cx="375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https://codeofenow.tistory.com/76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016" y="2938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https://velog.io/@dsunni/Spring-Ajax%EB%A1%9C-Controller%EC%97%90-%EA%B0%92-%EB%84%98%EA%B8%B0%EA%B8%B0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016" y="1141606"/>
            <a:ext cx="338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https://ttuk-ttak.tistory.com/21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" y="1583027"/>
            <a:ext cx="3219899" cy="1400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8137" y="1583027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로 변경하여 리턴없이 호출만 하면 자동적으로 데이터가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저장되도록 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" y="3234241"/>
            <a:ext cx="4267796" cy="581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16" y="3943066"/>
            <a:ext cx="64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tempPath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localhost:8080/index/filename </a:t>
            </a:r>
            <a:r>
              <a:rPr lang="ko-KR" altLang="en-US" dirty="0" smtClean="0"/>
              <a:t>호출 여부 체크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884" y="3405715"/>
            <a:ext cx="4201111" cy="4096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3051" y="4101737"/>
            <a:ext cx="217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저장된 데이터의 정보의 양식 및 데이터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0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3" y="129966"/>
            <a:ext cx="7125694" cy="299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53" y="3208867"/>
            <a:ext cx="658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및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호출이 정상적으로 됨을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3" y="3665833"/>
            <a:ext cx="1876687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923" y="4597400"/>
            <a:ext cx="18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함수를 통해 파일 명 및 사이즈를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9733" y="643467"/>
            <a:ext cx="187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자체가 작동을 하지 않음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해결해야 </a:t>
            </a:r>
            <a:r>
              <a:rPr lang="ko-KR" altLang="en-US" dirty="0" err="1" smtClean="0"/>
              <a:t>진행가능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870" y="2309895"/>
            <a:ext cx="4363059" cy="809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7000" y="3208867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추가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804" y="3665833"/>
            <a:ext cx="3115110" cy="1905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2067" y="5797729"/>
            <a:ext cx="263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가 작동할 경우 </a:t>
            </a:r>
            <a:r>
              <a:rPr lang="en-US" altLang="ko-KR" dirty="0" smtClean="0"/>
              <a:t>console.log</a:t>
            </a:r>
            <a:r>
              <a:rPr lang="ko-KR" altLang="en-US" dirty="0" smtClean="0"/>
              <a:t>에 기록이 </a:t>
            </a:r>
            <a:r>
              <a:rPr lang="ko-KR" altLang="en-US" dirty="0" err="1" smtClean="0"/>
              <a:t>남아야함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489" y="3578199"/>
            <a:ext cx="2600688" cy="23625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64823" y="5613063"/>
            <a:ext cx="398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명칭과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루트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만 뜨지 원하는 기록이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4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" y="84486"/>
            <a:ext cx="5973009" cy="2591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67" y="2963333"/>
            <a:ext cx="5808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타입 데이터 타입 양식 변경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 아무것도 </a:t>
            </a:r>
            <a:r>
              <a:rPr lang="ko-KR" altLang="en-US" dirty="0" err="1" smtClean="0"/>
              <a:t>없는것에서</a:t>
            </a:r>
            <a:r>
              <a:rPr lang="ko-KR" altLang="en-US" dirty="0" smtClean="0"/>
              <a:t> 큰따옴표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작은따옴표 추가</a:t>
            </a:r>
            <a:endParaRPr lang="en-US" altLang="ko-KR" dirty="0" smtClean="0"/>
          </a:p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stackoverflow.com/questions/24076773/ajax-method-not-calling-the-controller-action-method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67" y="4440661"/>
            <a:ext cx="503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tempPath</a:t>
            </a:r>
            <a:r>
              <a:rPr lang="ko-KR" altLang="en-US" dirty="0" smtClean="0"/>
              <a:t>루트를 확인하지 못하여 실행 안됨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807" y="84486"/>
            <a:ext cx="3191320" cy="2219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807" y="2506133"/>
            <a:ext cx="36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tempPath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196" y="2875465"/>
            <a:ext cx="5659604" cy="1200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8733" y="4191001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전송됨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4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467" y="596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https://velog.io/@ansalstmd/04.-Spring-%EC%9B%B9-%EC%82%AC%EC%9D%B4%ED%8A%B8-%EB%A7%8C%EB%93%A4%EC%96%B4%EB%B3%B4%EA%B8%B0feat.-%EC%8A%A4%ED%94%84%EB%A7%81-MVC-%ED%95%98%EB%A3%A8%EB%A7%8C%EC%97%90-%EB%B0%B0%EC%9A%B0%EA%B8%B0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467" y="2389201"/>
            <a:ext cx="6396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F2F6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작동방식에</a:t>
            </a:r>
            <a:r>
              <a:rPr lang="ko-KR" altLang="en-US" dirty="0" smtClean="0">
                <a:latin typeface="Consolas" panose="020B0609020204030204" pitchFamily="49" charset="0"/>
              </a:rPr>
              <a:t> 대해 알아야함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65" y="59605"/>
            <a:ext cx="4982270" cy="2172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4665" y="223160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양식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4665" y="2921000"/>
            <a:ext cx="340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할 경우 </a:t>
            </a:r>
            <a:r>
              <a:rPr lang="en-US" altLang="ko-KR" dirty="0" smtClean="0"/>
              <a:t>18652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console.log</a:t>
            </a:r>
            <a:r>
              <a:rPr lang="ko-KR" altLang="en-US" dirty="0" smtClean="0"/>
              <a:t>에서 시행됨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어떻게 해야 파일이 저장되는가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601" y="3013333"/>
            <a:ext cx="366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https://brunch.co.kr/@ourlove/69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3403475"/>
            <a:ext cx="7116168" cy="9621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5467" y="4443382"/>
            <a:ext cx="333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https://dev-box.tistory.com/26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000" y="5198533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에다 넣는 방식으로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데이터 구축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67" y="4424510"/>
            <a:ext cx="589757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7960</TotalTime>
  <Words>272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10.07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501</cp:revision>
  <dcterms:created xsi:type="dcterms:W3CDTF">2021-09-06T05:19:22Z</dcterms:created>
  <dcterms:modified xsi:type="dcterms:W3CDTF">2021-10-07T08:57:18Z</dcterms:modified>
</cp:coreProperties>
</file>