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B428F-9B4E-4134-8474-43E3A5D96E26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8F05-7A53-45E5-B1EA-D1B25BC0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9F39-2F1B-4330-9616-9B8F30F4294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846B-CA0F-4C22-BA37-6CE33A5F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622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A716-3A1E-4947-9A19-8A8A200E5F6E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6B73-A3C5-4891-8EF3-A3A476DE04F1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5328-DA79-4873-9D1A-FCA87D3716F6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1246-6BB9-4ADC-83EF-00E7D0998682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883-1D55-49B3-B8CE-FB1EE8CFE4A9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4693-4B22-40B5-B94B-27434BC9F719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220-4D2A-4A1A-9A8D-1398D68A3732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314-7E21-4E1B-8934-B6C07D80B68D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38B8-3D3A-41C4-89F3-03C3076EB28C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24F-0AF9-4235-8693-B765F06CD953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6DB1-CB5E-40C9-A97F-278144FF8FD2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3CC2-177A-4682-9CFD-B42C400178EC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yujji.tistory.com/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smtClean="0"/>
              <a:t>10.08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9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02911" cy="238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8764" y="651850"/>
            <a:ext cx="10130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JSON.stingify</a:t>
            </a:r>
            <a:r>
              <a:rPr lang="ko-KR" altLang="en-US" dirty="0" smtClean="0"/>
              <a:t>로 변경하여 </a:t>
            </a:r>
            <a:r>
              <a:rPr lang="en-US" altLang="ko-KR" dirty="0" smtClean="0"/>
              <a:t>string type</a:t>
            </a:r>
            <a:r>
              <a:rPr lang="ko-KR" altLang="en-US" dirty="0" smtClean="0"/>
              <a:t>으로 전달을 해도 동일한 오류가 발생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전송자체가</a:t>
            </a:r>
            <a:r>
              <a:rPr lang="ko-KR" altLang="en-US" dirty="0" smtClean="0"/>
              <a:t> 안된다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String</a:t>
            </a:r>
            <a:r>
              <a:rPr lang="ko-KR" altLang="en-US" dirty="0" smtClean="0"/>
              <a:t>으로 전송이 되지 않는 거다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둘중</a:t>
            </a:r>
            <a:r>
              <a:rPr lang="ko-KR" altLang="en-US" dirty="0" smtClean="0"/>
              <a:t> 하나가 원인으로 예상됨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전송이 안되는 거 같은 이유</a:t>
            </a:r>
            <a:r>
              <a:rPr lang="en-US" altLang="ko-KR" dirty="0" smtClean="0"/>
              <a:t>: console.log</a:t>
            </a:r>
            <a:r>
              <a:rPr lang="ko-KR" altLang="en-US" dirty="0" smtClean="0"/>
              <a:t>에서 완료되었습니다 및 </a:t>
            </a:r>
            <a:r>
              <a:rPr lang="en-US" altLang="ko-KR" dirty="0" err="1" smtClean="0"/>
              <a:t>data.result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나와야하나</a:t>
            </a:r>
            <a:r>
              <a:rPr lang="ko-KR" altLang="en-US" dirty="0" smtClean="0"/>
              <a:t> 확인해보면 </a:t>
            </a:r>
            <a:r>
              <a:rPr lang="ko-KR" altLang="en-US" dirty="0" err="1" smtClean="0"/>
              <a:t>나오지않음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데이터 전송이 되지 않음</a:t>
            </a:r>
            <a:r>
              <a:rPr lang="en-US" altLang="ko-KR" dirty="0" smtClean="0"/>
              <a:t>/</a:t>
            </a:r>
          </a:p>
          <a:p>
            <a:endParaRPr lang="en-US" altLang="ko-KR" dirty="0"/>
          </a:p>
          <a:p>
            <a:r>
              <a:rPr lang="ko-KR" altLang="en-US" dirty="0" smtClean="0"/>
              <a:t>전송이 되지 않는 이유</a:t>
            </a:r>
            <a:r>
              <a:rPr lang="en-US" altLang="ko-KR" dirty="0" smtClean="0"/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61" y="3514172"/>
            <a:ext cx="5001323" cy="438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61" y="3927864"/>
            <a:ext cx="7668695" cy="866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4444" y="5069941"/>
            <a:ext cx="643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발생한 오류를 관리자 툴에서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해당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나옴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get method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61" y="5786637"/>
            <a:ext cx="7430537" cy="4096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61" y="6293494"/>
            <a:ext cx="10021112" cy="1659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7529" y="6445373"/>
            <a:ext cx="102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동일한 오류 발생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뭔가 전달이 되는지 안되는지 체크가 필요함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콜링은</a:t>
            </a:r>
            <a:r>
              <a:rPr lang="ko-KR" altLang="en-US" dirty="0" smtClean="0"/>
              <a:t> 되는 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76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35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https://solbel.tistory.com/1130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149"/>
            <a:ext cx="8268854" cy="34294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80445"/>
            <a:ext cx="2534004" cy="5048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26157"/>
            <a:ext cx="971686" cy="228632"/>
          </a:xfrm>
          <a:prstGeom prst="rect">
            <a:avLst/>
          </a:prstGeom>
        </p:spPr>
      </p:pic>
      <p:cxnSp>
        <p:nvCxnSpPr>
          <p:cNvPr id="7" name="꺾인 연결선 6"/>
          <p:cNvCxnSpPr>
            <a:stCxn id="5" idx="2"/>
          </p:cNvCxnSpPr>
          <p:nvPr/>
        </p:nvCxnSpPr>
        <p:spPr>
          <a:xfrm rot="16200000" flipH="1">
            <a:off x="1131433" y="4309199"/>
            <a:ext cx="404862" cy="1696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3366" y="5157220"/>
            <a:ext cx="327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이를통해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자체는 현재 제대로 작동됨을 확인 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전송 자체가 진행이 안되는 것인가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20958" y="510149"/>
            <a:ext cx="4071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가 작동하는 이상 정보 자체는 정상적으로 넘어감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그럼 받는 </a:t>
            </a:r>
            <a:r>
              <a:rPr lang="en-US" altLang="ko-KR" dirty="0" err="1" smtClean="0"/>
              <a:t>RequestParam</a:t>
            </a:r>
            <a:r>
              <a:rPr lang="ko-KR" altLang="en-US" dirty="0" smtClean="0"/>
              <a:t>에서 문제가 발생하는 것이 아닌가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410" y="2986989"/>
            <a:ext cx="5622202" cy="20672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123" y="5075884"/>
            <a:ext cx="2419688" cy="10860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76511" y="5157220"/>
            <a:ext cx="281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코드들 주석 처리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051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517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https://dongdongfather.tistory.com/39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7517" y="688063"/>
            <a:ext cx="73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확인 예정인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12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3642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형식으로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에서 받음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받은 형식을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으로 대체</a:t>
            </a:r>
            <a:endParaRPr lang="en-US" altLang="ko-KR" dirty="0" smtClean="0"/>
          </a:p>
          <a:p>
            <a:r>
              <a:rPr lang="ko-KR" altLang="en-US" dirty="0" smtClean="0"/>
              <a:t>대체하고 나서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뭘해야하는</a:t>
            </a:r>
            <a:r>
              <a:rPr lang="ko-KR" altLang="en-US" dirty="0" smtClean="0"/>
              <a:t> 거지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217305"/>
            <a:ext cx="675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구축현황</a:t>
            </a:r>
            <a:endParaRPr lang="en-US" altLang="ko-KR" dirty="0"/>
          </a:p>
          <a:p>
            <a:r>
              <a:rPr lang="ko-KR" altLang="en-US" dirty="0" smtClean="0"/>
              <a:t>정보를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형식으로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에 전달</a:t>
            </a:r>
            <a:endParaRPr lang="en-US" altLang="ko-KR" dirty="0" smtClean="0"/>
          </a:p>
          <a:p>
            <a:r>
              <a:rPr lang="en-US" altLang="ko-KR" dirty="0" smtClean="0"/>
              <a:t>Controller</a:t>
            </a:r>
            <a:r>
              <a:rPr lang="ko-KR" altLang="en-US" dirty="0" smtClean="0"/>
              <a:t>에서는 결과값을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으로한</a:t>
            </a:r>
            <a:r>
              <a:rPr lang="ko-KR" altLang="en-US" dirty="0" smtClean="0"/>
              <a:t> 상태이기 대문에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리턴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2400" y="2140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https://stackoverflow.com/questions/21720759/convert-a-json-string-to-a-hashmap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7652" y="2879299"/>
            <a:ext cx="329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https://krcoder.com/p/160337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4267" y="330200"/>
            <a:ext cx="450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Object result</a:t>
            </a:r>
            <a:r>
              <a:rPr lang="ko-KR" altLang="en-US" dirty="0" smtClean="0"/>
              <a:t>랑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result </a:t>
            </a:r>
            <a:r>
              <a:rPr lang="ko-KR" altLang="en-US" dirty="0" smtClean="0"/>
              <a:t>차이점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44267" y="838200"/>
            <a:ext cx="45042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result</a:t>
            </a:r>
            <a:r>
              <a:rPr lang="ko-KR" altLang="en-US" dirty="0" smtClean="0"/>
              <a:t>의 경우 숫자 결과만 </a:t>
            </a:r>
            <a:r>
              <a:rPr lang="ko-KR" altLang="en-US" dirty="0" err="1" smtClean="0"/>
              <a:t>나와야함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자체의 문제때문에 고로</a:t>
            </a:r>
            <a:endParaRPr lang="en-US" altLang="ko-KR" dirty="0" smtClean="0"/>
          </a:p>
          <a:p>
            <a:r>
              <a:rPr lang="en-US" altLang="ko-KR" dirty="0" smtClean="0"/>
              <a:t>Result</a:t>
            </a:r>
            <a:r>
              <a:rPr lang="ko-KR" altLang="en-US" dirty="0" smtClean="0"/>
              <a:t>에 문자열이 포함된 경우 작동이 안됨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그것을 해결하기 위해서는 </a:t>
            </a:r>
            <a:r>
              <a:rPr lang="en-US" altLang="ko-KR" dirty="0" err="1" smtClean="0"/>
              <a:t>objec</a:t>
            </a:r>
            <a:r>
              <a:rPr lang="ko-KR" altLang="en-US" dirty="0" smtClean="0"/>
              <a:t>나 다른 선언문으로 </a:t>
            </a:r>
            <a:r>
              <a:rPr lang="ko-KR" altLang="en-US" dirty="0" err="1" smtClean="0"/>
              <a:t>선언해야함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char 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3877733"/>
            <a:ext cx="96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형식으로 </a:t>
            </a:r>
            <a:r>
              <a:rPr lang="ko-KR" altLang="en-US" dirty="0" err="1" smtClean="0"/>
              <a:t>전송은됨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에서 문제는 </a:t>
            </a:r>
            <a:r>
              <a:rPr lang="en-US" altLang="ko-KR" dirty="0" err="1" smtClean="0"/>
              <a:t>controlle</a:t>
            </a:r>
            <a:r>
              <a:rPr lang="ko-KR" altLang="en-US" dirty="0" smtClean="0"/>
              <a:t>에서 어떻게 해야 해당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형식의 데이터를 활용 할 수 있는가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r>
              <a:rPr lang="ko-KR" altLang="en-US" dirty="0" smtClean="0"/>
              <a:t>기초적인 저장 </a:t>
            </a:r>
            <a:r>
              <a:rPr lang="ko-KR" altLang="en-US" dirty="0" err="1" smtClean="0"/>
              <a:t>셋팅은</a:t>
            </a:r>
            <a:r>
              <a:rPr lang="ko-KR" altLang="en-US" dirty="0" smtClean="0"/>
              <a:t> 되어 있는 상태이기 때문에 </a:t>
            </a:r>
            <a:r>
              <a:rPr lang="en-US" altLang="ko-KR" dirty="0" err="1" smtClean="0"/>
              <a:t>member.setName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member.setSize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에서 넘어온 데이터를 넘기기만하면 자동적으로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저장될꺼라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예상가능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이유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기존에 입력된 </a:t>
            </a:r>
            <a:r>
              <a:rPr lang="en-US" altLang="ko-KR" dirty="0" err="1" smtClean="0"/>
              <a:t>member.setName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setSize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filename</a:t>
            </a:r>
            <a:r>
              <a:rPr lang="ko-KR" altLang="en-US" dirty="0" smtClean="0"/>
              <a:t>이 기동 </a:t>
            </a:r>
            <a:r>
              <a:rPr lang="ko-KR" altLang="en-US" dirty="0" err="1" smtClean="0"/>
              <a:t>될때마다</a:t>
            </a:r>
            <a:r>
              <a:rPr lang="ko-KR" altLang="en-US" dirty="0" smtClean="0"/>
              <a:t> 자동적으로 저장되기 때문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31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6" y="0"/>
            <a:ext cx="3172268" cy="2257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667" y="2396067"/>
            <a:ext cx="29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기존에 저장된 파일들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849" y="0"/>
            <a:ext cx="4533490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2533" y="2765399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저장할 데이터 명과 사이즈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66" y="3480197"/>
            <a:ext cx="5096586" cy="1895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9400" y="5596467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정상적으로 입력이 진행됨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19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63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https://jayceepark.github.io/posts/2019-01-17/get_json_array_parameter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12632"/>
            <a:ext cx="758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전혀 다른 방식으로 접근하므로 패스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27133" y="66301"/>
            <a:ext cx="650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결론적으로는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자체는 </a:t>
            </a:r>
            <a:r>
              <a:rPr lang="en-US" altLang="ko-KR" dirty="0" err="1" smtClean="0"/>
              <a:t>HomeController</a:t>
            </a:r>
            <a:r>
              <a:rPr lang="ko-KR" altLang="en-US" dirty="0" smtClean="0"/>
              <a:t>로 전달이 정상적으로 진행됨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그럼 해당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파싱해서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member.setName,setSize</a:t>
            </a:r>
            <a:r>
              <a:rPr lang="ko-KR" altLang="en-US" dirty="0" smtClean="0"/>
              <a:t>에 입력시키면 자동적으로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저장되는 방식이 되지 않는가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6933" y="1358963"/>
            <a:ext cx="546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※Controller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파일의 정보를 받아서 처리하는 방법이 필요함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777"/>
            <a:ext cx="5029902" cy="1752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182533"/>
            <a:ext cx="50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 포스트 방식으로 사용하고 있기에 이용이 가능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067" y="2120777"/>
            <a:ext cx="6834705" cy="2876951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7586132" y="2282293"/>
            <a:ext cx="1811867" cy="2661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2"/>
          </p:cNvCxnSpPr>
          <p:nvPr/>
        </p:nvCxnSpPr>
        <p:spPr>
          <a:xfrm flipH="1">
            <a:off x="5029902" y="2415380"/>
            <a:ext cx="2556230" cy="58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29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519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https://zzznara2.tistory.com/761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215"/>
            <a:ext cx="7544853" cy="24006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448" y="3165220"/>
            <a:ext cx="4934639" cy="2800741"/>
          </a:xfrm>
          <a:prstGeom prst="rect">
            <a:avLst/>
          </a:prstGeom>
        </p:spPr>
      </p:pic>
      <p:cxnSp>
        <p:nvCxnSpPr>
          <p:cNvPr id="6" name="꺾인 연결선 5"/>
          <p:cNvCxnSpPr>
            <a:stCxn id="3" idx="2"/>
            <a:endCxn id="4" idx="1"/>
          </p:cNvCxnSpPr>
          <p:nvPr/>
        </p:nvCxnSpPr>
        <p:spPr>
          <a:xfrm rot="16200000" flipH="1">
            <a:off x="4497067" y="2118209"/>
            <a:ext cx="1722741" cy="3172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44238" y="2842054"/>
            <a:ext cx="2213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코드 기반으로 </a:t>
            </a:r>
            <a:r>
              <a:rPr lang="ko-KR" altLang="en-US" dirty="0" err="1" smtClean="0"/>
              <a:t>재작성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99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67"/>
            <a:ext cx="11511185" cy="2114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67185"/>
            <a:ext cx="11724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기존에 발생하지 않던 </a:t>
            </a:r>
            <a:r>
              <a:rPr lang="ko-KR" altLang="en-US" dirty="0" err="1" smtClean="0"/>
              <a:t>에러코드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dev-yujji.tistory.com/3</a:t>
            </a:r>
            <a:endParaRPr lang="en-US" altLang="ko-KR" dirty="0"/>
          </a:p>
          <a:p>
            <a:r>
              <a:rPr lang="ko-KR" altLang="en-US" dirty="0" smtClean="0"/>
              <a:t>원인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형식으로 전달된 것이 원인</a:t>
            </a:r>
            <a:r>
              <a:rPr lang="en-US" altLang="ko-KR" dirty="0" smtClean="0">
                <a:sym typeface="Wingdings" panose="05000000000000000000" pitchFamily="2" charset="2"/>
              </a:rPr>
              <a:t>string </a:t>
            </a:r>
            <a:r>
              <a:rPr lang="ko-KR" altLang="en-US" dirty="0" smtClean="0">
                <a:sym typeface="Wingdings" panose="05000000000000000000" pitchFamily="2" charset="2"/>
              </a:rPr>
              <a:t>형식으로 </a:t>
            </a:r>
            <a:r>
              <a:rPr lang="ko-KR" altLang="en-US" dirty="0" err="1" smtClean="0">
                <a:sym typeface="Wingdings" panose="05000000000000000000" pitchFamily="2" charset="2"/>
              </a:rPr>
              <a:t>교체후</a:t>
            </a:r>
            <a:r>
              <a:rPr lang="ko-KR" altLang="en-US" dirty="0" smtClean="0">
                <a:sym typeface="Wingdings" panose="05000000000000000000" pitchFamily="2" charset="2"/>
              </a:rPr>
              <a:t> 전달하면 문제없음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0" y="3353511"/>
            <a:ext cx="3077004" cy="2193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4314" y="3426864"/>
            <a:ext cx="2059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Stringify</a:t>
            </a:r>
            <a:r>
              <a:rPr lang="ko-KR" altLang="en-US" dirty="0" smtClean="0"/>
              <a:t>를 통하여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5795" y="5683710"/>
            <a:ext cx="12357463" cy="929436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>
            <a:off x="4354082" y="4073195"/>
            <a:ext cx="1728855" cy="161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20937" y="4336869"/>
            <a:ext cx="35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동일한 에러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41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994" y="0"/>
            <a:ext cx="3246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https://okky.kr/article/563150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4" y="507753"/>
            <a:ext cx="8040222" cy="20481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16" y="2694335"/>
            <a:ext cx="7020905" cy="743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198" y="3649054"/>
            <a:ext cx="4392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Map&lt;String, Object&gt;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List&lt;Map&lt;</a:t>
            </a:r>
            <a:r>
              <a:rPr lang="en-US" altLang="ko-KR" dirty="0" err="1" smtClean="0"/>
              <a:t>string,object</a:t>
            </a:r>
            <a:r>
              <a:rPr lang="en-US" altLang="ko-KR" dirty="0" smtClean="0"/>
              <a:t>&gt;&gt;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751" y="2694335"/>
            <a:ext cx="4477375" cy="2448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17392" y="5281023"/>
            <a:ext cx="4418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하지만 이경우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resultmap</a:t>
            </a:r>
            <a:r>
              <a:rPr lang="ko-KR" altLang="en-US" dirty="0" smtClean="0"/>
              <a:t>이 작동이 안되는 문제가 발생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필요한 파트이기에 작동이 필수적임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고로 다른 방식으로 접근이 필요하다 결론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74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517" y="675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https://joonpyo-hong.tistory.com/entry/Ajax-Ajax-Controller-%EA%B0%92parameter-%EB%84%98%EA%B8%B0%EA%B8%B0-%EB%B0%9B%EA%B8%B0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858"/>
            <a:ext cx="4601217" cy="16194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347" y="0"/>
            <a:ext cx="6714653" cy="24958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1667" y="2661719"/>
            <a:ext cx="622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작성된 코드 백업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7" y="4676138"/>
            <a:ext cx="11117226" cy="20005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6" y="3399610"/>
            <a:ext cx="4629796" cy="1276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1069" y="2887334"/>
            <a:ext cx="449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변경된 코드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46130" y="4037874"/>
            <a:ext cx="555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작성후</a:t>
            </a:r>
            <a:r>
              <a:rPr lang="ko-KR" altLang="en-US" dirty="0" smtClean="0"/>
              <a:t> 발생한 </a:t>
            </a:r>
            <a:r>
              <a:rPr lang="ko-KR" altLang="en-US" dirty="0" err="1" smtClean="0"/>
              <a:t>에러코드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51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4675"/>
            <a:ext cx="3408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https://dondons.tistory.com/19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007"/>
            <a:ext cx="4626321" cy="3943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1069" y="4653481"/>
            <a:ext cx="640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해결 방법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5" y="5116439"/>
            <a:ext cx="6287377" cy="3238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657" y="5694630"/>
            <a:ext cx="622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변경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</p:cNvCxnSpPr>
          <p:nvPr/>
        </p:nvCxnSpPr>
        <p:spPr>
          <a:xfrm flipH="1" flipV="1">
            <a:off x="6129196" y="1079251"/>
            <a:ext cx="222436" cy="419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756" y="364776"/>
            <a:ext cx="7133244" cy="7144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0414" y="1186004"/>
            <a:ext cx="50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에러 발생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다른방식으로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접근해야함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09442" y="1792586"/>
            <a:ext cx="4544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Controller </a:t>
            </a:r>
            <a:r>
              <a:rPr lang="ko-KR" altLang="en-US" dirty="0" err="1" smtClean="0"/>
              <a:t>롤백후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jsonNew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형식을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형식으로 변경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90923" y="2643612"/>
            <a:ext cx="526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err="1" smtClean="0"/>
              <a:t>JSON.stringifly</a:t>
            </a:r>
            <a:r>
              <a:rPr lang="ko-KR" altLang="en-US" dirty="0" smtClean="0"/>
              <a:t>가 작동을 안함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원인 파악이 필요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923" y="3494638"/>
            <a:ext cx="2410161" cy="3620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37014" y="4083113"/>
            <a:ext cx="4617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파일이 </a:t>
            </a:r>
            <a:r>
              <a:rPr lang="en-US" altLang="ko-KR" dirty="0" err="1" smtClean="0"/>
              <a:t>stringify</a:t>
            </a:r>
            <a:r>
              <a:rPr lang="ko-KR" altLang="en-US" dirty="0" smtClean="0"/>
              <a:t>가 안되는 이유는 무엇인가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0125" y="5022813"/>
            <a:ext cx="521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그냥 오타였음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정상적으로 </a:t>
            </a:r>
            <a:r>
              <a:rPr lang="en-US" altLang="ko-KR" dirty="0" err="1" smtClean="0"/>
              <a:t>stringify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작동됨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8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8487</TotalTime>
  <Words>454</Words>
  <Application>Microsoft Office PowerPoint</Application>
  <PresentationFormat>와이드스크린</PresentationFormat>
  <Paragraphs>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10.08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549</cp:revision>
  <dcterms:created xsi:type="dcterms:W3CDTF">2021-09-06T05:19:22Z</dcterms:created>
  <dcterms:modified xsi:type="dcterms:W3CDTF">2021-10-08T08:58:12Z</dcterms:modified>
</cp:coreProperties>
</file>