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6" autoAdjust="0"/>
    <p:restoredTop sz="94636" autoAdjust="0"/>
  </p:normalViewPr>
  <p:slideViewPr>
    <p:cSldViewPr snapToGrid="0">
      <p:cViewPr varScale="1">
        <p:scale>
          <a:sx n="106" d="100"/>
          <a:sy n="106" d="100"/>
        </p:scale>
        <p:origin x="7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B428F-9B4E-4134-8474-43E3A5D96E26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E8F05-7A53-45E5-B1EA-D1B25BC01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077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29F39-2F1B-4330-9616-9B8F30F42943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9846B-CA0F-4C22-BA37-6CE33A5F6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6622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BA716-3A1E-4947-9A19-8A8A200E5F6E}" type="datetime1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739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6B73-A3C5-4891-8EF3-A3A476DE04F1}" type="datetime1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098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85328-DA79-4873-9D1A-FCA87D3716F6}" type="datetime1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177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61246-6BB9-4ADC-83EF-00E7D0998682}" type="datetime1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000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A883-1D55-49B3-B8CE-FB1EE8CFE4A9}" type="datetime1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60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4693-4B22-40B5-B94B-27434BC9F719}" type="datetime1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83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3220-4D2A-4A1A-9A8D-1398D68A3732}" type="datetime1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532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F314-7E21-4E1B-8934-B6C07D80B68D}" type="datetime1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900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38B8-3D3A-41C4-89F3-03C3076EB28C}" type="datetime1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40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24F-0AF9-4235-8693-B765F06CD953}" type="datetime1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902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6DB1-CB5E-40C9-A97F-278144FF8FD2}" type="datetime1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88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33CC2-177A-4682-9CFD-B42C400178EC}" type="datetime1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65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47763"/>
            <a:ext cx="9144000" cy="2387600"/>
          </a:xfrm>
        </p:spPr>
        <p:txBody>
          <a:bodyPr/>
          <a:lstStyle/>
          <a:p>
            <a:r>
              <a:rPr lang="en-US" altLang="ko-KR" smtClean="0"/>
              <a:t>10.12 </a:t>
            </a:r>
            <a:r>
              <a:rPr lang="ko-KR" altLang="en-US" dirty="0" smtClean="0"/>
              <a:t>일일 보고서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893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6749" y="307818"/>
            <a:ext cx="7822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기존의 접근 방식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49" y="677150"/>
            <a:ext cx="5734850" cy="24006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6749" y="3204927"/>
            <a:ext cx="560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안되던 이유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sjson</a:t>
            </a:r>
            <a:r>
              <a:rPr lang="ko-KR" altLang="en-US" dirty="0" smtClean="0"/>
              <a:t>이란 데이터 자체가 없기 때문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337426" y="19731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https://joonpyo-hong.tistory.com/entry/Ajax-Ajax-Controller-%EA%B0%92parameter-%EB%84%98%EA%B8%B0%EA%B8%B0-%EB%B0%9B%EA%B8%B0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5121" y="1620570"/>
            <a:ext cx="55135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페이지에서 내용을 보면</a:t>
            </a:r>
            <a:endParaRPr lang="en-US" altLang="ko-KR" dirty="0" smtClean="0"/>
          </a:p>
          <a:p>
            <a:r>
              <a:rPr lang="en-US" altLang="ko-KR" dirty="0" smtClean="0"/>
              <a:t>Data:{</a:t>
            </a:r>
          </a:p>
          <a:p>
            <a:r>
              <a:rPr lang="en-US" altLang="ko-KR" dirty="0" smtClean="0"/>
              <a:t>Name:”~~”</a:t>
            </a:r>
          </a:p>
          <a:p>
            <a:r>
              <a:rPr lang="en-US" altLang="ko-KR" dirty="0" smtClean="0"/>
              <a:t>Age:”~~”</a:t>
            </a:r>
          </a:p>
          <a:p>
            <a:r>
              <a:rPr lang="en-US" altLang="ko-KR" dirty="0" smtClean="0"/>
              <a:t>Gender:”~~”</a:t>
            </a:r>
          </a:p>
          <a:p>
            <a:r>
              <a:rPr lang="en-US" altLang="ko-KR" dirty="0" smtClean="0"/>
              <a:t>}</a:t>
            </a:r>
            <a:r>
              <a:rPr lang="ko-KR" altLang="en-US" dirty="0" smtClean="0"/>
              <a:t>식으로 데이터를 </a:t>
            </a:r>
            <a:r>
              <a:rPr lang="en-US" altLang="ko-KR" dirty="0" err="1" smtClean="0"/>
              <a:t>json</a:t>
            </a:r>
            <a:r>
              <a:rPr lang="ko-KR" altLang="en-US" dirty="0" smtClean="0"/>
              <a:t>형식으로 전달할 경우</a:t>
            </a:r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RequestParam</a:t>
            </a:r>
            <a:r>
              <a:rPr lang="en-US" altLang="ko-KR" dirty="0" smtClean="0"/>
              <a:t>(“name”),~~~~</a:t>
            </a:r>
            <a:r>
              <a:rPr lang="ko-KR" altLang="en-US" dirty="0" smtClean="0"/>
              <a:t>식으로 전달받음</a:t>
            </a:r>
            <a:endParaRPr lang="en-US" altLang="ko-KR" dirty="0" smtClean="0"/>
          </a:p>
          <a:p>
            <a:r>
              <a:rPr lang="ko-KR" altLang="en-US" dirty="0" smtClean="0"/>
              <a:t>문제는 해당 방식이 나의 접근 방식과 동일함</a:t>
            </a:r>
            <a:endParaRPr lang="en-US" altLang="ko-KR" dirty="0" smtClean="0"/>
          </a:p>
          <a:p>
            <a:r>
              <a:rPr lang="ko-KR" altLang="en-US" dirty="0" smtClean="0"/>
              <a:t>고로 그것 때문에 인식을 못한 거 같다는 추측이 가능함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6074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71" y="139765"/>
            <a:ext cx="8383170" cy="26673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7283" y="3087232"/>
            <a:ext cx="8419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개선된 접근 방식</a:t>
            </a:r>
            <a:endParaRPr lang="en-US" altLang="ko-KR" dirty="0" smtClean="0"/>
          </a:p>
          <a:p>
            <a:r>
              <a:rPr lang="ko-KR" altLang="en-US" dirty="0" smtClean="0"/>
              <a:t>기존의 </a:t>
            </a:r>
            <a:r>
              <a:rPr lang="en-US" altLang="ko-KR" dirty="0" smtClean="0"/>
              <a:t>value =“~~~”</a:t>
            </a:r>
            <a:r>
              <a:rPr lang="ko-KR" altLang="en-US" dirty="0" smtClean="0"/>
              <a:t>가 아닌 데이터 전체를 </a:t>
            </a:r>
            <a:r>
              <a:rPr lang="en-US" altLang="ko-KR" dirty="0" smtClean="0"/>
              <a:t>Map</a:t>
            </a:r>
            <a:r>
              <a:rPr lang="ko-KR" altLang="en-US" dirty="0" smtClean="0"/>
              <a:t>으로 변환하여 처리하는 방식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83" y="3813605"/>
            <a:ext cx="1286054" cy="2000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283" y="4246075"/>
            <a:ext cx="3521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실제 데이터를 </a:t>
            </a:r>
            <a:r>
              <a:rPr lang="en-US" altLang="ko-KR" dirty="0" smtClean="0"/>
              <a:t>ajax</a:t>
            </a:r>
            <a:r>
              <a:rPr lang="ko-KR" altLang="en-US" dirty="0" smtClean="0"/>
              <a:t>에서 전송하여 </a:t>
            </a:r>
            <a:r>
              <a:rPr lang="en-US" altLang="ko-KR" dirty="0" err="1" smtClean="0"/>
              <a:t>controler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전달시</a:t>
            </a:r>
            <a:r>
              <a:rPr lang="ko-KR" altLang="en-US" dirty="0" smtClean="0"/>
              <a:t> 해당 문구가 발생함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원인은</a:t>
            </a:r>
            <a:r>
              <a:rPr lang="en-US" altLang="ko-KR" dirty="0" smtClean="0">
                <a:sym typeface="Wingdings" panose="05000000000000000000" pitchFamily="2" charset="2"/>
              </a:rPr>
              <a:t>??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4293" y="3685732"/>
            <a:ext cx="3191320" cy="29051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68285" y="3947311"/>
            <a:ext cx="3956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추측되는 원인</a:t>
            </a:r>
            <a:endParaRPr lang="en-US" altLang="ko-KR" dirty="0" smtClean="0"/>
          </a:p>
          <a:p>
            <a:r>
              <a:rPr lang="en-US" altLang="ko-KR" dirty="0" err="1" smtClean="0"/>
              <a:t>Json</a:t>
            </a:r>
            <a:r>
              <a:rPr lang="ko-KR" altLang="en-US" dirty="0" smtClean="0"/>
              <a:t>형식이 아닌 </a:t>
            </a:r>
            <a:r>
              <a:rPr lang="en-US" altLang="ko-KR" dirty="0" smtClean="0"/>
              <a:t>string</a:t>
            </a:r>
            <a:r>
              <a:rPr lang="ko-KR" altLang="en-US" dirty="0" smtClean="0"/>
              <a:t>형식으로 </a:t>
            </a:r>
            <a:r>
              <a:rPr lang="ko-KR" altLang="en-US" dirty="0" err="1" smtClean="0"/>
              <a:t>보낸것이</a:t>
            </a:r>
            <a:r>
              <a:rPr lang="ko-KR" altLang="en-US" dirty="0" smtClean="0"/>
              <a:t> 원인이 아닌가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984293" y="3685732"/>
            <a:ext cx="2869180" cy="2615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8" idx="6"/>
            <a:endCxn id="7" idx="1"/>
          </p:cNvCxnSpPr>
          <p:nvPr/>
        </p:nvCxnSpPr>
        <p:spPr>
          <a:xfrm>
            <a:off x="6853473" y="3816522"/>
            <a:ext cx="814812" cy="59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015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620005" cy="48012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20005" y="172016"/>
            <a:ext cx="615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개선된 방식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기존의 </a:t>
            </a:r>
            <a:r>
              <a:rPr lang="en-US" altLang="ko-KR" dirty="0" err="1" smtClean="0">
                <a:sym typeface="Wingdings" panose="05000000000000000000" pitchFamily="2" charset="2"/>
              </a:rPr>
              <a:t>stringify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ko-KR" altLang="en-US" dirty="0" err="1" smtClean="0">
                <a:sym typeface="Wingdings" panose="05000000000000000000" pitchFamily="2" charset="2"/>
              </a:rPr>
              <a:t>스킵하고</a:t>
            </a:r>
            <a:r>
              <a:rPr lang="ko-KR" altLang="en-US" dirty="0" smtClean="0">
                <a:sym typeface="Wingdings" panose="05000000000000000000" pitchFamily="2" charset="2"/>
              </a:rPr>
              <a:t> 바로 </a:t>
            </a:r>
            <a:r>
              <a:rPr lang="en-US" altLang="ko-KR" dirty="0" err="1" smtClean="0">
                <a:sym typeface="Wingdings" panose="05000000000000000000" pitchFamily="2" charset="2"/>
              </a:rPr>
              <a:t>json</a:t>
            </a:r>
            <a:r>
              <a:rPr lang="ko-KR" altLang="en-US" dirty="0" smtClean="0">
                <a:sym typeface="Wingdings" panose="05000000000000000000" pitchFamily="2" charset="2"/>
              </a:rPr>
              <a:t>데이터를 전송하는 방식으로 변경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6838" y="1304540"/>
            <a:ext cx="6296904" cy="26673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400" y="5088048"/>
            <a:ext cx="1286054" cy="2000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534" y="5390213"/>
            <a:ext cx="4753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동일하게 </a:t>
            </a:r>
            <a:r>
              <a:rPr lang="ko-KR" altLang="en-US" dirty="0" err="1" smtClean="0"/>
              <a:t>오류창이</a:t>
            </a:r>
            <a:r>
              <a:rPr lang="ko-KR" altLang="en-US" dirty="0" smtClean="0"/>
              <a:t> 발생함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395865" y="1892174"/>
            <a:ext cx="659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문구의 의미는 무슨 뜻인가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694297" y="2363618"/>
            <a:ext cx="3246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https://okky.kr/article/440289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6318" y="2794061"/>
            <a:ext cx="6468378" cy="162900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4297" y="4278221"/>
            <a:ext cx="8018066" cy="140037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694297" y="5757804"/>
            <a:ext cx="828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내용을 바탕으로 코드 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5429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21790" cy="7811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81481" y="781159"/>
            <a:ext cx="113349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동일한 에러가 발생함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주원인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전송자체는</a:t>
            </a:r>
            <a:r>
              <a:rPr lang="ko-KR" altLang="en-US" dirty="0" smtClean="0"/>
              <a:t> 진행이 되나 해당 파일을 읽지 못하여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값으로 처리됨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Null </a:t>
            </a:r>
            <a:r>
              <a:rPr lang="ko-KR" altLang="en-US" dirty="0" smtClean="0"/>
              <a:t>값으로 처리되니 해당 데이터를 넣을 방법이 없는 관계로 </a:t>
            </a:r>
            <a:r>
              <a:rPr lang="en-US" altLang="ko-KR" dirty="0" smtClean="0"/>
              <a:t>ids~~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뜨는거라</a:t>
            </a:r>
            <a:r>
              <a:rPr lang="ko-KR" altLang="en-US" dirty="0" smtClean="0"/>
              <a:t> 예상됨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6" y="2445354"/>
            <a:ext cx="7135221" cy="169568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5846" y="4174990"/>
            <a:ext cx="4727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https://developing-stock-child.tistory.com/8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0622" y="2548556"/>
            <a:ext cx="3048425" cy="39915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76943" y="5459240"/>
            <a:ext cx="4246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전송할 데이터를 </a:t>
            </a:r>
            <a:r>
              <a:rPr lang="en-US" altLang="ko-KR" dirty="0" err="1" smtClean="0"/>
              <a:t>json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string</a:t>
            </a:r>
            <a:r>
              <a:rPr lang="ko-KR" altLang="en-US" dirty="0" smtClean="0"/>
              <a:t>으로 변환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8788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25959" cy="6373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1604" y="6455121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작업으로 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2623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60063" cy="27626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2551" y="2762636"/>
            <a:ext cx="598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Controller.java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095" y="-63375"/>
            <a:ext cx="2896004" cy="46297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0002" y="4685016"/>
            <a:ext cx="1674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Filename.java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26110"/>
            <a:ext cx="4153480" cy="5144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588" y="4065006"/>
            <a:ext cx="3974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</a:t>
            </a:r>
            <a:r>
              <a:rPr lang="en-US" altLang="ko-KR" dirty="0" smtClean="0"/>
              <a:t> </a:t>
            </a:r>
            <a:r>
              <a:rPr lang="ko-KR" altLang="en-US" dirty="0" smtClean="0"/>
              <a:t>오류 뜨면서 진행 안됨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76" y="4982271"/>
            <a:ext cx="5458587" cy="54300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25819" y="2583058"/>
            <a:ext cx="3057952" cy="3494027"/>
          </a:xfrm>
          <a:prstGeom prst="rect">
            <a:avLst/>
          </a:prstGeom>
        </p:spPr>
      </p:pic>
      <p:cxnSp>
        <p:nvCxnSpPr>
          <p:cNvPr id="11" name="꺾인 연결선 10"/>
          <p:cNvCxnSpPr>
            <a:stCxn id="4" idx="3"/>
            <a:endCxn id="9" idx="0"/>
          </p:cNvCxnSpPr>
          <p:nvPr/>
        </p:nvCxnSpPr>
        <p:spPr>
          <a:xfrm>
            <a:off x="8501099" y="2251523"/>
            <a:ext cx="1953696" cy="3315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035358" y="1557196"/>
            <a:ext cx="2326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FileName.java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7406" y="5613149"/>
            <a:ext cx="517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</a:t>
            </a:r>
            <a:r>
              <a:rPr lang="ko-KR" altLang="en-US" dirty="0" err="1" smtClean="0"/>
              <a:t>오류창이</a:t>
            </a:r>
            <a:r>
              <a:rPr lang="ko-KR" altLang="en-US" dirty="0" smtClean="0"/>
              <a:t> 발생하며 진행되지 않음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99588" y="6060385"/>
            <a:ext cx="4575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참고링크</a:t>
            </a:r>
            <a:r>
              <a:rPr lang="en-US" altLang="ko-KR" dirty="0" smtClean="0"/>
              <a:t>: </a:t>
            </a:r>
            <a:r>
              <a:rPr lang="ko-KR" altLang="en-US" dirty="0" smtClean="0"/>
              <a:t>https</a:t>
            </a:r>
            <a:r>
              <a:rPr lang="ko-KR" altLang="en-US" dirty="0"/>
              <a:t>://zzznara2.tistory.com/760</a:t>
            </a:r>
          </a:p>
        </p:txBody>
      </p:sp>
    </p:spTree>
    <p:extLst>
      <p:ext uri="{BB962C8B-B14F-4D97-AF65-F5344CB8AC3E}">
        <p14:creationId xmlns:p14="http://schemas.microsoft.com/office/powerpoint/2010/main" val="4144991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81900" cy="18766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2962" y="2046083"/>
            <a:ext cx="314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변경된 </a:t>
            </a:r>
            <a:r>
              <a:rPr lang="en-US" altLang="ko-KR" dirty="0" smtClean="0"/>
              <a:t>ajax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3" y="2584811"/>
            <a:ext cx="7125694" cy="3810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2962" y="3150606"/>
            <a:ext cx="6409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ko-KR" altLang="en-US" dirty="0" smtClean="0"/>
              <a:t>문을 </a:t>
            </a:r>
            <a:r>
              <a:rPr lang="ko-KR" altLang="en-US" dirty="0" err="1" smtClean="0"/>
              <a:t>인지못하는</a:t>
            </a:r>
            <a:r>
              <a:rPr lang="ko-KR" altLang="en-US" dirty="0" smtClean="0"/>
              <a:t> 문제가 발생</a:t>
            </a:r>
            <a:endParaRPr lang="en-US" altLang="ko-KR" dirty="0" smtClean="0"/>
          </a:p>
          <a:p>
            <a:r>
              <a:rPr lang="ko-KR" altLang="en-US" dirty="0" smtClean="0"/>
              <a:t>해당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string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변경시도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962" y="3981679"/>
            <a:ext cx="2619741" cy="23053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2550" y="6437014"/>
            <a:ext cx="4119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변경된 </a:t>
            </a:r>
            <a:r>
              <a:rPr lang="en-US" altLang="ko-KR" dirty="0" smtClean="0"/>
              <a:t>FileName.java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6411" y="4279528"/>
            <a:ext cx="6981866" cy="314369"/>
          </a:xfrm>
          <a:prstGeom prst="rect">
            <a:avLst/>
          </a:prstGeom>
        </p:spPr>
      </p:pic>
      <p:cxnSp>
        <p:nvCxnSpPr>
          <p:cNvPr id="10" name="꺾인 연결선 9"/>
          <p:cNvCxnSpPr>
            <a:stCxn id="6" idx="3"/>
            <a:endCxn id="8" idx="2"/>
          </p:cNvCxnSpPr>
          <p:nvPr/>
        </p:nvCxnSpPr>
        <p:spPr>
          <a:xfrm flipV="1">
            <a:off x="2782703" y="4593897"/>
            <a:ext cx="3594641" cy="5404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03691" y="5368705"/>
            <a:ext cx="4562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비슷한 오류 발생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224665" y="416459"/>
            <a:ext cx="4635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목요일에 진행할 프로그램 </a:t>
            </a:r>
            <a:r>
              <a:rPr lang="ko-KR" altLang="en-US" dirty="0" err="1" smtClean="0"/>
              <a:t>셋팅을</a:t>
            </a:r>
            <a:r>
              <a:rPr lang="ko-KR" altLang="en-US" dirty="0" smtClean="0"/>
              <a:t> 위한 </a:t>
            </a:r>
            <a:r>
              <a:rPr lang="ko-KR" altLang="en-US" smtClean="0"/>
              <a:t>보조작업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721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9018</TotalTime>
  <Words>226</Words>
  <Application>Microsoft Office PowerPoint</Application>
  <PresentationFormat>와이드스크린</PresentationFormat>
  <Paragraphs>43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Wingdings</vt:lpstr>
      <vt:lpstr>Office 테마</vt:lpstr>
      <vt:lpstr>10.12 일일 보고서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</dc:creator>
  <cp:lastModifiedBy>j</cp:lastModifiedBy>
  <cp:revision>584</cp:revision>
  <dcterms:created xsi:type="dcterms:W3CDTF">2021-09-06T05:19:22Z</dcterms:created>
  <dcterms:modified xsi:type="dcterms:W3CDTF">2021-10-12T08:53:44Z</dcterms:modified>
</cp:coreProperties>
</file>