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94636" autoAdjust="0"/>
  </p:normalViewPr>
  <p:slideViewPr>
    <p:cSldViewPr snapToGrid="0">
      <p:cViewPr varScale="1">
        <p:scale>
          <a:sx n="106" d="100"/>
          <a:sy n="106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B428F-9B4E-4134-8474-43E3A5D96E26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8F05-7A53-45E5-B1EA-D1B25BC0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9F39-2F1B-4330-9616-9B8F30F4294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846B-CA0F-4C22-BA37-6CE33A5F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2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716-3A1E-4947-9A19-8A8A200E5F6E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6B73-A3C5-4891-8EF3-A3A476DE04F1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5328-DA79-4873-9D1A-FCA87D3716F6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1246-6BB9-4ADC-83EF-00E7D0998682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883-1D55-49B3-B8CE-FB1EE8CFE4A9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4693-4B22-40B5-B94B-27434BC9F719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220-4D2A-4A1A-9A8D-1398D68A3732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314-7E21-4E1B-8934-B6C07D80B68D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38B8-3D3A-41C4-89F3-03C3076EB28C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24F-0AF9-4235-8693-B765F06CD953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6DB1-CB5E-40C9-A97F-278144FF8FD2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3CC2-177A-4682-9CFD-B42C400178EC}" type="datetime1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10.13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9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139" y="334978"/>
            <a:ext cx="1157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일 진행할 프로그램 </a:t>
            </a:r>
            <a:r>
              <a:rPr lang="ko-KR" altLang="en-US" dirty="0" err="1" smtClean="0"/>
              <a:t>셋팅을</a:t>
            </a:r>
            <a:r>
              <a:rPr lang="ko-KR" altLang="en-US" dirty="0" smtClean="0"/>
              <a:t> 위한 작업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24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9019</TotalTime>
  <Words>10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10.13 일일 보고서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588</cp:revision>
  <dcterms:created xsi:type="dcterms:W3CDTF">2021-09-06T05:19:22Z</dcterms:created>
  <dcterms:modified xsi:type="dcterms:W3CDTF">2021-10-14T00:01:28Z</dcterms:modified>
</cp:coreProperties>
</file>