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6" autoAdjust="0"/>
    <p:restoredTop sz="94636" autoAdjust="0"/>
  </p:normalViewPr>
  <p:slideViewPr>
    <p:cSldViewPr snapToGrid="0">
      <p:cViewPr varScale="1">
        <p:scale>
          <a:sx n="106" d="100"/>
          <a:sy n="106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B428F-9B4E-4134-8474-43E3A5D96E26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8F05-7A53-45E5-B1EA-D1B25BC0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9F39-2F1B-4330-9616-9B8F30F4294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846B-CA0F-4C22-BA37-6CE33A5F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622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A716-3A1E-4947-9A19-8A8A200E5F6E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6B73-A3C5-4891-8EF3-A3A476DE04F1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5328-DA79-4873-9D1A-FCA87D3716F6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1246-6BB9-4ADC-83EF-00E7D0998682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883-1D55-49B3-B8CE-FB1EE8CFE4A9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4693-4B22-40B5-B94B-27434BC9F719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220-4D2A-4A1A-9A8D-1398D68A3732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314-7E21-4E1B-8934-B6C07D80B68D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38B8-3D3A-41C4-89F3-03C3076EB28C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24F-0AF9-4235-8693-B765F06CD953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6DB1-CB5E-40C9-A97F-278144FF8FD2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3CC2-177A-4682-9CFD-B42C400178EC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etinthere.tistory.com/24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10.14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9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63112" cy="35152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515216"/>
            <a:ext cx="587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jsonNew</a:t>
            </a:r>
            <a:r>
              <a:rPr lang="ko-KR" altLang="en-US" dirty="0" smtClean="0"/>
              <a:t>의 형식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string type</a:t>
            </a:r>
            <a:r>
              <a:rPr lang="ko-KR" altLang="en-US" dirty="0" smtClean="0"/>
              <a:t>으로의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변형을 위한 코드 및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의 전송 시작 여부의 체크를 위한 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614" y="0"/>
            <a:ext cx="3505689" cy="19528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41133" y="2082297"/>
            <a:ext cx="371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61547"/>
            <a:ext cx="11333553" cy="2000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588" y="5966845"/>
            <a:ext cx="577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기동시</a:t>
            </a:r>
            <a:r>
              <a:rPr lang="ko-KR" altLang="en-US" dirty="0" smtClean="0"/>
              <a:t> 나오는 코드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Ajax</a:t>
            </a:r>
            <a:r>
              <a:rPr lang="ko-KR" altLang="en-US" dirty="0" smtClean="0"/>
              <a:t>자체가 현재 작동이 안된다고 볼 수 있음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원인파악중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99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48637" cy="37819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481" y="4028792"/>
            <a:ext cx="36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코드로 롤백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0840"/>
            <a:ext cx="4601217" cy="21748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1217" y="5913474"/>
            <a:ext cx="442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롤백 및 에러 발생시 경고문과 에러 </a:t>
            </a:r>
            <a:r>
              <a:rPr lang="ko-KR" altLang="en-US" dirty="0" err="1" smtClean="0"/>
              <a:t>원인창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823" y="0"/>
            <a:ext cx="7954177" cy="31817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8626" y="3181794"/>
            <a:ext cx="627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void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7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4803" cy="49298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3" y="4792059"/>
            <a:ext cx="8802328" cy="14384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525194" y="2728286"/>
            <a:ext cx="3579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https://sas-study.tistory.com/411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09434" y="1828800"/>
            <a:ext cx="293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가 필요하다는 에러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21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641" y="90535"/>
            <a:ext cx="11742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검색하여 진행한 방식이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로 넘겨버리는 </a:t>
            </a:r>
            <a:r>
              <a:rPr lang="ko-KR" altLang="en-US" dirty="0" err="1" smtClean="0"/>
              <a:t>형식임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문제는 내가 그 중간에 </a:t>
            </a:r>
            <a:r>
              <a:rPr lang="en-US" altLang="ko-KR" dirty="0" smtClean="0"/>
              <a:t>JPA</a:t>
            </a:r>
            <a:r>
              <a:rPr lang="ko-KR" altLang="en-US" dirty="0" smtClean="0"/>
              <a:t>를 넣었다는 것이고 그것을 해결하기 위해서는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jpa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을 보내는 방법을 찾아야함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013865"/>
            <a:ext cx="334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https://woolbro.tistory.com/53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197"/>
            <a:ext cx="6220693" cy="5352581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stCxn id="4" idx="3"/>
            <a:endCxn id="7" idx="1"/>
          </p:cNvCxnSpPr>
          <p:nvPr/>
        </p:nvCxnSpPr>
        <p:spPr>
          <a:xfrm flipV="1">
            <a:off x="6220693" y="1798696"/>
            <a:ext cx="353085" cy="226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73778" y="1198531"/>
            <a:ext cx="4109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Restapi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쓰는 관계로 사용을 못함</a:t>
            </a:r>
            <a:endParaRPr lang="en-US" altLang="ko-KR" dirty="0" smtClean="0"/>
          </a:p>
          <a:p>
            <a:r>
              <a:rPr lang="ko-KR" altLang="en-US" dirty="0" err="1" smtClean="0"/>
              <a:t>쓸수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있는것은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controlle</a:t>
            </a:r>
            <a:r>
              <a:rPr lang="ko-KR" altLang="en-US" dirty="0" smtClean="0"/>
              <a:t>뿐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다른 것을 </a:t>
            </a:r>
            <a:r>
              <a:rPr lang="ko-KR" altLang="en-US" dirty="0" err="1" smtClean="0">
                <a:sym typeface="Wingdings" panose="05000000000000000000" pitchFamily="2" charset="2"/>
              </a:rPr>
              <a:t>쓸경우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다뜯어</a:t>
            </a:r>
            <a:r>
              <a:rPr lang="ko-KR" altLang="en-US" dirty="0" smtClean="0">
                <a:sym typeface="Wingdings" panose="05000000000000000000" pitchFamily="2" charset="2"/>
              </a:rPr>
              <a:t> 고쳐야함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smtClean="0">
                <a:sym typeface="Wingdings" panose="05000000000000000000" pitchFamily="2" charset="2"/>
              </a:rPr>
              <a:t>기존의 코드 자체가 </a:t>
            </a:r>
            <a:r>
              <a:rPr lang="en-US" altLang="ko-KR" dirty="0" smtClean="0">
                <a:sym typeface="Wingdings" panose="05000000000000000000" pitchFamily="2" charset="2"/>
              </a:rPr>
              <a:t>@controller</a:t>
            </a:r>
            <a:r>
              <a:rPr lang="ko-KR" altLang="en-US" dirty="0" smtClean="0">
                <a:sym typeface="Wingdings" panose="05000000000000000000" pitchFamily="2" charset="2"/>
              </a:rPr>
              <a:t>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28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559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</a:t>
            </a:r>
            <a:r>
              <a:rPr lang="ko-KR" altLang="en-US" dirty="0" smtClean="0">
                <a:hlinkClick r:id="rId2"/>
              </a:rPr>
              <a:t>getinthere.tistory.com/24</a:t>
            </a:r>
            <a:endParaRPr lang="en-US" altLang="ko-KR" dirty="0" smtClean="0"/>
          </a:p>
          <a:p>
            <a:r>
              <a:rPr lang="ko-KR" altLang="en-US" dirty="0" smtClean="0"/>
              <a:t>해당 코드를 기반으로 수정작업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331"/>
            <a:ext cx="4610743" cy="2448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032" y="3304515"/>
            <a:ext cx="426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Controller.java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883764"/>
            <a:ext cx="7052650" cy="7716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395" y="75956"/>
            <a:ext cx="3477110" cy="25625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0186" y="2879002"/>
            <a:ext cx="259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Filename.java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2673" y="5024673"/>
            <a:ext cx="997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ko-KR" altLang="en-US" dirty="0" smtClean="0"/>
              <a:t>로 인하여 </a:t>
            </a:r>
            <a:r>
              <a:rPr lang="en-US" altLang="ko-KR" dirty="0" smtClean="0"/>
              <a:t>parse</a:t>
            </a:r>
            <a:r>
              <a:rPr lang="ko-KR" altLang="en-US" dirty="0" smtClean="0"/>
              <a:t>가 안됨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변경 하여 </a:t>
            </a:r>
            <a:r>
              <a:rPr lang="ko-KR" altLang="en-US" b="1" dirty="0" smtClean="0"/>
              <a:t>시도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2596" y="2679001"/>
            <a:ext cx="4979404" cy="27150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72950" y="5739897"/>
            <a:ext cx="463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변경된 </a:t>
            </a:r>
            <a:r>
              <a:rPr lang="en-US" altLang="ko-KR" dirty="0" smtClean="0"/>
              <a:t>size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28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34586" cy="285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642" y="488887"/>
            <a:ext cx="4318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오류가 발생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조치</a:t>
            </a:r>
            <a:r>
              <a:rPr lang="en-US" altLang="ko-KR" dirty="0" smtClean="0"/>
              <a:t>1. string</a:t>
            </a:r>
            <a:r>
              <a:rPr lang="ko-KR" altLang="en-US" dirty="0" smtClean="0"/>
              <a:t>으로 변환하지 말고 바로 직접 전달</a:t>
            </a:r>
            <a:endParaRPr lang="en-US" altLang="ko-KR" dirty="0" smtClean="0"/>
          </a:p>
          <a:p>
            <a:r>
              <a:rPr lang="ko-KR" altLang="en-US" dirty="0" smtClean="0"/>
              <a:t>조치</a:t>
            </a:r>
            <a:r>
              <a:rPr lang="en-US" altLang="ko-KR" dirty="0" smtClean="0"/>
              <a:t>2. </a:t>
            </a:r>
            <a:r>
              <a:rPr lang="ko-KR" altLang="en-US" dirty="0" smtClean="0"/>
              <a:t>변환된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을 다시 </a:t>
            </a:r>
            <a:r>
              <a:rPr lang="ko-KR" altLang="en-US" dirty="0" err="1" smtClean="0"/>
              <a:t>원복후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입력시도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41133" y="142895"/>
            <a:ext cx="651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조치</a:t>
            </a:r>
            <a:r>
              <a:rPr lang="en-US" altLang="ko-KR" dirty="0" smtClean="0"/>
              <a:t>1 </a:t>
            </a:r>
            <a:r>
              <a:rPr lang="ko-KR" altLang="en-US" dirty="0" smtClean="0"/>
              <a:t>의 경우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133" y="512227"/>
            <a:ext cx="4382112" cy="18100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199" y="2691562"/>
            <a:ext cx="8068801" cy="438211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>
            <a:off x="7632189" y="2322230"/>
            <a:ext cx="52541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0396" y="3548958"/>
            <a:ext cx="765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Filename.java</a:t>
            </a:r>
            <a:r>
              <a:rPr lang="ko-KR" altLang="en-US" dirty="0" smtClean="0"/>
              <a:t>패키지에 </a:t>
            </a:r>
            <a:r>
              <a:rPr lang="en-US" altLang="ko-KR" dirty="0" err="1" smtClean="0"/>
              <a:t>originalName</a:t>
            </a:r>
            <a:r>
              <a:rPr lang="ko-KR" altLang="en-US" dirty="0" smtClean="0"/>
              <a:t>이란 것이 없어서 발생하는 오류라고 판단됨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76" y="2169312"/>
            <a:ext cx="3772426" cy="21053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996" y="4698749"/>
            <a:ext cx="3509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Private String name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private String </a:t>
            </a:r>
            <a:r>
              <a:rPr lang="en-US" altLang="ko-KR" dirty="0" err="1" smtClean="0"/>
              <a:t>originalName</a:t>
            </a:r>
            <a:r>
              <a:rPr lang="ko-KR" altLang="en-US" dirty="0" smtClean="0"/>
              <a:t>으로 변경하여 재시도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54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9487</TotalTime>
  <Words>194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10.14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622</cp:revision>
  <dcterms:created xsi:type="dcterms:W3CDTF">2021-09-06T05:19:22Z</dcterms:created>
  <dcterms:modified xsi:type="dcterms:W3CDTF">2021-10-14T07:50:20Z</dcterms:modified>
</cp:coreProperties>
</file>