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6" autoAdjust="0"/>
    <p:restoredTop sz="94636" autoAdjust="0"/>
  </p:normalViewPr>
  <p:slideViewPr>
    <p:cSldViewPr snapToGrid="0">
      <p:cViewPr varScale="1">
        <p:scale>
          <a:sx n="103" d="100"/>
          <a:sy n="103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B428F-9B4E-4134-8474-43E3A5D96E26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8F05-7A53-45E5-B1EA-D1B25BC01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7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9F39-2F1B-4330-9616-9B8F30F4294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846B-CA0F-4C22-BA37-6CE33A5F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22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A716-3A1E-4947-9A19-8A8A200E5F6E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3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6B73-A3C5-4891-8EF3-A3A476DE04F1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5328-DA79-4873-9D1A-FCA87D3716F6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7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1246-6BB9-4ADC-83EF-00E7D0998682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00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A883-1D55-49B3-B8CE-FB1EE8CFE4A9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4693-4B22-40B5-B94B-27434BC9F719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220-4D2A-4A1A-9A8D-1398D68A3732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3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F314-7E21-4E1B-8934-B6C07D80B68D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38B8-3D3A-41C4-89F3-03C3076EB28C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024F-0AF9-4235-8693-B765F06CD953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76DB1-CB5E-40C9-A97F-278144FF8FD2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8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33CC2-177A-4682-9CFD-B42C400178EC}" type="datetime1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FB97-EAE3-48AA-A7E8-5E817FAE8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477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10.15 </a:t>
            </a:r>
            <a:r>
              <a:rPr lang="ko-KR" altLang="en-US" dirty="0" smtClean="0"/>
              <a:t>일일 보고서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9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1" y="67307"/>
            <a:ext cx="7059010" cy="2076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290" y="2407298"/>
            <a:ext cx="686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전달받은 </a:t>
            </a:r>
            <a:r>
              <a:rPr lang="en-US" altLang="ko-KR" dirty="0" smtClean="0"/>
              <a:t>string </a:t>
            </a:r>
            <a:r>
              <a:rPr lang="en-US" altLang="ko-KR" dirty="0" err="1" smtClean="0"/>
              <a:t>tpye</a:t>
            </a:r>
            <a:r>
              <a:rPr lang="ko-KR" altLang="en-US" dirty="0" smtClean="0"/>
              <a:t>의 데이터를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양식으로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0" y="2776630"/>
            <a:ext cx="1676634" cy="304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290" y="3181739"/>
            <a:ext cx="66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정상적으로 </a:t>
            </a:r>
            <a:r>
              <a:rPr lang="ko-KR" altLang="en-US" dirty="0" err="1" smtClean="0"/>
              <a:t>파싱됨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21" y="3651337"/>
            <a:ext cx="107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필요한 데이터를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형식으로 변환 후 </a:t>
            </a:r>
            <a:r>
              <a:rPr lang="ko-KR" altLang="en-US" dirty="0" err="1" smtClean="0"/>
              <a:t>밀어넣는</a:t>
            </a:r>
            <a:r>
              <a:rPr lang="ko-KR" altLang="en-US" dirty="0" smtClean="0"/>
              <a:t> 방식으로 진행 예정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818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4586" cy="28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42" y="488887"/>
            <a:ext cx="4318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오류가 발생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조치</a:t>
            </a:r>
            <a:r>
              <a:rPr lang="en-US" altLang="ko-KR" dirty="0" smtClean="0"/>
              <a:t>1. string</a:t>
            </a:r>
            <a:r>
              <a:rPr lang="ko-KR" altLang="en-US" dirty="0" smtClean="0"/>
              <a:t>으로 변환하지 말고 바로 직접 전달</a:t>
            </a:r>
            <a:endParaRPr lang="en-US" altLang="ko-KR" dirty="0" smtClean="0"/>
          </a:p>
          <a:p>
            <a:r>
              <a:rPr lang="ko-KR" altLang="en-US" dirty="0" smtClean="0"/>
              <a:t>조치</a:t>
            </a:r>
            <a:r>
              <a:rPr lang="en-US" altLang="ko-KR" dirty="0" smtClean="0"/>
              <a:t>2. </a:t>
            </a:r>
            <a:r>
              <a:rPr lang="ko-KR" altLang="en-US" dirty="0" smtClean="0"/>
              <a:t>변환된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을 다시 </a:t>
            </a:r>
            <a:r>
              <a:rPr lang="ko-KR" altLang="en-US" dirty="0" err="1" smtClean="0"/>
              <a:t>원복후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입력시도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41133" y="142895"/>
            <a:ext cx="651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조치</a:t>
            </a:r>
            <a:r>
              <a:rPr lang="en-US" altLang="ko-KR" dirty="0" smtClean="0"/>
              <a:t>1 </a:t>
            </a:r>
            <a:r>
              <a:rPr lang="ko-KR" altLang="en-US" dirty="0" smtClean="0"/>
              <a:t>의 경우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33" y="512227"/>
            <a:ext cx="4382112" cy="18100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199" y="2691562"/>
            <a:ext cx="8068801" cy="438211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7632189" y="2322230"/>
            <a:ext cx="52541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0396" y="3548958"/>
            <a:ext cx="7659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</a:t>
            </a:r>
            <a:r>
              <a:rPr lang="ko-KR" altLang="en-US" dirty="0" smtClean="0"/>
              <a:t>패키지에 </a:t>
            </a:r>
            <a:r>
              <a:rPr lang="en-US" altLang="ko-KR" dirty="0" err="1" smtClean="0"/>
              <a:t>originalName</a:t>
            </a:r>
            <a:r>
              <a:rPr lang="ko-KR" altLang="en-US" dirty="0" smtClean="0"/>
              <a:t>이란 것이 없어서 발생하는 오류라고 판단됨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76" y="2169312"/>
            <a:ext cx="3772426" cy="21053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996" y="4698749"/>
            <a:ext cx="350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Private String name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private String </a:t>
            </a:r>
            <a:r>
              <a:rPr lang="en-US" altLang="ko-KR" dirty="0" err="1" smtClean="0"/>
              <a:t>originalName</a:t>
            </a:r>
            <a:r>
              <a:rPr lang="ko-KR" altLang="en-US" dirty="0" smtClean="0"/>
              <a:t>으로 변경하여 재시도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76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2691" cy="476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1964"/>
            <a:ext cx="1100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동일하게 </a:t>
            </a:r>
            <a:r>
              <a:rPr lang="en-US" altLang="ko-KR" dirty="0" err="1" smtClean="0"/>
              <a:t>originalName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없다는 오류 발생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이경우 </a:t>
            </a:r>
            <a:r>
              <a:rPr lang="en-US" altLang="ko-KR" dirty="0" smtClean="0">
                <a:sym typeface="Wingdings" panose="05000000000000000000" pitchFamily="2" charset="2"/>
              </a:rPr>
              <a:t>filename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못받아오는것이</a:t>
            </a:r>
            <a:r>
              <a:rPr lang="ko-KR" altLang="en-US" dirty="0" smtClean="0">
                <a:sym typeface="Wingdings" panose="05000000000000000000" pitchFamily="2" charset="2"/>
              </a:rPr>
              <a:t> 아닌가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3164"/>
            <a:ext cx="596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 parse error</a:t>
            </a:r>
            <a:r>
              <a:rPr lang="ko-KR" altLang="en-US" dirty="0" smtClean="0"/>
              <a:t>의 의미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976"/>
            <a:ext cx="7544853" cy="281026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86182" y="13036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https://velog.io/@hellohyeon/JavaScript-Ajax-JSON-parse-error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836" y="4895273"/>
            <a:ext cx="582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그냥 읽지를 </a:t>
            </a:r>
            <a:r>
              <a:rPr lang="ko-KR" altLang="en-US" dirty="0" err="1" smtClean="0"/>
              <a:t>못한거</a:t>
            </a:r>
            <a:r>
              <a:rPr lang="en-US" altLang="ko-KR" dirty="0" smtClean="0">
                <a:sym typeface="Wingdings" panose="05000000000000000000" pitchFamily="2" charset="2"/>
              </a:rPr>
              <a:t>string</a:t>
            </a:r>
            <a:r>
              <a:rPr lang="ko-KR" altLang="en-US" dirty="0" smtClean="0">
                <a:sym typeface="Wingdings" panose="05000000000000000000" pitchFamily="2" charset="2"/>
              </a:rPr>
              <a:t>으로 변경 하여 재 시도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151" y="2182325"/>
            <a:ext cx="464884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1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9905" cy="23815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3996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https://stackoverflow.com/questions/27911591/can-not-deserialize-instance-of-java-lang-string-out-of-start-array-token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4015"/>
            <a:ext cx="6782747" cy="43440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201" y="0"/>
            <a:ext cx="3315163" cy="2010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5201" y="209665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9" y="5844619"/>
            <a:ext cx="12032981" cy="323895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endCxn id="7" idx="0"/>
          </p:cNvCxnSpPr>
          <p:nvPr/>
        </p:nvCxnSpPr>
        <p:spPr>
          <a:xfrm flipH="1">
            <a:off x="6096000" y="2552584"/>
            <a:ext cx="2873201" cy="32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509" y="6346479"/>
            <a:ext cx="653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이러한 에러가 발생하면서 진행되지 않음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롤백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12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https://stackoverflow.com/questions/65542423/getting-exception-as-cannot-deserialize-value-of-type-response-bookingidlist-f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23330"/>
            <a:ext cx="698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위의 </a:t>
            </a:r>
            <a:r>
              <a:rPr lang="ko-KR" altLang="en-US" dirty="0" err="1" smtClean="0"/>
              <a:t>문서의경우</a:t>
            </a:r>
            <a:r>
              <a:rPr lang="ko-KR" altLang="en-US" dirty="0" smtClean="0"/>
              <a:t> 나와 같은 </a:t>
            </a:r>
            <a:r>
              <a:rPr lang="en-US" altLang="ko-KR" dirty="0" smtClean="0"/>
              <a:t>value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instance</a:t>
            </a:r>
            <a:r>
              <a:rPr lang="ko-KR" altLang="en-US" dirty="0" smtClean="0"/>
              <a:t>여서 다른 결과를 뽑아낸 거 같다고 예상됨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6753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https://levelup.gitconnected.com/parsing-json-arrays-as-objects-with-jackson-c2620e7cc439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7446"/>
            <a:ext cx="3715268" cy="2067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28" y="4608214"/>
            <a:ext cx="36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 </a:t>
            </a:r>
            <a:r>
              <a:rPr lang="ko-KR" altLang="en-US" dirty="0" smtClean="0"/>
              <a:t>변경 후 시도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008" y="2537373"/>
            <a:ext cx="2991267" cy="2476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8008" y="2864802"/>
            <a:ext cx="2815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jpa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에러가 아닌 전혀 사용하지 않는 </a:t>
            </a:r>
            <a:r>
              <a:rPr lang="en-US" altLang="ko-KR" dirty="0" err="1" smtClean="0"/>
              <a:t>jackson</a:t>
            </a:r>
            <a:r>
              <a:rPr lang="ko-KR" altLang="en-US" dirty="0" smtClean="0"/>
              <a:t>에러가 발생하는 관계로 리셋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83528" y="53309"/>
            <a:ext cx="5292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 방식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json</a:t>
            </a:r>
            <a:r>
              <a:rPr lang="ko-KR" altLang="en-US" dirty="0" smtClean="0"/>
              <a:t>형식으로 </a:t>
            </a:r>
            <a:r>
              <a:rPr lang="ko-KR" altLang="en-US" dirty="0" err="1" smtClean="0"/>
              <a:t>던질시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아예 인식 자체를 못함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err="1" smtClean="0">
                <a:sym typeface="Wingdings" panose="05000000000000000000" pitchFamily="2" charset="2"/>
              </a:rPr>
              <a:t>Stringify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err="1" smtClean="0">
                <a:sym typeface="Wingdings" panose="05000000000000000000" pitchFamily="2" charset="2"/>
              </a:rPr>
              <a:t>변경후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던질시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java.lang.array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오류가 터짐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Array </a:t>
            </a:r>
            <a:r>
              <a:rPr lang="ko-KR" altLang="en-US" dirty="0" err="1" smtClean="0">
                <a:sym typeface="Wingdings" panose="05000000000000000000" pitchFamily="2" charset="2"/>
              </a:rPr>
              <a:t>포멧으로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변경시</a:t>
            </a:r>
            <a:r>
              <a:rPr lang="en-US" altLang="ko-KR" dirty="0" smtClean="0">
                <a:sym typeface="Wingdings" panose="05000000000000000000" pitchFamily="2" charset="2"/>
              </a:rPr>
              <a:t> POJO </a:t>
            </a:r>
            <a:r>
              <a:rPr lang="ko-KR" altLang="en-US" dirty="0" smtClean="0">
                <a:sym typeface="Wingdings" panose="05000000000000000000" pitchFamily="2" charset="2"/>
              </a:rPr>
              <a:t>에러가 발생함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93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79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https://goddaehee.tistory.com/209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935" y="578498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 기반으로 변경 작업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" y="947830"/>
            <a:ext cx="3915321" cy="1409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93306" y="2542393"/>
            <a:ext cx="404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테이블 재생성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2" y="3001812"/>
            <a:ext cx="4505954" cy="30579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22" y="6059764"/>
            <a:ext cx="37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88" y="1019"/>
            <a:ext cx="7462111" cy="30198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29888" y="3153747"/>
            <a:ext cx="736258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198" y="3659853"/>
            <a:ext cx="2600688" cy="618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3927" y="4618653"/>
            <a:ext cx="27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발생에러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filename</a:t>
            </a:r>
            <a:r>
              <a:rPr lang="ko-KR" altLang="en-US" dirty="0" smtClean="0"/>
              <a:t>이란 테이블을 </a:t>
            </a:r>
            <a:r>
              <a:rPr lang="ko-KR" altLang="en-US" dirty="0" err="1" smtClean="0"/>
              <a:t>못찾음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대</a:t>
            </a:r>
            <a:r>
              <a:rPr lang="en-US" altLang="ko-KR" dirty="0" smtClean="0"/>
              <a:t>+</a:t>
            </a:r>
            <a:r>
              <a:rPr lang="ko-KR" altLang="en-US" dirty="0" smtClean="0"/>
              <a:t>소문자에서 대문자로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92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87377" cy="5525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976" y="755780"/>
            <a:ext cx="63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오류 발생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1251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https://thinkground.studio/httpmessagenotwritableexception-no-converter-for-vo-class-with-preset-content-type-null/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" y="2048442"/>
            <a:ext cx="7440063" cy="45296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105" y="0"/>
            <a:ext cx="3753374" cy="17337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80310" y="2048442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코드들 추가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181" y="2863344"/>
            <a:ext cx="11031298" cy="216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67127" y="3293706"/>
            <a:ext cx="44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동일한 에러가 발생함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원인이 뭐지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7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3812" cy="14003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298" y="1688841"/>
            <a:ext cx="682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</a:t>
            </a:r>
            <a:r>
              <a:rPr lang="ko-KR" altLang="en-US" dirty="0" err="1" smtClean="0"/>
              <a:t>구문의경우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inser</a:t>
            </a:r>
            <a:r>
              <a:rPr lang="ko-KR" altLang="en-US" dirty="0" smtClean="0"/>
              <a:t>자체는 </a:t>
            </a:r>
            <a:r>
              <a:rPr lang="ko-KR" altLang="en-US" dirty="0" err="1" smtClean="0"/>
              <a:t>시도가되나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값으로 들어간다는 의미로 해석됨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확인을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mysql</a:t>
            </a:r>
            <a:r>
              <a:rPr lang="ko-KR" altLang="en-US" dirty="0" smtClean="0">
                <a:sym typeface="Wingdings" panose="05000000000000000000" pitchFamily="2" charset="2"/>
              </a:rPr>
              <a:t>에서 테이블을 조회함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" y="2335172"/>
            <a:ext cx="3943900" cy="2010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80" y="4534678"/>
            <a:ext cx="36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실제로 테이블에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값으로 들어감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이거만 해결하면 자동적으로 데이터가 들어가게 </a:t>
            </a:r>
            <a:r>
              <a:rPr lang="ko-KR" altLang="en-US" dirty="0" err="1" smtClean="0">
                <a:sym typeface="Wingdings" panose="05000000000000000000" pitchFamily="2" charset="2"/>
              </a:rPr>
              <a:t>할수</a:t>
            </a:r>
            <a:r>
              <a:rPr lang="ko-KR" altLang="en-US" dirty="0" smtClean="0">
                <a:sym typeface="Wingdings" panose="05000000000000000000" pitchFamily="2" charset="2"/>
              </a:rPr>
              <a:t> 있음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90251" y="2438977"/>
            <a:ext cx="379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https://goddaehee.tistory.com/209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0883" y="3041780"/>
            <a:ext cx="495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링크 기반으로 수정작업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724" y="3041780"/>
            <a:ext cx="4029637" cy="33246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34724" y="6366469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Filename.java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35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7" y="78505"/>
            <a:ext cx="6439799" cy="1305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236" y="1383612"/>
            <a:ext cx="643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수정된 코드로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정상적으로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전달이됨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그럼에도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로 출력됨 원인은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5" y="4899980"/>
            <a:ext cx="11906250" cy="4667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5" y="2029943"/>
            <a:ext cx="3820058" cy="24101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469825"/>
            <a:ext cx="46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양식을 </a:t>
            </a:r>
            <a:r>
              <a:rPr lang="en-US" altLang="ko-KR" dirty="0" smtClean="0"/>
              <a:t>data :</a:t>
            </a:r>
            <a:r>
              <a:rPr lang="en-US" altLang="ko-KR" dirty="0" err="1" smtClean="0"/>
              <a:t>sjon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변경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927" y="5579706"/>
            <a:ext cx="793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변경후</a:t>
            </a:r>
            <a:r>
              <a:rPr lang="ko-KR" altLang="en-US" dirty="0" smtClean="0"/>
              <a:t> 정상적으로 해당 파일 정보가 출력됨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544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9401</TotalTime>
  <Words>290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10.15 일일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637</cp:revision>
  <dcterms:created xsi:type="dcterms:W3CDTF">2021-09-06T05:19:22Z</dcterms:created>
  <dcterms:modified xsi:type="dcterms:W3CDTF">2021-10-15T06:28:22Z</dcterms:modified>
</cp:coreProperties>
</file>