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6" autoAdjust="0"/>
    <p:restoredTop sz="94636" autoAdjust="0"/>
  </p:normalViewPr>
  <p:slideViewPr>
    <p:cSldViewPr snapToGrid="0">
      <p:cViewPr varScale="1">
        <p:scale>
          <a:sx n="103" d="100"/>
          <a:sy n="103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846B-CA0F-4C22-BA37-6CE33A5F64C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0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846B-CA0F-4C22-BA37-6CE33A5F64C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10.20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638" cy="1505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505160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보내지는 데이터 체크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정상적으로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가 전송됨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4752"/>
            <a:ext cx="4858428" cy="1552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869830"/>
            <a:ext cx="5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에러코드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안뜨게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utf8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62945"/>
            <a:ext cx="5792008" cy="1219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59" y="6242180"/>
            <a:ext cx="530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동일하게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입력됨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731" y="81137"/>
            <a:ext cx="5029902" cy="2762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97959" y="634482"/>
            <a:ext cx="43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original_name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originalname</a:t>
            </a:r>
            <a:r>
              <a:rPr lang="ko-KR" altLang="en-US" dirty="0" smtClean="0"/>
              <a:t>으로 변경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00596" y="1268963"/>
            <a:ext cx="402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영어로만된</a:t>
            </a:r>
            <a:r>
              <a:rPr lang="ko-KR" altLang="en-US" dirty="0" smtClean="0"/>
              <a:t> 파일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안됨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833" y="1903444"/>
            <a:ext cx="3953427" cy="3048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97959" y="2562945"/>
            <a:ext cx="537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 blob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varchar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1306" y="2978021"/>
            <a:ext cx="2791215" cy="10764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00596" y="4310743"/>
            <a:ext cx="36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Null</a:t>
            </a:r>
            <a:r>
              <a:rPr lang="ko-KR" altLang="en-US" dirty="0" smtClean="0"/>
              <a:t>값이 동일하게 입력됨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17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10373" cy="257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273" y="475861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데이터가 정상적으로 </a:t>
            </a:r>
            <a:r>
              <a:rPr lang="ko-KR" altLang="en-US" dirty="0" err="1" smtClean="0"/>
              <a:t>전송시</a:t>
            </a:r>
            <a:r>
              <a:rPr lang="ko-KR" altLang="en-US" dirty="0" smtClean="0"/>
              <a:t> 에러가 뜨도록 유도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6343"/>
            <a:ext cx="11298227" cy="1943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253865"/>
            <a:ext cx="807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전송이 진행됨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title</a:t>
            </a:r>
            <a:r>
              <a:rPr lang="ko-KR" altLang="en-US" dirty="0" smtClean="0"/>
              <a:t>의 경우 전송이 진행되는게 아님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62" y="3717348"/>
            <a:ext cx="3867690" cy="1400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588" y="5411755"/>
            <a:ext cx="2164702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수정작업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703" y="3740787"/>
            <a:ext cx="5591955" cy="3143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9363" y="4226767"/>
            <a:ext cx="56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에러 발생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703" y="4713191"/>
            <a:ext cx="3877216" cy="1086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91703" y="6008914"/>
            <a:ext cx="493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데이터가 정상적으로 입력됨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66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33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 DB</a:t>
            </a:r>
            <a:r>
              <a:rPr lang="ko-KR" altLang="en-US" dirty="0" smtClean="0"/>
              <a:t>에 저장된 데이터를 </a:t>
            </a:r>
            <a:r>
              <a:rPr lang="ko-KR" altLang="en-US" dirty="0" err="1" smtClean="0"/>
              <a:t>호출후</a:t>
            </a:r>
            <a:r>
              <a:rPr lang="ko-KR" altLang="en-US" dirty="0" smtClean="0"/>
              <a:t> 해당 데이터를 </a:t>
            </a:r>
            <a:r>
              <a:rPr lang="en-US" altLang="ko-KR" dirty="0" smtClean="0"/>
              <a:t>download</a:t>
            </a:r>
            <a:r>
              <a:rPr lang="ko-KR" altLang="en-US" dirty="0" smtClean="0"/>
              <a:t>리스트에 뿌림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69332"/>
            <a:ext cx="435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DB</a:t>
            </a:r>
            <a:r>
              <a:rPr lang="ko-KR" altLang="en-US" dirty="0" smtClean="0"/>
              <a:t>에 저장된 데이터 호출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664"/>
            <a:ext cx="5792008" cy="1009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6691"/>
            <a:ext cx="5315692" cy="130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85470"/>
            <a:ext cx="9850225" cy="1571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59" y="5402424"/>
            <a:ext cx="5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정상적으로 호출됨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76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4334480" cy="7049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527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 type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변환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258946"/>
            <a:ext cx="5371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https://napsis.tistory.com/m/42?category=809345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2" y="1628278"/>
            <a:ext cx="4982270" cy="14194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282" y="3293706"/>
            <a:ext cx="649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특수문자 제거 시도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82" y="3980422"/>
            <a:ext cx="11069595" cy="8192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282" y="5225143"/>
            <a:ext cx="592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형식이 아닌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형식으로 전달됨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6571" y="5803641"/>
            <a:ext cx="69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Object </a:t>
            </a:r>
            <a:r>
              <a:rPr lang="en-US" altLang="ko-KR" dirty="0" smtClean="0">
                <a:sym typeface="Wingdings" panose="05000000000000000000" pitchFamily="2" charset="2"/>
              </a:rPr>
              <a:t> String</a:t>
            </a:r>
            <a:r>
              <a:rPr lang="ko-KR" altLang="en-US" dirty="0" smtClean="0">
                <a:sym typeface="Wingdings" panose="05000000000000000000" pitchFamily="2" charset="2"/>
              </a:rPr>
              <a:t>으로 변환 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12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01535" cy="17814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967" y="1940767"/>
            <a:ext cx="505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Object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변환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1" y="2469442"/>
            <a:ext cx="11450648" cy="1448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604" y="4170784"/>
            <a:ext cx="10282335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정상적으로 작동됨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73" y="4605462"/>
            <a:ext cx="5639587" cy="1238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604" y="6148873"/>
            <a:ext cx="558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“,]</a:t>
            </a:r>
            <a:r>
              <a:rPr lang="ko-KR" altLang="en-US" dirty="0" smtClean="0"/>
              <a:t>같은 특수기호 제거 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459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18135"/>
            <a:ext cx="121204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https://davinchicoder.tistory.com/entry/%EC%9E%90%EB%B0%94%EC%8A%A4%ED%81%AC%EB%A6%BD%ED%8A%B8-%EB%AC%B8%EC%9E%90%EC%97%B4%EC%97%90%EC%84%9C-%ED%8A%B9%EC%A0%95%EC%9A%94%EC%86%8C%EB%A5%BC-%EC%A0%9C%EC%99%B8%ED%95%98%EA%B3%A0-%EC%A0%9C%EA%B1%B0%ED%95%98%EA%B8%B0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40487" cy="276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535" y="448803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결과와 다름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최소한 </a:t>
            </a:r>
            <a:r>
              <a:rPr lang="en-US" altLang="ko-KR" dirty="0" smtClean="0"/>
              <a:t>.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남겨야함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1" y="4725969"/>
            <a:ext cx="5715798" cy="1457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5" y="4038195"/>
            <a:ext cx="10631384" cy="323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5" y="2141516"/>
            <a:ext cx="5792008" cy="1876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382082"/>
            <a:ext cx="34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방식의 경우 한글도 삭제됨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31" y="6215110"/>
            <a:ext cx="7220958" cy="333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82229" y="4842588"/>
            <a:ext cx="51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수정후</a:t>
            </a:r>
            <a:r>
              <a:rPr lang="ko-KR" altLang="en-US" dirty="0" smtClean="0"/>
              <a:t> 정상적으로 </a:t>
            </a:r>
            <a:r>
              <a:rPr lang="ko-KR" altLang="en-US" dirty="0" err="1" smtClean="0"/>
              <a:t>문서명이</a:t>
            </a:r>
            <a:r>
              <a:rPr lang="ko-KR" altLang="en-US" smtClean="0"/>
              <a:t> 출력됨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1" y="67307"/>
            <a:ext cx="7059010" cy="2076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290" y="2407298"/>
            <a:ext cx="686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전달받은 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tpye</a:t>
            </a:r>
            <a:r>
              <a:rPr lang="ko-KR" altLang="en-US" dirty="0" smtClean="0"/>
              <a:t>의 데이터를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양식으로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0" y="2776630"/>
            <a:ext cx="1676634" cy="304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290" y="3181739"/>
            <a:ext cx="664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정상적으로 </a:t>
            </a:r>
            <a:r>
              <a:rPr lang="ko-KR" altLang="en-US" dirty="0" err="1" smtClean="0"/>
              <a:t>파싱됨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221" y="3651337"/>
            <a:ext cx="107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필요한 데이터를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형식으로 변환 후 </a:t>
            </a:r>
            <a:r>
              <a:rPr lang="ko-KR" altLang="en-US" dirty="0" err="1" smtClean="0"/>
              <a:t>밀어넣는</a:t>
            </a:r>
            <a:r>
              <a:rPr lang="ko-KR" altLang="en-US" dirty="0" smtClean="0"/>
              <a:t> 방식으로 진행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5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65618" y="0"/>
            <a:ext cx="3440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https://returnbliss.tistory.com/5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8249801" cy="22577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535" y="2627072"/>
            <a:ext cx="4010585" cy="2248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26" y="2627072"/>
            <a:ext cx="6258798" cy="2619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426" y="5325060"/>
            <a:ext cx="592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가 정상적으로 들어갔는지 체크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4535" y="4844575"/>
            <a:ext cx="3545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체크를 위한 </a:t>
            </a:r>
            <a:r>
              <a:rPr lang="ko-KR" altLang="en-US" dirty="0" err="1" smtClean="0"/>
              <a:t>구동시</a:t>
            </a:r>
            <a:r>
              <a:rPr lang="ko-KR" altLang="en-US" dirty="0" smtClean="0"/>
              <a:t> 현재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넘어가지지 않는 에러가 발생 해결이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14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11"/>
            <a:ext cx="6163535" cy="5572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5943" y="5887616"/>
            <a:ext cx="593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위치를 </a:t>
            </a:r>
            <a:r>
              <a:rPr lang="ko-KR" altLang="en-US" dirty="0" err="1" smtClean="0"/>
              <a:t>맨위로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628" y="97000"/>
            <a:ext cx="5372850" cy="2772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9967" y="3321698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변경 후 정상 작동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09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0905" cy="3238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918" y="3498980"/>
            <a:ext cx="718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이러한 경우 정상적으로 작동함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898" y="0"/>
            <a:ext cx="3515216" cy="390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0905" y="597159"/>
            <a:ext cx="435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 [] </a:t>
            </a:r>
            <a:r>
              <a:rPr lang="en-US" altLang="ko-KR" dirty="0" err="1" smtClean="0"/>
              <a:t>strArray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17998"/>
            <a:ext cx="9250066" cy="314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4730620"/>
            <a:ext cx="827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이러한 에러가 발생하므로 다른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형식이 아닌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형식으로 접근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5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9656" y="0"/>
            <a:ext cx="354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https://offbyone.tistory.com/373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8429625" cy="3465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830424"/>
            <a:ext cx="6648450" cy="2745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298" y="3984171"/>
            <a:ext cx="542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참고한 코드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0090" y="3750906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 코드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1" y="4502792"/>
            <a:ext cx="11444342" cy="647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5355771"/>
            <a:ext cx="599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업로드 한 정보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40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"/>
            <a:ext cx="5038531" cy="38295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829584"/>
            <a:ext cx="571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FileNameInfo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96" y="0"/>
            <a:ext cx="7086404" cy="34390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596" y="3648269"/>
            <a:ext cx="5941849" cy="36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9495"/>
            <a:ext cx="11728580" cy="2762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967" y="5047861"/>
            <a:ext cx="1127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작동시</a:t>
            </a:r>
            <a:r>
              <a:rPr lang="ko-KR" altLang="en-US" dirty="0" smtClean="0"/>
              <a:t> 발생하는 에러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68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85"/>
            <a:ext cx="3248478" cy="22863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60804"/>
            <a:ext cx="355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변환</a:t>
            </a:r>
            <a:endParaRPr lang="en-US" altLang="ko-KR" dirty="0" smtClean="0"/>
          </a:p>
          <a:p>
            <a:r>
              <a:rPr lang="ko-KR" altLang="en-US" dirty="0" smtClean="0"/>
              <a:t>기존의 경우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였음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2327" y="242596"/>
            <a:ext cx="694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으로 변환 및 데이터를 입력하기 위한 </a:t>
            </a:r>
            <a:r>
              <a:rPr lang="en-US" altLang="ko-KR" dirty="0" err="1" smtClean="0"/>
              <a:t>bulid</a:t>
            </a:r>
            <a:r>
              <a:rPr lang="ko-KR" altLang="en-US" dirty="0" smtClean="0"/>
              <a:t>까지 완료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1820"/>
            <a:ext cx="5706271" cy="3810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572892"/>
            <a:ext cx="452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Member </a:t>
            </a:r>
            <a:r>
              <a:rPr lang="ko-KR" altLang="en-US" dirty="0" smtClean="0"/>
              <a:t>양식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35721"/>
            <a:ext cx="2715004" cy="1609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52765"/>
            <a:ext cx="529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service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963" y="695489"/>
            <a:ext cx="8286458" cy="2857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4253" y="1217644"/>
            <a:ext cx="77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발생하는 에러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6271" y="1508532"/>
            <a:ext cx="6420415" cy="18671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06271" y="3572873"/>
            <a:ext cx="461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 방법</a:t>
            </a:r>
            <a:r>
              <a:rPr lang="en-US" altLang="ko-KR" dirty="0" smtClean="0"/>
              <a:t>1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동일한 에러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60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49113" cy="48584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858428"/>
            <a:ext cx="681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자체는 </a:t>
            </a:r>
            <a:r>
              <a:rPr lang="ko-KR" altLang="en-US" dirty="0" err="1" smtClean="0"/>
              <a:t>쏴지는데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original_Name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들어가는 현상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310" y="0"/>
            <a:ext cx="3867690" cy="362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4310" y="447870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입력되는 데이터 체크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497" y="903071"/>
            <a:ext cx="5153744" cy="2353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11347" y="3452327"/>
            <a:ext cx="436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Blob</a:t>
            </a:r>
            <a:r>
              <a:rPr lang="en-US" altLang="ko-KR" dirty="0" err="1" smtClean="0">
                <a:sym typeface="Wingdings" panose="05000000000000000000" pitchFamily="2" charset="2"/>
              </a:rPr>
              <a:t>LongBlob</a:t>
            </a:r>
            <a:r>
              <a:rPr lang="ko-KR" altLang="en-US" dirty="0" smtClean="0">
                <a:sym typeface="Wingdings" panose="05000000000000000000" pitchFamily="2" charset="2"/>
              </a:rPr>
              <a:t>으로 </a:t>
            </a:r>
            <a:r>
              <a:rPr lang="en-US" altLang="ko-KR" dirty="0" smtClean="0">
                <a:sym typeface="Wingdings" panose="05000000000000000000" pitchFamily="2" charset="2"/>
              </a:rPr>
              <a:t>Type </a:t>
            </a:r>
            <a:r>
              <a:rPr lang="ko-KR" altLang="en-US" dirty="0" smtClean="0">
                <a:sym typeface="Wingdings" panose="05000000000000000000" pitchFamily="2" charset="2"/>
              </a:rPr>
              <a:t>변경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200" y="3908359"/>
            <a:ext cx="4277322" cy="2191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7497" y="4292843"/>
            <a:ext cx="434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char</a:t>
            </a:r>
            <a:r>
              <a:rPr lang="ko-KR" altLang="en-US" dirty="0" smtClean="0"/>
              <a:t>타입을 </a:t>
            </a:r>
            <a:r>
              <a:rPr lang="en-US" altLang="ko-KR" dirty="0" smtClean="0"/>
              <a:t>utf8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48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9942</TotalTime>
  <Words>301</Words>
  <Application>Microsoft Office PowerPoint</Application>
  <PresentationFormat>와이드스크린</PresentationFormat>
  <Paragraphs>59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10.20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723</cp:revision>
  <dcterms:created xsi:type="dcterms:W3CDTF">2021-09-06T05:19:22Z</dcterms:created>
  <dcterms:modified xsi:type="dcterms:W3CDTF">2021-10-21T00:07:34Z</dcterms:modified>
</cp:coreProperties>
</file>