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36" autoAdjust="0"/>
  </p:normalViewPr>
  <p:slideViewPr>
    <p:cSldViewPr snapToGrid="0">
      <p:cViewPr varScale="1">
        <p:scale>
          <a:sx n="103" d="100"/>
          <a:sy n="103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dryu2.tistory.com/2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10.21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82"/>
            <a:ext cx="8078327" cy="53243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894" y="5701004"/>
            <a:ext cx="694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원하는 데이터가 나옴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controller</a:t>
            </a:r>
            <a:r>
              <a:rPr lang="ko-KR" altLang="en-US" dirty="0" smtClean="0"/>
              <a:t>에서 던지기만 하면 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5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73" y="317241"/>
            <a:ext cx="1142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꼭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던져야할</a:t>
            </a:r>
            <a:r>
              <a:rPr lang="ko-KR" altLang="en-US" dirty="0" smtClean="0"/>
              <a:t> 이유가 있는가</a:t>
            </a:r>
            <a:r>
              <a:rPr lang="en-US" altLang="ko-KR" dirty="0" smtClean="0"/>
              <a:t>? HTML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통해서 처리하면 </a:t>
            </a:r>
            <a:r>
              <a:rPr lang="ko-KR" altLang="en-US" dirty="0" err="1" smtClean="0"/>
              <a:t>되는것이</a:t>
            </a:r>
            <a:r>
              <a:rPr lang="ko-KR" altLang="en-US" dirty="0" smtClean="0"/>
              <a:t>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5273" y="6865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https://velog.io/@max9106/Spring-Boot-JPA-MySQL-%EA%B2%8C%EC%8B%9C%EA%B8%80-%EC%A1%B0%ED%9A%8C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2" y="1609903"/>
            <a:ext cx="5525271" cy="1124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629" y="3060441"/>
            <a:ext cx="6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Download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2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18135"/>
            <a:ext cx="12120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https://davinchicoder.tistory.com/entry/%EC%9E%90%EB%B0%94%EC%8A%A4%ED%81%AC%EB%A6%BD%ED%8A%B8-%EB%AC%B8%EC%9E%90%EC%97%B4%EC%97%90%EC%84%9C-%ED%8A%B9%EC%A0%95%EC%9A%94%EC%86%8C%EB%A5%BC-%EC%A0%9C%EC%99%B8%ED%95%98%EA%B3%A0-%EC%A0%9C%EA%B1%B0%ED%95%98%EA%B8%B0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0487" cy="27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535" y="448803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결과와 다름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최소한 </a:t>
            </a:r>
            <a:r>
              <a:rPr lang="en-US" altLang="ko-KR" dirty="0" smtClean="0"/>
              <a:t>.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남겨야함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" y="4725969"/>
            <a:ext cx="5715798" cy="1457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5" y="4038195"/>
            <a:ext cx="10631384" cy="323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5" y="2141516"/>
            <a:ext cx="5792008" cy="1876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382082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방식의 경우 한글도 삭제됨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1" y="6215110"/>
            <a:ext cx="7220958" cy="3334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2229" y="4842588"/>
            <a:ext cx="51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수정후</a:t>
            </a:r>
            <a:r>
              <a:rPr lang="ko-KR" altLang="en-US" dirty="0" smtClean="0"/>
              <a:t> 정상적으로 </a:t>
            </a:r>
            <a:r>
              <a:rPr lang="ko-KR" altLang="en-US" dirty="0" err="1" smtClean="0"/>
              <a:t>문서명이</a:t>
            </a:r>
            <a:r>
              <a:rPr lang="ko-KR" altLang="en-US" smtClean="0"/>
              <a:t> 출력됨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2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149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https://idryu2.tistory.com/21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" y="449530"/>
            <a:ext cx="6447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Spring Controller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AJAX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로 데이터 보내기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.( id</a:t>
            </a:r>
            <a:r>
              <a:rPr lang="ko-KR" altLang="en-US" dirty="0" err="1">
                <a:solidFill>
                  <a:srgbClr val="000000"/>
                </a:solidFill>
                <a:latin typeface="Ubuntu Condensed"/>
              </a:rPr>
              <a:t>중복체크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출처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: </a:t>
            </a:r>
            <a:r>
              <a:rPr lang="en-US" altLang="ko-KR" dirty="0">
                <a:solidFill>
                  <a:srgbClr val="000000"/>
                </a:solidFill>
                <a:latin typeface="Ubuntu Condensed"/>
                <a:hlinkClick r:id="rId2"/>
              </a:rPr>
              <a:t>https://idryu2.tistory.com/21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 [boys be ambitious]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583485"/>
            <a:ext cx="403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https://cloudstudying.kr/lectures/121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" y="1952817"/>
            <a:ext cx="6916115" cy="4569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6457" y="369332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이기에 사용이 불가</a:t>
            </a:r>
            <a:r>
              <a:rPr lang="en-US" altLang="ko-KR" dirty="0" smtClean="0">
                <a:sym typeface="Wingdings" panose="05000000000000000000" pitchFamily="2" charset="2"/>
              </a:rPr>
              <a:t>html</a:t>
            </a:r>
            <a:r>
              <a:rPr lang="ko-KR" altLang="en-US" dirty="0" smtClean="0">
                <a:sym typeface="Wingdings" panose="05000000000000000000" pitchFamily="2" charset="2"/>
              </a:rPr>
              <a:t>로 사용이 가능한 방법을 찾아야함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7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41" y="158620"/>
            <a:ext cx="1031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데이터를 끌어오고 해당 데이터를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던지는 방식으로 </a:t>
            </a:r>
            <a:r>
              <a:rPr lang="ko-KR" altLang="en-US" dirty="0" err="1" smtClean="0"/>
              <a:t>진행해야함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216" y="811763"/>
            <a:ext cx="107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사용할 꺼 같은 문법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jstl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93411" y="811763"/>
            <a:ext cx="325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https://galid1.tistory.com/504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" y="1181095"/>
            <a:ext cx="7916380" cy="5443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1601" y="1632857"/>
            <a:ext cx="4273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문제는 기존에 말했듯이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이용해함</a:t>
            </a:r>
            <a:endParaRPr lang="en-US" altLang="ko-KR" dirty="0" smtClean="0"/>
          </a:p>
          <a:p>
            <a:r>
              <a:rPr lang="ko-KR" altLang="en-US" dirty="0" smtClean="0"/>
              <a:t>해당 문제점 보완을 위해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이용할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353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20" y="298580"/>
            <a:ext cx="11737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반대로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데이터를 넘기는 방법 조회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기존에 받은 데이터가 있으므로 해당 데이터를 </a:t>
            </a:r>
            <a:r>
              <a:rPr lang="en-US" altLang="ko-KR" dirty="0" err="1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형식으로 전달 후 받은 데이터를 </a:t>
            </a:r>
            <a:r>
              <a:rPr lang="ko-KR" altLang="en-US" dirty="0" err="1" smtClean="0">
                <a:sym typeface="Wingdings" panose="05000000000000000000" pitchFamily="2" charset="2"/>
              </a:rPr>
              <a:t>파싱하여</a:t>
            </a:r>
            <a:r>
              <a:rPr lang="ko-KR" altLang="en-US" dirty="0" smtClean="0">
                <a:sym typeface="Wingdings" panose="05000000000000000000" pitchFamily="2" charset="2"/>
              </a:rPr>
              <a:t> 각각 입력하여 </a:t>
            </a:r>
            <a:r>
              <a:rPr lang="en-US" altLang="ko-KR" dirty="0" smtClean="0">
                <a:sym typeface="Wingdings" panose="05000000000000000000" pitchFamily="2" charset="2"/>
              </a:rPr>
              <a:t>for-each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반복실행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234" y="1221910"/>
            <a:ext cx="3518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https://strongstar.tistory.com/16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1591242"/>
            <a:ext cx="6106377" cy="4333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14" y="1070674"/>
            <a:ext cx="5927003" cy="3553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9543" y="4870580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테스트용 페이지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57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637"/>
            <a:ext cx="1114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 type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변경 시도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151"/>
            <a:ext cx="4315427" cy="1914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95" y="596151"/>
            <a:ext cx="4553585" cy="1381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927" y="2771192"/>
            <a:ext cx="793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FileService.java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수령하는 파트에서 변경을 시도하였으나 동일하게 안됨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데이터가 전송되는 타입인 </a:t>
            </a:r>
            <a:r>
              <a:rPr lang="en-US" altLang="ko-KR" dirty="0" smtClean="0">
                <a:sym typeface="Wingdings" panose="05000000000000000000" pitchFamily="2" charset="2"/>
              </a:rPr>
              <a:t>List&lt;</a:t>
            </a:r>
            <a:r>
              <a:rPr lang="en-US" altLang="ko-KR" dirty="0" err="1" smtClean="0">
                <a:sym typeface="Wingdings" panose="05000000000000000000" pitchFamily="2" charset="2"/>
              </a:rPr>
              <a:t>FileNameInfo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를 변경할 필요성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894" y="3965510"/>
            <a:ext cx="7968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각각 불러올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 구도</a:t>
            </a: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fnum</a:t>
            </a:r>
            <a:r>
              <a:rPr lang="en-US" altLang="ko-KR" dirty="0" smtClean="0"/>
              <a:t>, title, size from </a:t>
            </a:r>
            <a:r>
              <a:rPr lang="en-US" altLang="ko-KR" dirty="0" err="1" smtClean="0"/>
              <a:t>dbdata.filename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데이터 </a:t>
            </a:r>
            <a:r>
              <a:rPr lang="en-US" altLang="ko-KR" dirty="0" smtClean="0"/>
              <a:t>select</a:t>
            </a:r>
          </a:p>
          <a:p>
            <a:r>
              <a:rPr lang="ko-KR" altLang="en-US" dirty="0" smtClean="0"/>
              <a:t>각각의 </a:t>
            </a:r>
            <a:r>
              <a:rPr lang="en-US" altLang="ko-KR" dirty="0" err="1" smtClean="0"/>
              <a:t>fnum</a:t>
            </a:r>
            <a:r>
              <a:rPr lang="en-US" altLang="ko-KR" dirty="0" smtClean="0"/>
              <a:t>, title, size</a:t>
            </a:r>
            <a:r>
              <a:rPr lang="ko-KR" altLang="en-US" dirty="0" smtClean="0"/>
              <a:t>를 변수로 변형하여 입력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4" y="4888840"/>
            <a:ext cx="8640381" cy="18761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895" y="4413627"/>
            <a:ext cx="3315163" cy="23339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2385" y="3226846"/>
            <a:ext cx="2404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형식에서는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문법을 바로 이용 불가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방식으로 </a:t>
            </a:r>
            <a:r>
              <a:rPr lang="ko-KR" altLang="en-US" dirty="0" err="1" smtClean="0"/>
              <a:t>이용후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던져야함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79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18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https://strongstar.tistory.com/16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" y="369332"/>
            <a:ext cx="6982799" cy="57961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290" y="6165488"/>
            <a:ext cx="622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직접입력하는 데이터를 주고 보여주는 형식이라 패스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48" y="0"/>
            <a:ext cx="5959151" cy="2838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848" y="2944244"/>
            <a:ext cx="588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MemberRepositoy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변경시도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다른방식으로</a:t>
            </a:r>
            <a:r>
              <a:rPr lang="ko-KR" altLang="en-US" dirty="0" smtClean="0"/>
              <a:t> 접근 필요</a:t>
            </a:r>
            <a:r>
              <a:rPr lang="en-US" altLang="ko-KR" dirty="0" smtClean="0"/>
              <a:t>(JPA </a:t>
            </a:r>
            <a:r>
              <a:rPr lang="ko-KR" altLang="en-US" dirty="0" smtClean="0"/>
              <a:t>방식이나 필요한가 의문점 발생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36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78931"/>
            <a:ext cx="11196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타입 자체가 </a:t>
            </a:r>
            <a:r>
              <a:rPr lang="en-US" altLang="ko-KR" dirty="0" smtClean="0"/>
              <a:t>List&lt;</a:t>
            </a:r>
            <a:r>
              <a:rPr lang="en-US" altLang="ko-KR" dirty="0" err="1" smtClean="0"/>
              <a:t>filenameinfo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양식임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변경하기 위해서는 무엇이 필요한가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/>
              <a:t>변경할 필요가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이미 </a:t>
            </a:r>
            <a:r>
              <a:rPr lang="en-US" altLang="ko-KR" dirty="0" err="1" smtClean="0"/>
              <a:t>strin</a:t>
            </a:r>
            <a:r>
              <a:rPr lang="ko-KR" altLang="en-US" dirty="0" smtClean="0"/>
              <a:t>으로 변경된 상태임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을 배열로 </a:t>
            </a:r>
            <a:r>
              <a:rPr lang="ko-KR" altLang="en-US" dirty="0" err="1" smtClean="0">
                <a:sym typeface="Wingdings" panose="05000000000000000000" pitchFamily="2" charset="2"/>
              </a:rPr>
              <a:t>변경후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/>
              <a:t> for each</a:t>
            </a:r>
            <a:r>
              <a:rPr lang="ko-KR" altLang="en-US" dirty="0" smtClean="0"/>
              <a:t>문으로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문을 구축하여 해당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문에 정상적으로 내가 원하는게 뜨는지 체크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3429" cy="18385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9866"/>
            <a:ext cx="4382112" cy="676369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4" idx="0"/>
          </p:cNvCxnSpPr>
          <p:nvPr/>
        </p:nvCxnSpPr>
        <p:spPr>
          <a:xfrm>
            <a:off x="139959" y="2985796"/>
            <a:ext cx="2051097" cy="104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9265" y="3732245"/>
            <a:ext cx="20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13714" y="-165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https://www.tutorialspoint.com/how-to-convert-string-type-value-to-array-type-in-javascript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556" y="604214"/>
            <a:ext cx="5915851" cy="23815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919" y="4334924"/>
            <a:ext cx="4334480" cy="857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62887" y="3634052"/>
            <a:ext cx="591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https://stackoverflow.com/questions/62988830/how-to-convert-string-type-value-to-array-type-in-javascript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2887" y="5449078"/>
            <a:ext cx="560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변경을 시도하였으나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타입이 아니라 진행이 안됨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object-&gt;array</a:t>
            </a:r>
            <a:r>
              <a:rPr lang="ko-KR" altLang="en-US" dirty="0" smtClean="0"/>
              <a:t>로 변경 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44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https://stackoverflow.com/questions/38824349/how-to-convert-an-object-to-an-array-of-key-value-pairs-in-javascript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286"/>
            <a:ext cx="6296904" cy="12384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0709"/>
            <a:ext cx="3572374" cy="838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950" y="3545633"/>
            <a:ext cx="39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Keys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자체를 </a:t>
            </a:r>
            <a:r>
              <a:rPr lang="ko-KR" altLang="en-US" dirty="0" err="1" smtClean="0"/>
              <a:t>못읽음</a:t>
            </a:r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다른방식으로</a:t>
            </a:r>
            <a:r>
              <a:rPr lang="ko-KR" altLang="en-US" dirty="0" smtClean="0">
                <a:sym typeface="Wingdings" panose="05000000000000000000" pitchFamily="2" charset="2"/>
              </a:rPr>
              <a:t> 접근 필요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07020" y="626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https://www.techiedelight.com/convert-object-array-string-array-java/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4862"/>
            <a:ext cx="6058746" cy="2686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96904" y="5607698"/>
            <a:ext cx="50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each </a:t>
            </a:r>
            <a:r>
              <a:rPr lang="ko-KR" altLang="en-US" dirty="0" err="1" smtClean="0"/>
              <a:t>구동을위한</a:t>
            </a:r>
            <a:r>
              <a:rPr lang="ko-KR" altLang="en-US" dirty="0" smtClean="0"/>
              <a:t>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583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10466</TotalTime>
  <Words>348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Ubuntu Condensed</vt:lpstr>
      <vt:lpstr>맑은 고딕</vt:lpstr>
      <vt:lpstr>Arial</vt:lpstr>
      <vt:lpstr>Wingdings</vt:lpstr>
      <vt:lpstr>Office 테마</vt:lpstr>
      <vt:lpstr>10.21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777</cp:revision>
  <dcterms:created xsi:type="dcterms:W3CDTF">2021-09-06T05:19:22Z</dcterms:created>
  <dcterms:modified xsi:type="dcterms:W3CDTF">2021-10-21T08:51:58Z</dcterms:modified>
</cp:coreProperties>
</file>