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9" r:id="rId7"/>
    <p:sldId id="263" r:id="rId8"/>
    <p:sldId id="260" r:id="rId9"/>
    <p:sldId id="261" r:id="rId10"/>
    <p:sldId id="264" r:id="rId11"/>
    <p:sldId id="262" r:id="rId12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2022-10-12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2022-10-12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2022-10-12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2022-10-12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2022-10-12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2022-10-12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2022-10-12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2022-10-12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2022-10-12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2022-10-12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2022-10-12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2022-10-12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2022-10-12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2022-10-12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ko-KR" dirty="0">
                <a:solidFill>
                  <a:srgbClr val="FFFFFF"/>
                </a:solidFill>
              </a:rPr>
              <a:t>Spam </a:t>
            </a:r>
            <a:r>
              <a:rPr lang="ko-KR" altLang="en-US" dirty="0">
                <a:solidFill>
                  <a:srgbClr val="FFFFFF"/>
                </a:solidFill>
              </a:rPr>
              <a:t>분류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A021080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장현광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77DF7E-9329-40BE-9AD1-B47E3612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8" y="247206"/>
            <a:ext cx="9154803" cy="3181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D6C3DD-01A2-4FE9-93F7-580F60EC6590}"/>
              </a:ext>
            </a:extLst>
          </p:cNvPr>
          <p:cNvSpPr txBox="1"/>
          <p:nvPr/>
        </p:nvSpPr>
        <p:spPr>
          <a:xfrm>
            <a:off x="647700" y="4089400"/>
            <a:ext cx="722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기능들 호출</a:t>
            </a:r>
          </a:p>
        </p:txBody>
      </p:sp>
    </p:spTree>
    <p:extLst>
      <p:ext uri="{BB962C8B-B14F-4D97-AF65-F5344CB8AC3E}">
        <p14:creationId xmlns:p14="http://schemas.microsoft.com/office/powerpoint/2010/main" val="47584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86DA8A-37DE-4963-9E69-7989E2C6D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53"/>
            <a:ext cx="8440328" cy="6582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E0360-BCF7-45BC-A85A-E24B70D55165}"/>
              </a:ext>
            </a:extLst>
          </p:cNvPr>
          <p:cNvSpPr txBox="1"/>
          <p:nvPr/>
        </p:nvSpPr>
        <p:spPr>
          <a:xfrm>
            <a:off x="7886700" y="5461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내부 데이터의 </a:t>
            </a:r>
            <a:r>
              <a:rPr lang="ko-KR" altLang="en-US" dirty="0" err="1"/>
              <a:t>형태등을</a:t>
            </a:r>
            <a:r>
              <a:rPr lang="ko-KR" altLang="en-US" dirty="0"/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285266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2A10CB-BC5F-45F7-B4D3-E8E35EA1C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511800" cy="58763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51061C-2F38-4436-87B0-572B4D7D8C78}"/>
              </a:ext>
            </a:extLst>
          </p:cNvPr>
          <p:cNvSpPr txBox="1"/>
          <p:nvPr/>
        </p:nvSpPr>
        <p:spPr>
          <a:xfrm>
            <a:off x="6934200" y="1092200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전처리를 통하여 </a:t>
            </a:r>
            <a:r>
              <a:rPr lang="en-US" altLang="ko-KR" dirty="0"/>
              <a:t>null</a:t>
            </a:r>
            <a:r>
              <a:rPr lang="ko-KR" altLang="en-US" dirty="0"/>
              <a:t>값과 </a:t>
            </a:r>
            <a:r>
              <a:rPr lang="en-US" altLang="ko-KR" dirty="0"/>
              <a:t>label</a:t>
            </a:r>
            <a:r>
              <a:rPr lang="ko-KR" altLang="en-US" dirty="0"/>
              <a:t>의 언어를 </a:t>
            </a:r>
            <a:r>
              <a:rPr lang="en-US" altLang="ko-KR" dirty="0"/>
              <a:t>0,1</a:t>
            </a:r>
            <a:r>
              <a:rPr lang="ko-KR" altLang="en-US" dirty="0"/>
              <a:t>로 통일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47A8AE-978C-4851-9EDA-F5A4300F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0" y="1738531"/>
            <a:ext cx="6210300" cy="51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8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51061C-2F38-4436-87B0-572B4D7D8C78}"/>
              </a:ext>
            </a:extLst>
          </p:cNvPr>
          <p:cNvSpPr txBox="1"/>
          <p:nvPr/>
        </p:nvSpPr>
        <p:spPr>
          <a:xfrm>
            <a:off x="0" y="114300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내부 단어의 토큰화 시행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85685B-6F9F-45DD-A718-390E8CED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813"/>
            <a:ext cx="11319746" cy="58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6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6D8737-0377-4E95-8BB2-AC18DACB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9" y="147201"/>
            <a:ext cx="8611802" cy="62587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B38A3F-A077-40E0-95CD-2958EF322A62}"/>
              </a:ext>
            </a:extLst>
          </p:cNvPr>
          <p:cNvSpPr txBox="1"/>
          <p:nvPr/>
        </p:nvSpPr>
        <p:spPr>
          <a:xfrm>
            <a:off x="9182100" y="571500"/>
            <a:ext cx="252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학습을 위한 모델을 생성</a:t>
            </a:r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 err="1"/>
              <a:t>simplernn</a:t>
            </a:r>
            <a:r>
              <a:rPr lang="ko-KR" altLang="en-US" dirty="0"/>
              <a:t>뿐만 아니라</a:t>
            </a:r>
            <a:endParaRPr lang="en-US" altLang="ko-KR" dirty="0"/>
          </a:p>
          <a:p>
            <a:r>
              <a:rPr lang="en-US" altLang="ko-KR" dirty="0"/>
              <a:t>GRU, </a:t>
            </a:r>
            <a:r>
              <a:rPr lang="ko-KR" altLang="en-US" dirty="0"/>
              <a:t>양방향 </a:t>
            </a:r>
            <a:r>
              <a:rPr lang="en-US" altLang="ko-KR" dirty="0"/>
              <a:t>RNN</a:t>
            </a:r>
            <a:r>
              <a:rPr lang="ko-KR" altLang="en-US" dirty="0"/>
              <a:t>을 추가하여 더 좋은 모델이 되도록 개선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2420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CA7D91-A48E-4B68-81BD-7A740211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7" y="1202943"/>
            <a:ext cx="10755226" cy="54681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F45559-BE40-4626-B539-618641E34CE9}"/>
              </a:ext>
            </a:extLst>
          </p:cNvPr>
          <p:cNvSpPr txBox="1"/>
          <p:nvPr/>
        </p:nvSpPr>
        <p:spPr>
          <a:xfrm>
            <a:off x="419100" y="787400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내부 테스트로는 </a:t>
            </a:r>
            <a:r>
              <a:rPr lang="en-US" altLang="ko-KR" dirty="0"/>
              <a:t>88%</a:t>
            </a:r>
            <a:r>
              <a:rPr lang="ko-KR" altLang="en-US" dirty="0"/>
              <a:t>까지 나오나 실제적으로 어떠한 결과가 나오는지 </a:t>
            </a:r>
            <a:r>
              <a:rPr lang="en-US" altLang="ko-KR" dirty="0"/>
              <a:t>predict</a:t>
            </a:r>
            <a:r>
              <a:rPr lang="ko-KR" altLang="en-US" dirty="0"/>
              <a:t>가 필요함</a:t>
            </a:r>
          </a:p>
        </p:txBody>
      </p:sp>
    </p:spTree>
    <p:extLst>
      <p:ext uri="{BB962C8B-B14F-4D97-AF65-F5344CB8AC3E}">
        <p14:creationId xmlns:p14="http://schemas.microsoft.com/office/powerpoint/2010/main" val="165780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B837E0-8AE3-4332-B6DB-81447594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41"/>
            <a:ext cx="12192000" cy="38017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ABCA77-F67A-4873-906A-3B8CE6675567}"/>
              </a:ext>
            </a:extLst>
          </p:cNvPr>
          <p:cNvSpPr txBox="1"/>
          <p:nvPr/>
        </p:nvSpPr>
        <p:spPr>
          <a:xfrm>
            <a:off x="0" y="4137613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Pred</a:t>
            </a:r>
            <a:r>
              <a:rPr lang="ko-KR" altLang="en-US" dirty="0"/>
              <a:t>가 되지 않아 현재 어떠한 점수가 나오는지 구분이 안됨</a:t>
            </a:r>
          </a:p>
        </p:txBody>
      </p:sp>
    </p:spTree>
    <p:extLst>
      <p:ext uri="{BB962C8B-B14F-4D97-AF65-F5344CB8AC3E}">
        <p14:creationId xmlns:p14="http://schemas.microsoft.com/office/powerpoint/2010/main" val="2322442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68</Words>
  <Application>Microsoft Office PowerPoint</Application>
  <PresentationFormat>와이드스크린</PresentationFormat>
  <Paragraphs>12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HY얕은샘물M</vt:lpstr>
      <vt:lpstr>맑은 고딕</vt:lpstr>
      <vt:lpstr>Calibri</vt:lpstr>
      <vt:lpstr>Tw Cen MT</vt:lpstr>
      <vt:lpstr>Wingdings 3</vt:lpstr>
      <vt:lpstr>통합</vt:lpstr>
      <vt:lpstr>Spam 분류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2022-10-12T06:10:28Z</dcterms:created>
  <dcterms:modified xsi:type="dcterms:W3CDTF">2022-10-12T06:32:34Z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