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2"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43891200" cy="24688800"/>
  <p:notesSz cx="6858000" cy="9144000"/>
  <p:embeddedFontLst>
    <p:embeddedFont>
      <p:font typeface="Anek Latin" panose="020B0604020202020204" charset="0"/>
      <p:regular r:id="rId15"/>
      <p:bold r:id="rId16"/>
    </p:embeddedFont>
    <p:embeddedFont>
      <p:font typeface="Anek Latin ExtraBold" panose="020B0604020202020204" charset="0"/>
      <p:bold r:id="rId17"/>
    </p:embeddedFont>
    <p:embeddedFont>
      <p:font typeface="Anek Latin Medium" panose="020B0604020202020204" charset="0"/>
      <p:regular r:id="rId18"/>
      <p:bold r:id="rId19"/>
    </p:embeddedFont>
    <p:embeddedFont>
      <p:font typeface="Helvetica Neue" panose="020B0604020202020204" charset="0"/>
      <p:regular r:id="rId20"/>
      <p:bold r:id="rId21"/>
      <p:italic r:id="rId22"/>
      <p:boldItalic r:id="rId23"/>
    </p:embeddedFont>
    <p:embeddedFont>
      <p:font typeface="Lato" panose="020F0502020204030203" pitchFamily="34" charset="0"/>
      <p:regular r:id="rId24"/>
      <p:bold r:id="rId25"/>
      <p:italic r:id="rId26"/>
      <p:boldItalic r:id="rId27"/>
    </p:embeddedFont>
    <p:embeddedFont>
      <p:font typeface="Lato Black" panose="020F0502020204030204" pitchFamily="34" charset="0"/>
      <p:bold r:id="rId28"/>
      <p:boldItalic r:id="rId29"/>
    </p:embeddedFont>
    <p:embeddedFont>
      <p:font typeface="Play" panose="020B0604020202020204" charset="0"/>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733">
          <p15:clr>
            <a:srgbClr val="000000"/>
          </p15:clr>
        </p15:guide>
        <p15:guide id="2" pos="1577">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5" roundtripDataSignature="AMtx7miqPm5YnWwbrX6MWkrxk8fSqhOOy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 d="100"/>
          <a:sy n="16" d="100"/>
        </p:scale>
        <p:origin x="972" y="16"/>
      </p:cViewPr>
      <p:guideLst>
        <p:guide orient="horz" pos="1733"/>
        <p:guide pos="157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customschemas.google.com/relationships/presentationmetadata" Target="metadata"/><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 name="Google Shape;2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03258f0647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g203258f0647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g1d57b0a7e0e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 name="Google Shape;30;g1d57b0a7e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1fc4b4c9ede_1_3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 name="Google Shape;38;g1fc4b4c9ede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203258f0647_0_9: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 name="Google Shape;45;g203258f0647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1d57b0a7e0e_0_6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53" name="Google Shape;53;g1d57b0a7e0e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1d57b0a7e0e_0_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1" name="Google Shape;61;g1d57b0a7e0e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2c5d3d2a8f_1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8" name="Google Shape;68;g22c5d3d2a8f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d57b0a7e0e_0_35: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6" name="Google Shape;76;g1d57b0a7e0e_0_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2c5d3d2a8f_1_7: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4" name="Google Shape;84;g22c5d3d2a8f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
        <p:cNvGrpSpPr/>
        <p:nvPr/>
      </p:nvGrpSpPr>
      <p:grpSpPr>
        <a:xfrm>
          <a:off x="0" y="0"/>
          <a:ext cx="0" cy="0"/>
          <a:chOff x="0" y="0"/>
          <a:chExt cx="0" cy="0"/>
        </a:xfrm>
      </p:grpSpPr>
      <p:sp>
        <p:nvSpPr>
          <p:cNvPr id="7" name="Google Shape;7;p63"/>
          <p:cNvSpPr/>
          <p:nvPr/>
        </p:nvSpPr>
        <p:spPr>
          <a:xfrm>
            <a:off x="-281700" y="0"/>
            <a:ext cx="44454600" cy="24873900"/>
          </a:xfrm>
          <a:prstGeom prst="rect">
            <a:avLst/>
          </a:prstGeom>
          <a:solidFill>
            <a:srgbClr val="F2BB0C"/>
          </a:solidFill>
          <a:ln w="9525" cap="flat" cmpd="sng">
            <a:solidFill>
              <a:srgbClr val="F2BB0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 name="Google Shape;8;p63"/>
          <p:cNvPicPr preferRelativeResize="0"/>
          <p:nvPr/>
        </p:nvPicPr>
        <p:blipFill rotWithShape="1">
          <a:blip r:embed="rId2">
            <a:alphaModFix/>
          </a:blip>
          <a:srcRect/>
          <a:stretch/>
        </p:blipFill>
        <p:spPr>
          <a:xfrm>
            <a:off x="38976475" y="22760550"/>
            <a:ext cx="4053350" cy="10766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_1">
    <p:spTree>
      <p:nvGrpSpPr>
        <p:cNvPr id="1" name="Shape 9"/>
        <p:cNvGrpSpPr/>
        <p:nvPr/>
      </p:nvGrpSpPr>
      <p:grpSpPr>
        <a:xfrm>
          <a:off x="0" y="0"/>
          <a:ext cx="0" cy="0"/>
          <a:chOff x="0" y="0"/>
          <a:chExt cx="0" cy="0"/>
        </a:xfrm>
      </p:grpSpPr>
      <p:sp>
        <p:nvSpPr>
          <p:cNvPr id="10" name="Google Shape;10;g17078268666_1_5"/>
          <p:cNvSpPr/>
          <p:nvPr/>
        </p:nvSpPr>
        <p:spPr>
          <a:xfrm>
            <a:off x="-281700" y="-92550"/>
            <a:ext cx="44454600" cy="25040400"/>
          </a:xfrm>
          <a:prstGeom prst="rect">
            <a:avLst/>
          </a:prstGeom>
          <a:solidFill>
            <a:srgbClr val="F441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 name="Google Shape;11;g17078268666_1_5"/>
          <p:cNvPicPr preferRelativeResize="0"/>
          <p:nvPr/>
        </p:nvPicPr>
        <p:blipFill rotWithShape="1">
          <a:blip r:embed="rId2">
            <a:alphaModFix/>
          </a:blip>
          <a:srcRect/>
          <a:stretch/>
        </p:blipFill>
        <p:spPr>
          <a:xfrm>
            <a:off x="38976475" y="22760550"/>
            <a:ext cx="4053350" cy="10766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2">
  <p:cSld name="Title and Content_2">
    <p:spTree>
      <p:nvGrpSpPr>
        <p:cNvPr id="1" name="Shape 12"/>
        <p:cNvGrpSpPr/>
        <p:nvPr/>
      </p:nvGrpSpPr>
      <p:grpSpPr>
        <a:xfrm>
          <a:off x="0" y="0"/>
          <a:ext cx="0" cy="0"/>
          <a:chOff x="0" y="0"/>
          <a:chExt cx="0" cy="0"/>
        </a:xfrm>
      </p:grpSpPr>
      <p:pic>
        <p:nvPicPr>
          <p:cNvPr id="13" name="Google Shape;13;g17078268666_1_32"/>
          <p:cNvPicPr preferRelativeResize="0"/>
          <p:nvPr/>
        </p:nvPicPr>
        <p:blipFill rotWithShape="1">
          <a:blip r:embed="rId2">
            <a:alphaModFix/>
          </a:blip>
          <a:srcRect/>
          <a:stretch/>
        </p:blipFill>
        <p:spPr>
          <a:xfrm>
            <a:off x="38976475" y="22760550"/>
            <a:ext cx="4053350" cy="10766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9"/>
        <p:cNvGrpSpPr/>
        <p:nvPr/>
      </p:nvGrpSpPr>
      <p:grpSpPr>
        <a:xfrm>
          <a:off x="0" y="0"/>
          <a:ext cx="0" cy="0"/>
          <a:chOff x="0" y="0"/>
          <a:chExt cx="0" cy="0"/>
        </a:xfrm>
      </p:grpSpPr>
      <p:sp>
        <p:nvSpPr>
          <p:cNvPr id="20" name="Google Shape;20;p65"/>
          <p:cNvSpPr>
            <a:spLocks noGrp="1"/>
          </p:cNvSpPr>
          <p:nvPr>
            <p:ph type="pic" idx="2"/>
          </p:nvPr>
        </p:nvSpPr>
        <p:spPr>
          <a:xfrm>
            <a:off x="2503170" y="2751773"/>
            <a:ext cx="38756400" cy="16073400"/>
          </a:xfrm>
          <a:prstGeom prst="rect">
            <a:avLst/>
          </a:prstGeom>
          <a:noFill/>
          <a:ln>
            <a:noFill/>
          </a:ln>
        </p:spPr>
      </p:sp>
      <p:sp>
        <p:nvSpPr>
          <p:cNvPr id="21" name="Google Shape;21;p65"/>
          <p:cNvSpPr txBox="1">
            <a:spLocks noGrp="1"/>
          </p:cNvSpPr>
          <p:nvPr>
            <p:ph type="sldNum" idx="12"/>
          </p:nvPr>
        </p:nvSpPr>
        <p:spPr>
          <a:xfrm>
            <a:off x="1077277" y="23102887"/>
            <a:ext cx="714300" cy="731400"/>
          </a:xfrm>
          <a:prstGeom prst="rect">
            <a:avLst/>
          </a:prstGeom>
          <a:noFill/>
          <a:ln>
            <a:noFill/>
          </a:ln>
        </p:spPr>
        <p:txBody>
          <a:bodyPr spcFirstLastPara="1" wrap="square" lIns="91450" tIns="91450" rIns="91450" bIns="91450" anchor="b" anchorCtr="0">
            <a:noAutofit/>
          </a:bodyPr>
          <a:lstStyle>
            <a:lvl1pPr marL="0" marR="0" lvl="0"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1pPr>
            <a:lvl2pPr marL="0" marR="0" lvl="1"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2pPr>
            <a:lvl3pPr marL="0" marR="0" lvl="2"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3pPr>
            <a:lvl4pPr marL="0" marR="0" lvl="3"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4pPr>
            <a:lvl5pPr marL="0" marR="0" lvl="4"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5pPr>
            <a:lvl6pPr marL="0" marR="0" lvl="5"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6pPr>
            <a:lvl7pPr marL="0" marR="0" lvl="6"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7pPr>
            <a:lvl8pPr marL="0" marR="0" lvl="7"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8pPr>
            <a:lvl9pPr marL="0" marR="0" lvl="8" indent="0" algn="ctr">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9pPr>
          </a:lstStyle>
          <a:p>
            <a:pPr marL="0" lvl="0" indent="0" algn="ctr" rtl="0">
              <a:spcBef>
                <a:spcPts val="0"/>
              </a:spcBef>
              <a:spcAft>
                <a:spcPts val="0"/>
              </a:spcAft>
              <a:buNone/>
            </a:pPr>
            <a:fld id="{00000000-1234-1234-1234-123412341234}" type="slidenum">
              <a:rPr lang="en-US"/>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
        <p:cNvGrpSpPr/>
        <p:nvPr/>
      </p:nvGrpSpPr>
      <p:grpSpPr>
        <a:xfrm>
          <a:off x="0" y="0"/>
          <a:ext cx="0" cy="0"/>
          <a:chOff x="0" y="0"/>
          <a:chExt cx="0" cy="0"/>
        </a:xfrm>
      </p:grpSpPr>
      <p:pic>
        <p:nvPicPr>
          <p:cNvPr id="15" name="Google Shape;15;p64"/>
          <p:cNvPicPr preferRelativeResize="0"/>
          <p:nvPr/>
        </p:nvPicPr>
        <p:blipFill rotWithShape="1">
          <a:blip r:embed="rId4">
            <a:alphaModFix/>
          </a:blip>
          <a:srcRect/>
          <a:stretch/>
        </p:blipFill>
        <p:spPr>
          <a:xfrm>
            <a:off x="38733412" y="22439947"/>
            <a:ext cx="3957638" cy="1051560"/>
          </a:xfrm>
          <a:prstGeom prst="rect">
            <a:avLst/>
          </a:prstGeom>
          <a:noFill/>
          <a:ln>
            <a:noFill/>
          </a:ln>
        </p:spPr>
      </p:pic>
      <p:sp>
        <p:nvSpPr>
          <p:cNvPr id="16" name="Google Shape;16;p64"/>
          <p:cNvSpPr txBox="1">
            <a:spLocks noGrp="1"/>
          </p:cNvSpPr>
          <p:nvPr>
            <p:ph type="title"/>
          </p:nvPr>
        </p:nvSpPr>
        <p:spPr>
          <a:xfrm>
            <a:off x="2171700" y="1943100"/>
            <a:ext cx="18859500" cy="2583300"/>
          </a:xfrm>
          <a:prstGeom prst="rect">
            <a:avLst/>
          </a:prstGeom>
          <a:noFill/>
          <a:ln>
            <a:noFill/>
          </a:ln>
        </p:spPr>
        <p:txBody>
          <a:bodyPr spcFirstLastPara="1" wrap="square" lIns="91450" tIns="91450" rIns="91450" bIns="91450" anchor="t" anchorCtr="0">
            <a:noAutofit/>
          </a:bodyPr>
          <a:lstStyle>
            <a:lvl1pPr marR="0" lvl="0"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1pPr>
            <a:lvl2pPr marR="0" lvl="1"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2pPr>
            <a:lvl3pPr marR="0" lvl="2"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3pPr>
            <a:lvl4pPr marR="0" lvl="3"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4pPr>
            <a:lvl5pPr marR="0" lvl="4"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5pPr>
            <a:lvl6pPr marR="0" lvl="5"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6pPr>
            <a:lvl7pPr marR="0" lvl="6"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7pPr>
            <a:lvl8pPr marR="0" lvl="7"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8pPr>
            <a:lvl9pPr marR="0" lvl="8" algn="l" rtl="0">
              <a:lnSpc>
                <a:spcPct val="90000"/>
              </a:lnSpc>
              <a:spcBef>
                <a:spcPts val="0"/>
              </a:spcBef>
              <a:spcAft>
                <a:spcPts val="0"/>
              </a:spcAft>
              <a:buClr>
                <a:srgbClr val="000000"/>
              </a:buClr>
              <a:buSzPts val="2500"/>
              <a:buFont typeface="Arial"/>
              <a:buNone/>
              <a:defRPr sz="54000" b="0" i="0" u="none" strike="noStrike" cap="none">
                <a:solidFill>
                  <a:srgbClr val="000000"/>
                </a:solidFill>
                <a:latin typeface="Helvetica Neue"/>
                <a:ea typeface="Helvetica Neue"/>
                <a:cs typeface="Helvetica Neue"/>
                <a:sym typeface="Helvetica Neue"/>
              </a:defRPr>
            </a:lvl9pPr>
          </a:lstStyle>
          <a:p>
            <a:endParaRPr/>
          </a:p>
        </p:txBody>
      </p:sp>
      <p:sp>
        <p:nvSpPr>
          <p:cNvPr id="17" name="Google Shape;17;p64"/>
          <p:cNvSpPr txBox="1">
            <a:spLocks noGrp="1"/>
          </p:cNvSpPr>
          <p:nvPr>
            <p:ph type="body" idx="1"/>
          </p:nvPr>
        </p:nvSpPr>
        <p:spPr>
          <a:xfrm>
            <a:off x="2171700" y="7646670"/>
            <a:ext cx="18859500" cy="14859000"/>
          </a:xfrm>
          <a:prstGeom prst="rect">
            <a:avLst/>
          </a:prstGeom>
          <a:noFill/>
          <a:ln>
            <a:noFill/>
          </a:ln>
        </p:spPr>
        <p:txBody>
          <a:bodyPr spcFirstLastPara="1" wrap="square" lIns="91450" tIns="91450" rIns="91450" bIns="91450" anchor="t" anchorCtr="0">
            <a:noAutofit/>
          </a:bodyPr>
          <a:lstStyle>
            <a:lvl1pPr marL="457200" marR="0" lvl="0" indent="-1631950" algn="l" rtl="0">
              <a:lnSpc>
                <a:spcPct val="100000"/>
              </a:lnSpc>
              <a:spcBef>
                <a:spcPts val="0"/>
              </a:spcBef>
              <a:spcAft>
                <a:spcPts val="0"/>
              </a:spcAft>
              <a:buClr>
                <a:srgbClr val="000000"/>
              </a:buClr>
              <a:buSzPts val="22100"/>
              <a:buFont typeface="Helvetica Neue"/>
              <a:buChar char="•"/>
              <a:defRPr sz="18000" b="0" i="0" u="none" strike="noStrike" cap="none">
                <a:solidFill>
                  <a:srgbClr val="000000"/>
                </a:solidFill>
                <a:latin typeface="Helvetica Neue"/>
                <a:ea typeface="Helvetica Neue"/>
                <a:cs typeface="Helvetica Neue"/>
                <a:sym typeface="Helvetica Neue"/>
              </a:defRPr>
            </a:lvl1pPr>
            <a:lvl2pPr marL="914400" marR="0" lvl="1" indent="-1631950" algn="l" rtl="0">
              <a:lnSpc>
                <a:spcPct val="100000"/>
              </a:lnSpc>
              <a:spcBef>
                <a:spcPts val="0"/>
              </a:spcBef>
              <a:spcAft>
                <a:spcPts val="0"/>
              </a:spcAft>
              <a:buClr>
                <a:srgbClr val="000000"/>
              </a:buClr>
              <a:buSzPts val="22100"/>
              <a:buFont typeface="Helvetica Neue"/>
              <a:buChar char="•"/>
              <a:defRPr sz="18000" b="0" i="0" u="none" strike="noStrike" cap="none">
                <a:solidFill>
                  <a:srgbClr val="000000"/>
                </a:solidFill>
                <a:latin typeface="Helvetica Neue"/>
                <a:ea typeface="Helvetica Neue"/>
                <a:cs typeface="Helvetica Neue"/>
                <a:sym typeface="Helvetica Neue"/>
              </a:defRPr>
            </a:lvl2pPr>
            <a:lvl3pPr marL="1371600" marR="0" lvl="2" indent="-1631950" algn="l" rtl="0">
              <a:lnSpc>
                <a:spcPct val="100000"/>
              </a:lnSpc>
              <a:spcBef>
                <a:spcPts val="0"/>
              </a:spcBef>
              <a:spcAft>
                <a:spcPts val="0"/>
              </a:spcAft>
              <a:buClr>
                <a:srgbClr val="000000"/>
              </a:buClr>
              <a:buSzPts val="22100"/>
              <a:buFont typeface="Helvetica Neue"/>
              <a:buChar char="•"/>
              <a:defRPr sz="18000" b="0" i="0" u="none" strike="noStrike" cap="none">
                <a:solidFill>
                  <a:srgbClr val="000000"/>
                </a:solidFill>
                <a:latin typeface="Helvetica Neue"/>
                <a:ea typeface="Helvetica Neue"/>
                <a:cs typeface="Helvetica Neue"/>
                <a:sym typeface="Helvetica Neue"/>
              </a:defRPr>
            </a:lvl3pPr>
            <a:lvl4pPr marL="1828800" marR="0" lvl="3" indent="-1631950" algn="l" rtl="0">
              <a:lnSpc>
                <a:spcPct val="100000"/>
              </a:lnSpc>
              <a:spcBef>
                <a:spcPts val="0"/>
              </a:spcBef>
              <a:spcAft>
                <a:spcPts val="0"/>
              </a:spcAft>
              <a:buClr>
                <a:srgbClr val="000000"/>
              </a:buClr>
              <a:buSzPts val="22100"/>
              <a:buFont typeface="Helvetica Neue"/>
              <a:buChar char="•"/>
              <a:defRPr sz="18000" b="0" i="0" u="none" strike="noStrike" cap="none">
                <a:solidFill>
                  <a:srgbClr val="000000"/>
                </a:solidFill>
                <a:latin typeface="Helvetica Neue"/>
                <a:ea typeface="Helvetica Neue"/>
                <a:cs typeface="Helvetica Neue"/>
                <a:sym typeface="Helvetica Neue"/>
              </a:defRPr>
            </a:lvl4pPr>
            <a:lvl5pPr marL="2286000" marR="0" lvl="4" indent="-1631950" algn="l" rtl="0">
              <a:lnSpc>
                <a:spcPct val="100000"/>
              </a:lnSpc>
              <a:spcBef>
                <a:spcPts val="0"/>
              </a:spcBef>
              <a:spcAft>
                <a:spcPts val="0"/>
              </a:spcAft>
              <a:buClr>
                <a:srgbClr val="000000"/>
              </a:buClr>
              <a:buSzPts val="22100"/>
              <a:buFont typeface="Helvetica Neue"/>
              <a:buChar char="•"/>
              <a:defRPr sz="18000" b="0" i="0" u="none" strike="noStrike" cap="none">
                <a:solidFill>
                  <a:srgbClr val="000000"/>
                </a:solidFill>
                <a:latin typeface="Helvetica Neue"/>
                <a:ea typeface="Helvetica Neue"/>
                <a:cs typeface="Helvetica Neue"/>
                <a:sym typeface="Helvetica Neue"/>
              </a:defRPr>
            </a:lvl5pPr>
            <a:lvl6pPr marL="2743200" marR="0" lvl="5" indent="-431800" algn="l" rtl="0">
              <a:lnSpc>
                <a:spcPct val="90000"/>
              </a:lnSpc>
              <a:spcBef>
                <a:spcPts val="900"/>
              </a:spcBef>
              <a:spcAft>
                <a:spcPts val="0"/>
              </a:spcAft>
              <a:buClr>
                <a:schemeClr val="lt1"/>
              </a:buClr>
              <a:buSzPts val="3200"/>
              <a:buFont typeface="Arial"/>
              <a:buChar char="•"/>
              <a:defRPr sz="3200" b="0" i="0" u="none" strike="noStrike" cap="none">
                <a:solidFill>
                  <a:schemeClr val="lt1"/>
                </a:solidFill>
                <a:latin typeface="Helvetica Neue"/>
                <a:ea typeface="Helvetica Neue"/>
                <a:cs typeface="Helvetica Neue"/>
                <a:sym typeface="Helvetica Neue"/>
              </a:defRPr>
            </a:lvl6pPr>
            <a:lvl7pPr marL="3200400" marR="0" lvl="6" indent="-431800" algn="l" rtl="0">
              <a:lnSpc>
                <a:spcPct val="90000"/>
              </a:lnSpc>
              <a:spcBef>
                <a:spcPts val="900"/>
              </a:spcBef>
              <a:spcAft>
                <a:spcPts val="0"/>
              </a:spcAft>
              <a:buClr>
                <a:schemeClr val="lt1"/>
              </a:buClr>
              <a:buSzPts val="3200"/>
              <a:buFont typeface="Arial"/>
              <a:buChar char="•"/>
              <a:defRPr sz="3200" b="0" i="0" u="none" strike="noStrike" cap="none">
                <a:solidFill>
                  <a:schemeClr val="lt1"/>
                </a:solidFill>
                <a:latin typeface="Helvetica Neue"/>
                <a:ea typeface="Helvetica Neue"/>
                <a:cs typeface="Helvetica Neue"/>
                <a:sym typeface="Helvetica Neue"/>
              </a:defRPr>
            </a:lvl7pPr>
            <a:lvl8pPr marL="3657600" marR="0" lvl="7" indent="-431800" algn="l" rtl="0">
              <a:lnSpc>
                <a:spcPct val="90000"/>
              </a:lnSpc>
              <a:spcBef>
                <a:spcPts val="900"/>
              </a:spcBef>
              <a:spcAft>
                <a:spcPts val="0"/>
              </a:spcAft>
              <a:buClr>
                <a:schemeClr val="lt1"/>
              </a:buClr>
              <a:buSzPts val="3200"/>
              <a:buFont typeface="Arial"/>
              <a:buChar char="•"/>
              <a:defRPr sz="3200" b="0" i="0" u="none" strike="noStrike" cap="none">
                <a:solidFill>
                  <a:schemeClr val="lt1"/>
                </a:solidFill>
                <a:latin typeface="Helvetica Neue"/>
                <a:ea typeface="Helvetica Neue"/>
                <a:cs typeface="Helvetica Neue"/>
                <a:sym typeface="Helvetica Neue"/>
              </a:defRPr>
            </a:lvl8pPr>
            <a:lvl9pPr marL="4114800" marR="0" lvl="8" indent="-431800" algn="l" rtl="0">
              <a:lnSpc>
                <a:spcPct val="90000"/>
              </a:lnSpc>
              <a:spcBef>
                <a:spcPts val="900"/>
              </a:spcBef>
              <a:spcAft>
                <a:spcPts val="0"/>
              </a:spcAft>
              <a:buClr>
                <a:schemeClr val="lt1"/>
              </a:buClr>
              <a:buSzPts val="3200"/>
              <a:buFont typeface="Arial"/>
              <a:buChar char="•"/>
              <a:defRPr sz="3200" b="0" i="0" u="none" strike="noStrike" cap="none">
                <a:solidFill>
                  <a:schemeClr val="lt1"/>
                </a:solidFill>
                <a:latin typeface="Helvetica Neue"/>
                <a:ea typeface="Helvetica Neue"/>
                <a:cs typeface="Helvetica Neue"/>
                <a:sym typeface="Helvetica Neue"/>
              </a:defRPr>
            </a:lvl9pPr>
          </a:lstStyle>
          <a:p>
            <a:endParaRPr/>
          </a:p>
        </p:txBody>
      </p:sp>
      <p:sp>
        <p:nvSpPr>
          <p:cNvPr id="18" name="Google Shape;18;p64"/>
          <p:cNvSpPr txBox="1">
            <a:spLocks noGrp="1"/>
          </p:cNvSpPr>
          <p:nvPr>
            <p:ph type="sldNum" idx="12"/>
          </p:nvPr>
        </p:nvSpPr>
        <p:spPr>
          <a:xfrm>
            <a:off x="1077277" y="23102887"/>
            <a:ext cx="714300" cy="731400"/>
          </a:xfrm>
          <a:prstGeom prst="rect">
            <a:avLst/>
          </a:prstGeom>
          <a:noFill/>
          <a:ln>
            <a:noFill/>
          </a:ln>
        </p:spPr>
        <p:txBody>
          <a:bodyPr spcFirstLastPara="1" wrap="square" lIns="91450" tIns="91450" rIns="91450" bIns="91450" anchor="b" anchorCtr="0">
            <a:noAutofit/>
          </a:bodyPr>
          <a:lstStyle>
            <a:lvl1pPr marL="0" marR="0" lvl="0"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1pPr>
            <a:lvl2pPr marL="0" marR="0" lvl="1"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2pPr>
            <a:lvl3pPr marL="0" marR="0" lvl="2"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3pPr>
            <a:lvl4pPr marL="0" marR="0" lvl="3"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4pPr>
            <a:lvl5pPr marL="0" marR="0" lvl="4"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5pPr>
            <a:lvl6pPr marL="0" marR="0" lvl="5"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6pPr>
            <a:lvl7pPr marL="0" marR="0" lvl="6"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7pPr>
            <a:lvl8pPr marL="0" marR="0" lvl="7"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8pPr>
            <a:lvl9pPr marL="0" marR="0" lvl="8" indent="0" algn="ctr" rtl="0">
              <a:lnSpc>
                <a:spcPct val="100000"/>
              </a:lnSpc>
              <a:spcBef>
                <a:spcPts val="0"/>
              </a:spcBef>
              <a:spcAft>
                <a:spcPts val="0"/>
              </a:spcAft>
              <a:buClr>
                <a:schemeClr val="dk2"/>
              </a:buClr>
              <a:buSzPts val="3600"/>
              <a:buFont typeface="Play"/>
              <a:buNone/>
              <a:defRPr sz="3600" b="0" i="0" u="none" strike="noStrike" cap="none">
                <a:solidFill>
                  <a:schemeClr val="dk2"/>
                </a:solidFill>
                <a:latin typeface="Play"/>
                <a:ea typeface="Play"/>
                <a:cs typeface="Play"/>
                <a:sym typeface="Play"/>
              </a:defRPr>
            </a:lvl9pPr>
          </a:lstStyle>
          <a:p>
            <a:pPr marL="0" lvl="0" indent="0" algn="ctr" rtl="0">
              <a:spcBef>
                <a:spcPts val="0"/>
              </a:spcBef>
              <a:spcAft>
                <a:spcPts val="0"/>
              </a:spcAft>
              <a:buNone/>
            </a:pPr>
            <a:fld id="{00000000-1234-1234-1234-123412341234}" type="slidenum">
              <a:rPr lang="en-US"/>
              <a:t>‹Nr.›</a:t>
            </a:fld>
            <a:endParaRPr sz="2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D9388"/>
        </a:solidFill>
        <a:effectLst/>
      </p:bgPr>
    </p:bg>
    <p:spTree>
      <p:nvGrpSpPr>
        <p:cNvPr id="1" name="Shape 26"/>
        <p:cNvGrpSpPr/>
        <p:nvPr/>
      </p:nvGrpSpPr>
      <p:grpSpPr>
        <a:xfrm>
          <a:off x="0" y="0"/>
          <a:ext cx="0" cy="0"/>
          <a:chOff x="0" y="0"/>
          <a:chExt cx="0" cy="0"/>
        </a:xfrm>
      </p:grpSpPr>
      <p:sp>
        <p:nvSpPr>
          <p:cNvPr id="27" name="Google Shape;27;p1"/>
          <p:cNvSpPr txBox="1"/>
          <p:nvPr/>
        </p:nvSpPr>
        <p:spPr>
          <a:xfrm>
            <a:off x="1931398" y="2039600"/>
            <a:ext cx="40028400" cy="15146100"/>
          </a:xfrm>
          <a:prstGeom prst="rect">
            <a:avLst/>
          </a:prstGeom>
          <a:noFill/>
          <a:ln>
            <a:noFill/>
          </a:ln>
        </p:spPr>
        <p:txBody>
          <a:bodyPr spcFirstLastPara="1" wrap="square" lIns="91450" tIns="91450" rIns="91450" bIns="91450" anchor="ctr" anchorCtr="0">
            <a:spAutoFit/>
          </a:bodyPr>
          <a:lstStyle/>
          <a:p>
            <a:pPr marL="0" marR="0" lvl="0" indent="0" algn="l" rtl="0">
              <a:lnSpc>
                <a:spcPct val="90000"/>
              </a:lnSpc>
              <a:spcBef>
                <a:spcPts val="0"/>
              </a:spcBef>
              <a:spcAft>
                <a:spcPts val="0"/>
              </a:spcAft>
              <a:buClr>
                <a:schemeClr val="dk2"/>
              </a:buClr>
              <a:buSzPts val="36000"/>
              <a:buFont typeface="Play"/>
              <a:buNone/>
            </a:pPr>
            <a:r>
              <a:rPr lang="en-US" sz="36000" b="0" i="0" u="none" strike="noStrike" cap="none">
                <a:solidFill>
                  <a:schemeClr val="dk2"/>
                </a:solidFill>
                <a:latin typeface="Anek Latin ExtraBold"/>
                <a:ea typeface="Anek Latin ExtraBold"/>
                <a:cs typeface="Anek Latin ExtraBold"/>
                <a:sym typeface="Anek Latin ExtraBold"/>
              </a:rPr>
              <a:t>Case Study: </a:t>
            </a:r>
            <a:r>
              <a:rPr lang="en-US" sz="36000" b="0" i="0" u="none" strike="noStrike" cap="none">
                <a:solidFill>
                  <a:srgbClr val="F4410B"/>
                </a:solidFill>
                <a:latin typeface="Anek Latin ExtraBold"/>
                <a:ea typeface="Anek Latin ExtraBold"/>
                <a:cs typeface="Anek Latin ExtraBold"/>
                <a:sym typeface="Anek Latin ExtraBold"/>
              </a:rPr>
              <a:t>Jubilant Foodworks</a:t>
            </a:r>
            <a:endParaRPr sz="36000" b="0" i="0" u="none" strike="noStrike" cap="none">
              <a:solidFill>
                <a:srgbClr val="F4410B"/>
              </a:solidFill>
              <a:latin typeface="Anek Latin ExtraBold"/>
              <a:ea typeface="Anek Latin ExtraBold"/>
              <a:cs typeface="Anek Latin ExtraBold"/>
              <a:sym typeface="Anek Latin Extra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g203258f0647_0_0"/>
          <p:cNvSpPr txBox="1"/>
          <p:nvPr/>
        </p:nvSpPr>
        <p:spPr>
          <a:xfrm>
            <a:off x="2374570" y="2234575"/>
            <a:ext cx="41028600" cy="3925200"/>
          </a:xfrm>
          <a:prstGeom prst="rect">
            <a:avLst/>
          </a:prstGeom>
          <a:noFill/>
          <a:ln>
            <a:noFill/>
          </a:ln>
        </p:spPr>
        <p:txBody>
          <a:bodyPr spcFirstLastPara="1" wrap="square" lIns="91450" tIns="91450" rIns="91450" bIns="91450" anchor="ctr" anchorCtr="0">
            <a:spAutoFit/>
          </a:bodyPr>
          <a:lstStyle/>
          <a:p>
            <a:pPr marL="0" marR="0" lvl="0" indent="0" algn="l" rtl="0">
              <a:lnSpc>
                <a:spcPct val="90000"/>
              </a:lnSpc>
              <a:spcBef>
                <a:spcPts val="0"/>
              </a:spcBef>
              <a:spcAft>
                <a:spcPts val="0"/>
              </a:spcAft>
              <a:buClr>
                <a:srgbClr val="F4410B"/>
              </a:buClr>
              <a:buSzPts val="27000"/>
              <a:buFont typeface="Play"/>
              <a:buNone/>
            </a:pPr>
            <a:r>
              <a:rPr lang="en-US" sz="27000" b="0" i="0" u="none" strike="noStrike" cap="none">
                <a:solidFill>
                  <a:srgbClr val="F4410B"/>
                </a:solidFill>
                <a:latin typeface="Anek Latin ExtraBold"/>
                <a:ea typeface="Anek Latin ExtraBold"/>
                <a:cs typeface="Anek Latin ExtraBold"/>
                <a:sym typeface="Anek Latin ExtraBold"/>
              </a:rPr>
              <a:t>Market Metrics: India</a:t>
            </a:r>
            <a:endParaRPr sz="27000" b="0" i="0" u="none" strike="noStrike" cap="none">
              <a:solidFill>
                <a:srgbClr val="000000"/>
              </a:solidFill>
              <a:latin typeface="Anek Latin ExtraBold"/>
              <a:ea typeface="Anek Latin ExtraBold"/>
              <a:cs typeface="Anek Latin ExtraBold"/>
              <a:sym typeface="Anek Latin ExtraBold"/>
            </a:endParaRPr>
          </a:p>
        </p:txBody>
      </p:sp>
      <p:sp>
        <p:nvSpPr>
          <p:cNvPr id="95" name="Google Shape;95;g203258f0647_0_0"/>
          <p:cNvSpPr txBox="1"/>
          <p:nvPr/>
        </p:nvSpPr>
        <p:spPr>
          <a:xfrm>
            <a:off x="1077277"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fld id="{00000000-1234-1234-1234-123412341234}" type="slidenum">
              <a:rPr lang="en-US" sz="3600" b="0" i="0" u="none" strike="noStrike" cap="none">
                <a:solidFill>
                  <a:schemeClr val="dk2"/>
                </a:solidFill>
                <a:latin typeface="Lato"/>
                <a:ea typeface="Lato"/>
                <a:cs typeface="Lato"/>
                <a:sym typeface="Lato"/>
              </a:rPr>
              <a:t>10</a:t>
            </a:fld>
            <a:endParaRPr sz="2500" b="0" i="0" u="none" strike="noStrike" cap="none">
              <a:solidFill>
                <a:srgbClr val="000000"/>
              </a:solidFill>
              <a:latin typeface="Lato"/>
              <a:ea typeface="Lato"/>
              <a:cs typeface="Lato"/>
              <a:sym typeface="Lato"/>
            </a:endParaRPr>
          </a:p>
        </p:txBody>
      </p:sp>
      <p:sp>
        <p:nvSpPr>
          <p:cNvPr id="96" name="Google Shape;96;g203258f0647_0_0"/>
          <p:cNvSpPr txBox="1"/>
          <p:nvPr/>
        </p:nvSpPr>
        <p:spPr>
          <a:xfrm>
            <a:off x="2837454" y="6425575"/>
            <a:ext cx="32250300" cy="147306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700"/>
              <a:buFont typeface="Arial"/>
              <a:buNone/>
            </a:pPr>
            <a:endParaRPr sz="8700" b="0" i="0" u="none" strike="noStrike" cap="none">
              <a:solidFill>
                <a:schemeClr val="dk1"/>
              </a:solidFill>
              <a:latin typeface="Lato"/>
              <a:ea typeface="Lato"/>
              <a:cs typeface="Lato"/>
              <a:sym typeface="Lato"/>
            </a:endParaRPr>
          </a:p>
          <a:p>
            <a:pPr marL="1828800" marR="0" lvl="0" indent="-781050" algn="l" rtl="0">
              <a:lnSpc>
                <a:spcPct val="100000"/>
              </a:lnSpc>
              <a:spcBef>
                <a:spcPts val="0"/>
              </a:spcBef>
              <a:spcAft>
                <a:spcPts val="0"/>
              </a:spcAft>
              <a:buClr>
                <a:schemeClr val="dk1"/>
              </a:buClr>
              <a:buSzPts val="8700"/>
              <a:buFont typeface="Lato"/>
              <a:buChar char="●"/>
            </a:pPr>
            <a:r>
              <a:rPr lang="en-US" sz="8700">
                <a:solidFill>
                  <a:schemeClr val="dk1"/>
                </a:solidFill>
                <a:latin typeface="Lato"/>
                <a:ea typeface="Lato"/>
                <a:cs typeface="Lato"/>
                <a:sym typeface="Lato"/>
              </a:rPr>
              <a:t>The Company currently runs </a:t>
            </a:r>
            <a:r>
              <a:rPr lang="en-US" sz="8700" b="1">
                <a:solidFill>
                  <a:schemeClr val="dk1"/>
                </a:solidFill>
                <a:latin typeface="Lato"/>
                <a:ea typeface="Lato"/>
                <a:cs typeface="Lato"/>
                <a:sym typeface="Lato"/>
              </a:rPr>
              <a:t>1,701 </a:t>
            </a:r>
            <a:r>
              <a:rPr lang="en-US" sz="8700">
                <a:solidFill>
                  <a:schemeClr val="dk1"/>
                </a:solidFill>
                <a:latin typeface="Lato"/>
                <a:ea typeface="Lato"/>
                <a:cs typeface="Lato"/>
                <a:sym typeface="Lato"/>
              </a:rPr>
              <a:t>Domino’s stores</a:t>
            </a:r>
            <a:endParaRPr sz="8700">
              <a:solidFill>
                <a:schemeClr val="dk1"/>
              </a:solidFill>
              <a:latin typeface="Lato"/>
              <a:ea typeface="Lato"/>
              <a:cs typeface="Lato"/>
              <a:sym typeface="Lato"/>
            </a:endParaRPr>
          </a:p>
          <a:p>
            <a:pPr marL="1828800" marR="0" lvl="0" indent="-781050" algn="l" rtl="0">
              <a:lnSpc>
                <a:spcPct val="100000"/>
              </a:lnSpc>
              <a:spcBef>
                <a:spcPts val="0"/>
              </a:spcBef>
              <a:spcAft>
                <a:spcPts val="0"/>
              </a:spcAft>
              <a:buClr>
                <a:schemeClr val="dk1"/>
              </a:buClr>
              <a:buSzPts val="8700"/>
              <a:buFont typeface="Lato"/>
              <a:buChar char="●"/>
            </a:pPr>
            <a:r>
              <a:rPr lang="en-US" sz="8700">
                <a:solidFill>
                  <a:schemeClr val="dk1"/>
                </a:solidFill>
                <a:latin typeface="Lato"/>
                <a:ea typeface="Lato"/>
                <a:cs typeface="Lato"/>
                <a:sym typeface="Lato"/>
              </a:rPr>
              <a:t>Operating in </a:t>
            </a:r>
            <a:r>
              <a:rPr lang="en-US" sz="8700" b="1">
                <a:solidFill>
                  <a:schemeClr val="dk1"/>
                </a:solidFill>
                <a:latin typeface="Lato"/>
                <a:ea typeface="Lato"/>
                <a:cs typeface="Lato"/>
                <a:sym typeface="Lato"/>
              </a:rPr>
              <a:t>371</a:t>
            </a:r>
            <a:r>
              <a:rPr lang="en-US" sz="8700">
                <a:solidFill>
                  <a:schemeClr val="dk1"/>
                </a:solidFill>
                <a:latin typeface="Lato"/>
                <a:ea typeface="Lato"/>
                <a:cs typeface="Lato"/>
                <a:sym typeface="Lato"/>
              </a:rPr>
              <a:t> cities in India</a:t>
            </a:r>
            <a:endParaRPr sz="8700">
              <a:solidFill>
                <a:schemeClr val="dk1"/>
              </a:solidFill>
              <a:latin typeface="Lato"/>
              <a:ea typeface="Lato"/>
              <a:cs typeface="Lato"/>
              <a:sym typeface="Lato"/>
            </a:endParaRPr>
          </a:p>
          <a:p>
            <a:pPr marL="1828800" marR="0" lvl="0" indent="-781050" algn="l" rtl="0">
              <a:lnSpc>
                <a:spcPct val="100000"/>
              </a:lnSpc>
              <a:spcBef>
                <a:spcPts val="0"/>
              </a:spcBef>
              <a:spcAft>
                <a:spcPts val="0"/>
              </a:spcAft>
              <a:buClr>
                <a:schemeClr val="dk1"/>
              </a:buClr>
              <a:buSzPts val="8700"/>
              <a:buFont typeface="Lato"/>
              <a:buChar char="●"/>
            </a:pPr>
            <a:r>
              <a:rPr lang="en-US" sz="8700">
                <a:solidFill>
                  <a:schemeClr val="dk1"/>
                </a:solidFill>
                <a:latin typeface="Lato"/>
                <a:ea typeface="Lato"/>
                <a:cs typeface="Lato"/>
                <a:sym typeface="Lato"/>
              </a:rPr>
              <a:t>Jubilant took the franchise for Dunkin’ Donuts in</a:t>
            </a:r>
            <a:r>
              <a:rPr lang="en-US" sz="8700" b="1">
                <a:solidFill>
                  <a:schemeClr val="dk1"/>
                </a:solidFill>
                <a:latin typeface="Lato"/>
                <a:ea typeface="Lato"/>
                <a:cs typeface="Lato"/>
                <a:sym typeface="Lato"/>
              </a:rPr>
              <a:t> 2012</a:t>
            </a:r>
            <a:endParaRPr sz="8700" b="1">
              <a:solidFill>
                <a:schemeClr val="dk1"/>
              </a:solidFill>
              <a:latin typeface="Lato"/>
              <a:ea typeface="Lato"/>
              <a:cs typeface="Lato"/>
              <a:sym typeface="Lato"/>
            </a:endParaRPr>
          </a:p>
          <a:p>
            <a:pPr marL="1828800" marR="0" lvl="0" indent="-781050" algn="l" rtl="0">
              <a:lnSpc>
                <a:spcPct val="100000"/>
              </a:lnSpc>
              <a:spcBef>
                <a:spcPts val="0"/>
              </a:spcBef>
              <a:spcAft>
                <a:spcPts val="0"/>
              </a:spcAft>
              <a:buClr>
                <a:schemeClr val="dk1"/>
              </a:buClr>
              <a:buSzPts val="8700"/>
              <a:buFont typeface="Lato"/>
              <a:buChar char="●"/>
            </a:pPr>
            <a:r>
              <a:rPr lang="en-US" sz="8700">
                <a:solidFill>
                  <a:schemeClr val="dk1"/>
                </a:solidFill>
                <a:latin typeface="Lato"/>
                <a:ea typeface="Lato"/>
                <a:cs typeface="Lato"/>
                <a:sym typeface="Lato"/>
              </a:rPr>
              <a:t>The company went public in 2010</a:t>
            </a:r>
            <a:endParaRPr sz="8700">
              <a:solidFill>
                <a:schemeClr val="dk1"/>
              </a:solidFill>
              <a:latin typeface="Lato"/>
              <a:ea typeface="Lato"/>
              <a:cs typeface="Lato"/>
              <a:sym typeface="Lato"/>
            </a:endParaRPr>
          </a:p>
          <a:p>
            <a:pPr marL="1828800" marR="0" lvl="0" indent="-781050" algn="l" rtl="0">
              <a:lnSpc>
                <a:spcPct val="100000"/>
              </a:lnSpc>
              <a:spcBef>
                <a:spcPts val="0"/>
              </a:spcBef>
              <a:spcAft>
                <a:spcPts val="0"/>
              </a:spcAft>
              <a:buClr>
                <a:schemeClr val="dk1"/>
              </a:buClr>
              <a:buSzPts val="8700"/>
              <a:buFont typeface="Lato"/>
              <a:buChar char="●"/>
            </a:pPr>
            <a:r>
              <a:rPr lang="en-US" sz="8700">
                <a:solidFill>
                  <a:schemeClr val="dk1"/>
                </a:solidFill>
                <a:latin typeface="Lato"/>
                <a:ea typeface="Lato"/>
                <a:cs typeface="Lato"/>
                <a:sym typeface="Lato"/>
              </a:rPr>
              <a:t>In 2014, Jubilant inaugurated the </a:t>
            </a:r>
            <a:r>
              <a:rPr lang="en-US" sz="8700" b="1">
                <a:solidFill>
                  <a:schemeClr val="dk1"/>
                </a:solidFill>
                <a:latin typeface="Lato"/>
                <a:ea typeface="Lato"/>
                <a:cs typeface="Lato"/>
                <a:sym typeface="Lato"/>
              </a:rPr>
              <a:t>700th</a:t>
            </a:r>
            <a:r>
              <a:rPr lang="en-US" sz="8700">
                <a:solidFill>
                  <a:schemeClr val="dk1"/>
                </a:solidFill>
                <a:latin typeface="Lato"/>
                <a:ea typeface="Lato"/>
                <a:cs typeface="Lato"/>
                <a:sym typeface="Lato"/>
              </a:rPr>
              <a:t> store.</a:t>
            </a:r>
            <a:endParaRPr sz="8700">
              <a:solidFill>
                <a:schemeClr val="dk1"/>
              </a:solidFill>
              <a:latin typeface="Lato"/>
              <a:ea typeface="Lato"/>
              <a:cs typeface="Lato"/>
              <a:sym typeface="Lato"/>
            </a:endParaRPr>
          </a:p>
          <a:p>
            <a:pPr marL="457200" marR="0" lvl="0" indent="0" algn="l" rtl="0">
              <a:lnSpc>
                <a:spcPct val="100000"/>
              </a:lnSpc>
              <a:spcBef>
                <a:spcPts val="0"/>
              </a:spcBef>
              <a:spcAft>
                <a:spcPts val="0"/>
              </a:spcAft>
              <a:buNone/>
            </a:pPr>
            <a:endParaRPr sz="8700">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000000"/>
              </a:buClr>
              <a:buSzPts val="8700"/>
              <a:buFont typeface="Arial"/>
              <a:buNone/>
            </a:pPr>
            <a:endParaRPr sz="8700" b="0" i="0" u="none" strike="noStrike" cap="none">
              <a:solidFill>
                <a:schemeClr val="dk1"/>
              </a:solidFill>
              <a:latin typeface="Lato"/>
              <a:ea typeface="Lato"/>
              <a:cs typeface="Lato"/>
              <a:sym typeface="Lato"/>
            </a:endParaRPr>
          </a:p>
          <a:p>
            <a:pPr marL="0" marR="0" lvl="0" indent="0" algn="l" rtl="0">
              <a:lnSpc>
                <a:spcPct val="100000"/>
              </a:lnSpc>
              <a:spcBef>
                <a:spcPts val="0"/>
              </a:spcBef>
              <a:spcAft>
                <a:spcPts val="0"/>
              </a:spcAft>
              <a:buClr>
                <a:srgbClr val="F4410B"/>
              </a:buClr>
              <a:buSzPts val="7200"/>
              <a:buFont typeface="Play"/>
              <a:buNone/>
            </a:pPr>
            <a:endParaRPr sz="8700" b="0" i="0" u="none" strike="noStrike" cap="none">
              <a:solidFill>
                <a:srgbClr val="F4410B"/>
              </a:solidFill>
              <a:latin typeface="Lato Black"/>
              <a:ea typeface="Lato Black"/>
              <a:cs typeface="Lato Black"/>
              <a:sym typeface="Lato Black"/>
            </a:endParaRPr>
          </a:p>
          <a:p>
            <a:pPr marL="0" marR="0" lvl="0" indent="0" algn="l" rtl="0">
              <a:lnSpc>
                <a:spcPct val="100000"/>
              </a:lnSpc>
              <a:spcBef>
                <a:spcPts val="0"/>
              </a:spcBef>
              <a:spcAft>
                <a:spcPts val="0"/>
              </a:spcAft>
              <a:buClr>
                <a:srgbClr val="F4410B"/>
              </a:buClr>
              <a:buSzPts val="7200"/>
              <a:buFont typeface="Play"/>
              <a:buNone/>
            </a:pPr>
            <a:endParaRPr sz="8700" b="0" i="0" u="none" strike="noStrike" cap="none">
              <a:solidFill>
                <a:srgbClr val="F4410B"/>
              </a:solidFill>
              <a:latin typeface="Lato Black"/>
              <a:ea typeface="Lato Black"/>
              <a:cs typeface="Lato Black"/>
              <a:sym typeface="Lato Black"/>
            </a:endParaRPr>
          </a:p>
          <a:p>
            <a:pPr marL="0" marR="0" lvl="0" indent="0" algn="l" rtl="0">
              <a:lnSpc>
                <a:spcPct val="100000"/>
              </a:lnSpc>
              <a:spcBef>
                <a:spcPts val="0"/>
              </a:spcBef>
              <a:spcAft>
                <a:spcPts val="0"/>
              </a:spcAft>
              <a:buClr>
                <a:srgbClr val="F4410B"/>
              </a:buClr>
              <a:buSzPts val="7200"/>
              <a:buFont typeface="Play"/>
              <a:buNone/>
            </a:pPr>
            <a:endParaRPr sz="8700" b="0" i="0" u="none" strike="noStrike" cap="none">
              <a:solidFill>
                <a:srgbClr val="F4410B"/>
              </a:solidFill>
              <a:latin typeface="Lato Black"/>
              <a:ea typeface="Lato Black"/>
              <a:cs typeface="Lato Black"/>
              <a:sym typeface="Lato Blac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5DD"/>
        </a:solidFill>
        <a:effectLst/>
      </p:bgPr>
    </p:bg>
    <p:spTree>
      <p:nvGrpSpPr>
        <p:cNvPr id="1" name="Shape 100"/>
        <p:cNvGrpSpPr/>
        <p:nvPr/>
      </p:nvGrpSpPr>
      <p:grpSpPr>
        <a:xfrm>
          <a:off x="0" y="0"/>
          <a:ext cx="0" cy="0"/>
          <a:chOff x="0" y="0"/>
          <a:chExt cx="0" cy="0"/>
        </a:xfrm>
      </p:grpSpPr>
      <p:sp>
        <p:nvSpPr>
          <p:cNvPr id="101" name="Google Shape;101;p49"/>
          <p:cNvSpPr/>
          <p:nvPr/>
        </p:nvSpPr>
        <p:spPr>
          <a:xfrm>
            <a:off x="38462975" y="22331275"/>
            <a:ext cx="5195400" cy="2274600"/>
          </a:xfrm>
          <a:prstGeom prst="rect">
            <a:avLst/>
          </a:prstGeom>
          <a:solidFill>
            <a:srgbClr val="F2BB0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49"/>
          <p:cNvSpPr txBox="1"/>
          <p:nvPr/>
        </p:nvSpPr>
        <p:spPr>
          <a:xfrm>
            <a:off x="2108835" y="2237422"/>
            <a:ext cx="32272500" cy="10158900"/>
          </a:xfrm>
          <a:prstGeom prst="rect">
            <a:avLst/>
          </a:prstGeom>
          <a:noFill/>
          <a:ln>
            <a:noFill/>
          </a:ln>
        </p:spPr>
        <p:txBody>
          <a:bodyPr spcFirstLastPara="1" wrap="square" lIns="91450" tIns="91450" rIns="91450" bIns="91450" anchor="t" anchorCtr="0">
            <a:spAutoFit/>
          </a:bodyPr>
          <a:lstStyle/>
          <a:p>
            <a:pPr marL="0" marR="0" lvl="0" indent="0" algn="l" rtl="0">
              <a:lnSpc>
                <a:spcPct val="90000"/>
              </a:lnSpc>
              <a:spcBef>
                <a:spcPts val="0"/>
              </a:spcBef>
              <a:spcAft>
                <a:spcPts val="0"/>
              </a:spcAft>
              <a:buClr>
                <a:schemeClr val="dk2"/>
              </a:buClr>
              <a:buSzPts val="36000"/>
              <a:buFont typeface="Play"/>
              <a:buNone/>
            </a:pPr>
            <a:r>
              <a:rPr lang="en-US" sz="36000" b="0" i="0" u="none" strike="noStrike" cap="none">
                <a:solidFill>
                  <a:schemeClr val="dk2"/>
                </a:solidFill>
                <a:latin typeface="Anek Latin ExtraBold"/>
                <a:ea typeface="Anek Latin ExtraBold"/>
                <a:cs typeface="Anek Latin ExtraBold"/>
                <a:sym typeface="Anek Latin ExtraBold"/>
              </a:rPr>
              <a:t>Thank</a:t>
            </a:r>
            <a:br>
              <a:rPr lang="en-US" sz="36000" b="0" i="0" u="none" strike="noStrike" cap="none">
                <a:solidFill>
                  <a:schemeClr val="dk2"/>
                </a:solidFill>
                <a:latin typeface="Anek Latin ExtraBold"/>
                <a:ea typeface="Anek Latin ExtraBold"/>
                <a:cs typeface="Anek Latin ExtraBold"/>
                <a:sym typeface="Anek Latin ExtraBold"/>
              </a:rPr>
            </a:br>
            <a:r>
              <a:rPr lang="en-US" sz="36000" b="0" i="0" u="none" strike="noStrike" cap="none">
                <a:solidFill>
                  <a:schemeClr val="dk2"/>
                </a:solidFill>
                <a:latin typeface="Anek Latin ExtraBold"/>
                <a:ea typeface="Anek Latin ExtraBold"/>
                <a:cs typeface="Anek Latin ExtraBold"/>
                <a:sym typeface="Anek Latin ExtraBold"/>
              </a:rPr>
              <a:t>you!</a:t>
            </a:r>
            <a:endParaRPr sz="2500" b="0" i="0" u="none" strike="noStrike" cap="none">
              <a:solidFill>
                <a:srgbClr val="000000"/>
              </a:solidFill>
              <a:latin typeface="Anek Latin ExtraBold"/>
              <a:ea typeface="Anek Latin ExtraBold"/>
              <a:cs typeface="Anek Latin ExtraBold"/>
              <a:sym typeface="Anek Latin ExtraBold"/>
            </a:endParaRPr>
          </a:p>
        </p:txBody>
      </p:sp>
      <p:sp>
        <p:nvSpPr>
          <p:cNvPr id="105" name="Google Shape;105;p49"/>
          <p:cNvSpPr txBox="1"/>
          <p:nvPr/>
        </p:nvSpPr>
        <p:spPr>
          <a:xfrm>
            <a:off x="1077277" y="23102887"/>
            <a:ext cx="714300" cy="731400"/>
          </a:xfrm>
          <a:prstGeom prst="rect">
            <a:avLst/>
          </a:prstGeom>
          <a:noFill/>
          <a:ln>
            <a:noFill/>
          </a:ln>
        </p:spPr>
        <p:txBody>
          <a:bodyPr spcFirstLastPara="1" wrap="square" lIns="91450" tIns="91450" rIns="91450" bIns="91450" anchor="b" anchorCtr="0">
            <a:noAutofit/>
          </a:bodyPr>
          <a:lstStyle/>
          <a:p>
            <a:pPr marL="0" marR="0" lvl="0" indent="0" algn="l" rtl="0">
              <a:lnSpc>
                <a:spcPct val="100000"/>
              </a:lnSpc>
              <a:spcBef>
                <a:spcPts val="0"/>
              </a:spcBef>
              <a:spcAft>
                <a:spcPts val="0"/>
              </a:spcAft>
              <a:buClr>
                <a:schemeClr val="dk2"/>
              </a:buClr>
              <a:buSzPts val="3600"/>
              <a:buFont typeface="Play"/>
              <a:buNone/>
            </a:pPr>
            <a:endParaRPr sz="25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AD9388"/>
        </a:solidFill>
        <a:effectLst/>
      </p:bgPr>
    </p:bg>
    <p:spTree>
      <p:nvGrpSpPr>
        <p:cNvPr id="1" name="Shape 31"/>
        <p:cNvGrpSpPr/>
        <p:nvPr/>
      </p:nvGrpSpPr>
      <p:grpSpPr>
        <a:xfrm>
          <a:off x="0" y="0"/>
          <a:ext cx="0" cy="0"/>
          <a:chOff x="0" y="0"/>
          <a:chExt cx="0" cy="0"/>
        </a:xfrm>
      </p:grpSpPr>
      <p:sp>
        <p:nvSpPr>
          <p:cNvPr id="32" name="Google Shape;32;g1d57b0a7e0e_0_0"/>
          <p:cNvSpPr/>
          <p:nvPr/>
        </p:nvSpPr>
        <p:spPr>
          <a:xfrm>
            <a:off x="-232800" y="19614100"/>
            <a:ext cx="43891200" cy="4792800"/>
          </a:xfrm>
          <a:prstGeom prst="rect">
            <a:avLst/>
          </a:prstGeom>
          <a:solidFill>
            <a:srgbClr val="F441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33" name="Google Shape;33;g1d57b0a7e0e_0_0"/>
          <p:cNvSpPr txBox="1"/>
          <p:nvPr/>
        </p:nvSpPr>
        <p:spPr>
          <a:xfrm>
            <a:off x="0"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endParaRPr sz="2500" b="0" i="0" u="none" strike="noStrike" cap="none">
              <a:solidFill>
                <a:srgbClr val="000000"/>
              </a:solidFill>
              <a:latin typeface="Arial"/>
              <a:ea typeface="Arial"/>
              <a:cs typeface="Arial"/>
              <a:sym typeface="Arial"/>
            </a:endParaRPr>
          </a:p>
        </p:txBody>
      </p:sp>
      <p:sp>
        <p:nvSpPr>
          <p:cNvPr id="35" name="Google Shape;35;g1d57b0a7e0e_0_0"/>
          <p:cNvSpPr txBox="1"/>
          <p:nvPr/>
        </p:nvSpPr>
        <p:spPr>
          <a:xfrm>
            <a:off x="2114550" y="2105977"/>
            <a:ext cx="25411800" cy="15146100"/>
          </a:xfrm>
          <a:prstGeom prst="rect">
            <a:avLst/>
          </a:prstGeom>
          <a:noFill/>
          <a:ln>
            <a:noFill/>
          </a:ln>
        </p:spPr>
        <p:txBody>
          <a:bodyPr spcFirstLastPara="1" wrap="square" lIns="91450" tIns="91450" rIns="91450" bIns="91450" anchor="t" anchorCtr="0">
            <a:spAutoFit/>
          </a:bodyPr>
          <a:lstStyle/>
          <a:p>
            <a:pPr marL="0" marR="0" lvl="0" indent="0" algn="l" rtl="0">
              <a:lnSpc>
                <a:spcPct val="90000"/>
              </a:lnSpc>
              <a:spcBef>
                <a:spcPts val="0"/>
              </a:spcBef>
              <a:spcAft>
                <a:spcPts val="0"/>
              </a:spcAft>
              <a:buClr>
                <a:schemeClr val="lt1"/>
              </a:buClr>
              <a:buSzPts val="36000"/>
              <a:buFont typeface="Play"/>
              <a:buNone/>
            </a:pPr>
            <a:r>
              <a:rPr lang="en-US" sz="36000" b="0" i="0" u="none" strike="noStrike" cap="none">
                <a:solidFill>
                  <a:schemeClr val="lt1"/>
                </a:solidFill>
                <a:latin typeface="Anek Latin ExtraBold"/>
                <a:ea typeface="Anek Latin ExtraBold"/>
                <a:cs typeface="Anek Latin ExtraBold"/>
                <a:sym typeface="Anek Latin ExtraBold"/>
              </a:rPr>
              <a:t>All about Jubilant Foodworks</a:t>
            </a:r>
            <a:endParaRPr sz="36000" b="0" i="0" u="none" strike="noStrike" cap="none">
              <a:solidFill>
                <a:schemeClr val="lt1"/>
              </a:solidFill>
              <a:latin typeface="Anek Latin ExtraBold"/>
              <a:ea typeface="Anek Latin ExtraBold"/>
              <a:cs typeface="Anek Latin ExtraBold"/>
              <a:sym typeface="Anek Latin Extra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g1fc4b4c9ede_1_30"/>
          <p:cNvSpPr txBox="1"/>
          <p:nvPr/>
        </p:nvSpPr>
        <p:spPr>
          <a:xfrm>
            <a:off x="2503496" y="1364150"/>
            <a:ext cx="37190700" cy="3925200"/>
          </a:xfrm>
          <a:prstGeom prst="rect">
            <a:avLst/>
          </a:prstGeom>
          <a:noFill/>
          <a:ln>
            <a:noFill/>
          </a:ln>
        </p:spPr>
        <p:txBody>
          <a:bodyPr spcFirstLastPara="1" wrap="square" lIns="91450" tIns="91450" rIns="91450" bIns="91450" anchor="ctr" anchorCtr="0">
            <a:spAutoFit/>
          </a:bodyPr>
          <a:lstStyle/>
          <a:p>
            <a:pPr marL="0" marR="0" lvl="0" indent="0" algn="l" rtl="0">
              <a:lnSpc>
                <a:spcPct val="90000"/>
              </a:lnSpc>
              <a:spcBef>
                <a:spcPts val="0"/>
              </a:spcBef>
              <a:spcAft>
                <a:spcPts val="0"/>
              </a:spcAft>
              <a:buClr>
                <a:srgbClr val="F4410B"/>
              </a:buClr>
              <a:buSzPts val="27000"/>
              <a:buFont typeface="Play"/>
              <a:buNone/>
            </a:pPr>
            <a:r>
              <a:rPr lang="en-US" sz="27000" b="0" i="0" u="none" strike="noStrike" cap="none">
                <a:solidFill>
                  <a:srgbClr val="F4410B"/>
                </a:solidFill>
                <a:latin typeface="Anek Latin ExtraBold"/>
                <a:ea typeface="Anek Latin ExtraBold"/>
                <a:cs typeface="Anek Latin ExtraBold"/>
                <a:sym typeface="Anek Latin ExtraBold"/>
              </a:rPr>
              <a:t>About Jubilant</a:t>
            </a:r>
            <a:endParaRPr sz="2500" b="0" i="0" u="none" strike="noStrike" cap="none">
              <a:solidFill>
                <a:srgbClr val="000000"/>
              </a:solidFill>
              <a:latin typeface="Anek Latin ExtraBold"/>
              <a:ea typeface="Anek Latin ExtraBold"/>
              <a:cs typeface="Anek Latin ExtraBold"/>
              <a:sym typeface="Anek Latin ExtraBold"/>
            </a:endParaRPr>
          </a:p>
        </p:txBody>
      </p:sp>
      <p:sp>
        <p:nvSpPr>
          <p:cNvPr id="41" name="Google Shape;41;g1fc4b4c9ede_1_30"/>
          <p:cNvSpPr txBox="1"/>
          <p:nvPr/>
        </p:nvSpPr>
        <p:spPr>
          <a:xfrm>
            <a:off x="2685974" y="4730898"/>
            <a:ext cx="37190701" cy="16804600"/>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700"/>
              <a:buFont typeface="Arial"/>
              <a:buNone/>
            </a:pPr>
            <a:endParaRPr sz="6600" b="0" i="0" u="none" strike="noStrike" cap="none" dirty="0">
              <a:solidFill>
                <a:schemeClr val="dk1"/>
              </a:solidFill>
              <a:latin typeface="+mj-lt"/>
              <a:ea typeface="Lato"/>
              <a:cs typeface="Lato"/>
              <a:sym typeface="Lato"/>
            </a:endParaRPr>
          </a:p>
          <a:p>
            <a:pPr marL="1828800" marR="0" lvl="0" indent="-781050" algn="just" rtl="0">
              <a:lnSpc>
                <a:spcPct val="100000"/>
              </a:lnSpc>
              <a:spcBef>
                <a:spcPts val="0"/>
              </a:spcBef>
              <a:spcAft>
                <a:spcPts val="0"/>
              </a:spcAft>
              <a:buClr>
                <a:schemeClr val="dk1"/>
              </a:buClr>
              <a:buSzPts val="8700"/>
              <a:buFont typeface="Lato"/>
              <a:buChar char="●"/>
            </a:pPr>
            <a:r>
              <a:rPr lang="en-US" sz="6600" dirty="0">
                <a:solidFill>
                  <a:schemeClr val="dk1"/>
                </a:solidFill>
                <a:latin typeface="+mj-lt"/>
                <a:ea typeface="Anek Latin"/>
                <a:cs typeface="Anek Latin"/>
                <a:sym typeface="Anek Latin"/>
              </a:rPr>
              <a:t>The Bhartia brothers, Shyam and Hari, are the co-founders of Jubilant </a:t>
            </a:r>
            <a:r>
              <a:rPr lang="en-US" sz="6600" dirty="0" err="1">
                <a:solidFill>
                  <a:schemeClr val="dk1"/>
                </a:solidFill>
                <a:latin typeface="+mj-lt"/>
                <a:ea typeface="Anek Latin"/>
                <a:cs typeface="Anek Latin"/>
                <a:sym typeface="Anek Latin"/>
              </a:rPr>
              <a:t>Foodworks</a:t>
            </a:r>
            <a:r>
              <a:rPr lang="en-US" sz="6600" dirty="0">
                <a:solidFill>
                  <a:schemeClr val="dk1"/>
                </a:solidFill>
                <a:latin typeface="+mj-lt"/>
                <a:ea typeface="Anek Latin"/>
                <a:cs typeface="Anek Latin"/>
                <a:sym typeface="Anek Latin"/>
              </a:rPr>
              <a:t> owning the franchise of Domino’s Pizza in India.</a:t>
            </a:r>
            <a:endParaRPr sz="6600" dirty="0">
              <a:solidFill>
                <a:schemeClr val="dk1"/>
              </a:solidFill>
              <a:latin typeface="+mj-lt"/>
              <a:ea typeface="Anek Latin"/>
              <a:cs typeface="Anek Latin"/>
              <a:sym typeface="Anek Latin"/>
            </a:endParaRPr>
          </a:p>
          <a:p>
            <a:pPr marL="1828800" marR="0" lvl="0" indent="-781050" algn="just" rtl="0">
              <a:lnSpc>
                <a:spcPct val="100000"/>
              </a:lnSpc>
              <a:spcBef>
                <a:spcPts val="0"/>
              </a:spcBef>
              <a:spcAft>
                <a:spcPts val="0"/>
              </a:spcAft>
              <a:buClr>
                <a:schemeClr val="dk1"/>
              </a:buClr>
              <a:buSzPts val="8700"/>
              <a:buFont typeface="Anek Latin"/>
              <a:buChar char="●"/>
            </a:pPr>
            <a:r>
              <a:rPr lang="en-US" sz="6600" dirty="0">
                <a:solidFill>
                  <a:schemeClr val="dk1"/>
                </a:solidFill>
                <a:latin typeface="+mj-lt"/>
                <a:ea typeface="Anek Latin"/>
                <a:cs typeface="Anek Latin"/>
                <a:sym typeface="Anek Latin"/>
              </a:rPr>
              <a:t>Shyam Bhartia, the elder of two was born in Kolkata in 1946. After completing his education, he moved to Ghaziabad to start his own business in trading in chemicals, and gradually expanded into other sectors including real estate and food retail. </a:t>
            </a:r>
            <a:endParaRPr sz="6600" dirty="0">
              <a:solidFill>
                <a:schemeClr val="dk1"/>
              </a:solidFill>
              <a:latin typeface="+mj-lt"/>
              <a:ea typeface="Anek Latin"/>
              <a:cs typeface="Anek Latin"/>
              <a:sym typeface="Anek Latin"/>
            </a:endParaRPr>
          </a:p>
          <a:p>
            <a:pPr marL="1828800" marR="0" lvl="0" indent="-781050" algn="just" rtl="0">
              <a:lnSpc>
                <a:spcPct val="100000"/>
              </a:lnSpc>
              <a:spcBef>
                <a:spcPts val="0"/>
              </a:spcBef>
              <a:spcAft>
                <a:spcPts val="0"/>
              </a:spcAft>
              <a:buClr>
                <a:schemeClr val="dk1"/>
              </a:buClr>
              <a:buSzPts val="8700"/>
              <a:buFont typeface="Anek Latin"/>
              <a:buChar char="●"/>
            </a:pPr>
            <a:r>
              <a:rPr lang="en-US" sz="6600" dirty="0">
                <a:solidFill>
                  <a:schemeClr val="dk1"/>
                </a:solidFill>
                <a:latin typeface="+mj-lt"/>
                <a:ea typeface="Anek Latin"/>
                <a:cs typeface="Anek Latin"/>
                <a:sym typeface="Anek Latin"/>
              </a:rPr>
              <a:t>On the other hand younger brother Hari Bhartia born in 1955, joined his brother in business after completing MBA from the University of Michigan in the U.S. His knowledge in marketing and branding helped the brother to take their business to the next level. Before taking the franchise of Dominos in 1995, the Bhatia brothers were already running a successful food retail business in India. Because of Dominos’ quality, innovation, and support they gave their franchisees, they convinced that they needed to bring Dominos to India.</a:t>
            </a:r>
            <a:endParaRPr sz="6600" dirty="0">
              <a:solidFill>
                <a:schemeClr val="dk1"/>
              </a:solidFill>
              <a:latin typeface="+mj-lt"/>
              <a:ea typeface="Anek Latin"/>
              <a:cs typeface="Anek Latin"/>
              <a:sym typeface="Anek Latin"/>
            </a:endParaRPr>
          </a:p>
          <a:p>
            <a:pPr marL="1828800" marR="0" lvl="0" indent="-781050" algn="just" rtl="0">
              <a:lnSpc>
                <a:spcPct val="100000"/>
              </a:lnSpc>
              <a:spcBef>
                <a:spcPts val="0"/>
              </a:spcBef>
              <a:spcAft>
                <a:spcPts val="0"/>
              </a:spcAft>
              <a:buClr>
                <a:schemeClr val="dk1"/>
              </a:buClr>
              <a:buSzPts val="8700"/>
              <a:buFont typeface="Anek Latin"/>
              <a:buChar char="●"/>
            </a:pPr>
            <a:r>
              <a:rPr lang="en-US" sz="6600" dirty="0">
                <a:solidFill>
                  <a:schemeClr val="dk1"/>
                </a:solidFill>
                <a:latin typeface="+mj-lt"/>
                <a:ea typeface="Anek Latin"/>
                <a:cs typeface="Anek Latin"/>
                <a:sym typeface="Anek Latin"/>
              </a:rPr>
              <a:t>In 1995, first Dominos Outlet incorporated in India.</a:t>
            </a:r>
            <a:endParaRPr sz="6600" dirty="0">
              <a:solidFill>
                <a:schemeClr val="dk1"/>
              </a:solidFill>
              <a:latin typeface="+mj-lt"/>
              <a:ea typeface="Anek Latin"/>
              <a:cs typeface="Anek Latin"/>
              <a:sym typeface="Anek Latin"/>
            </a:endParaRPr>
          </a:p>
          <a:p>
            <a:pPr marL="1828800" marR="0" lvl="0" indent="-781050" algn="just" rtl="0">
              <a:lnSpc>
                <a:spcPct val="100000"/>
              </a:lnSpc>
              <a:spcBef>
                <a:spcPts val="0"/>
              </a:spcBef>
              <a:spcAft>
                <a:spcPts val="0"/>
              </a:spcAft>
              <a:buClr>
                <a:schemeClr val="dk1"/>
              </a:buClr>
              <a:buSzPts val="8700"/>
              <a:buFont typeface="Anek Latin"/>
              <a:buChar char="●"/>
            </a:pPr>
            <a:r>
              <a:rPr lang="en-US" sz="6600" dirty="0">
                <a:solidFill>
                  <a:schemeClr val="dk1"/>
                </a:solidFill>
                <a:latin typeface="+mj-lt"/>
                <a:ea typeface="Anek Latin"/>
                <a:cs typeface="Anek Latin"/>
                <a:sym typeface="Anek Latin"/>
              </a:rPr>
              <a:t>First store was opened in New Delhi.</a:t>
            </a:r>
            <a:endParaRPr sz="6600" dirty="0">
              <a:solidFill>
                <a:schemeClr val="dk1"/>
              </a:solidFill>
              <a:latin typeface="+mj-lt"/>
              <a:ea typeface="Anek Latin"/>
              <a:cs typeface="Anek Latin"/>
              <a:sym typeface="Anek Latin"/>
            </a:endParaRPr>
          </a:p>
          <a:p>
            <a:pPr marL="1828800" marR="0" lvl="0" indent="-781050" algn="just" rtl="0">
              <a:lnSpc>
                <a:spcPct val="100000"/>
              </a:lnSpc>
              <a:spcBef>
                <a:spcPts val="0"/>
              </a:spcBef>
              <a:spcAft>
                <a:spcPts val="0"/>
              </a:spcAft>
              <a:buClr>
                <a:schemeClr val="dk1"/>
              </a:buClr>
              <a:buSzPts val="8700"/>
              <a:buFont typeface="Anek Latin"/>
              <a:buChar char="●"/>
            </a:pPr>
            <a:r>
              <a:rPr lang="en-US" sz="6600" dirty="0">
                <a:solidFill>
                  <a:schemeClr val="dk1"/>
                </a:solidFill>
                <a:latin typeface="+mj-lt"/>
                <a:ea typeface="Anek Latin"/>
                <a:cs typeface="Anek Latin"/>
                <a:sym typeface="Anek Latin"/>
              </a:rPr>
              <a:t>Jubilant </a:t>
            </a:r>
            <a:r>
              <a:rPr lang="en-US" sz="6600" dirty="0" err="1">
                <a:solidFill>
                  <a:schemeClr val="dk1"/>
                </a:solidFill>
                <a:latin typeface="+mj-lt"/>
                <a:ea typeface="Anek Latin"/>
                <a:cs typeface="Anek Latin"/>
                <a:sym typeface="Anek Latin"/>
              </a:rPr>
              <a:t>Foodworks</a:t>
            </a:r>
            <a:r>
              <a:rPr lang="en-US" sz="6600" dirty="0">
                <a:solidFill>
                  <a:schemeClr val="dk1"/>
                </a:solidFill>
                <a:latin typeface="+mj-lt"/>
                <a:ea typeface="Anek Latin"/>
                <a:cs typeface="Anek Latin"/>
                <a:sym typeface="Anek Latin"/>
              </a:rPr>
              <a:t>  remains the clear market leader in the pizza delivery segment, with a market share of over 70%.</a:t>
            </a:r>
            <a:endParaRPr sz="6600" dirty="0">
              <a:solidFill>
                <a:schemeClr val="dk1"/>
              </a:solidFill>
              <a:latin typeface="+mj-lt"/>
              <a:ea typeface="Anek Latin"/>
              <a:cs typeface="Anek Latin"/>
              <a:sym typeface="Anek Latin"/>
            </a:endParaRPr>
          </a:p>
          <a:p>
            <a:pPr marL="0" marR="0" lvl="0" indent="0" algn="l" rtl="0">
              <a:lnSpc>
                <a:spcPct val="100000"/>
              </a:lnSpc>
              <a:spcBef>
                <a:spcPts val="0"/>
              </a:spcBef>
              <a:spcAft>
                <a:spcPts val="0"/>
              </a:spcAft>
              <a:buClr>
                <a:srgbClr val="F4410B"/>
              </a:buClr>
              <a:buSzPts val="7200"/>
              <a:buFont typeface="Play"/>
              <a:buNone/>
            </a:pPr>
            <a:endParaRPr sz="3600" b="0" i="0" u="none" strike="noStrike" cap="none" dirty="0">
              <a:solidFill>
                <a:srgbClr val="F4410B"/>
              </a:solidFill>
              <a:latin typeface="Lato Black"/>
              <a:ea typeface="Lato Black"/>
              <a:cs typeface="Lato Black"/>
              <a:sym typeface="Lato Black"/>
            </a:endParaRPr>
          </a:p>
        </p:txBody>
      </p:sp>
      <p:sp>
        <p:nvSpPr>
          <p:cNvPr id="42" name="Google Shape;42;g1fc4b4c9ede_1_30"/>
          <p:cNvSpPr txBox="1"/>
          <p:nvPr/>
        </p:nvSpPr>
        <p:spPr>
          <a:xfrm>
            <a:off x="1077277"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fld id="{00000000-1234-1234-1234-123412341234}" type="slidenum">
              <a:rPr lang="en-US" sz="3600" b="0" i="0" u="none" strike="noStrike" cap="none">
                <a:solidFill>
                  <a:schemeClr val="dk2"/>
                </a:solidFill>
                <a:latin typeface="Lato"/>
                <a:ea typeface="Lato"/>
                <a:cs typeface="Lato"/>
                <a:sym typeface="Lato"/>
              </a:rPr>
              <a:t>3</a:t>
            </a:fld>
            <a:endParaRPr sz="25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10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AD9388"/>
        </a:solidFill>
        <a:effectLst/>
      </p:bgPr>
    </p:bg>
    <p:spTree>
      <p:nvGrpSpPr>
        <p:cNvPr id="1" name="Shape 46"/>
        <p:cNvGrpSpPr/>
        <p:nvPr/>
      </p:nvGrpSpPr>
      <p:grpSpPr>
        <a:xfrm>
          <a:off x="0" y="0"/>
          <a:ext cx="0" cy="0"/>
          <a:chOff x="0" y="0"/>
          <a:chExt cx="0" cy="0"/>
        </a:xfrm>
      </p:grpSpPr>
      <p:sp>
        <p:nvSpPr>
          <p:cNvPr id="47" name="Google Shape;47;g203258f0647_0_9"/>
          <p:cNvSpPr/>
          <p:nvPr/>
        </p:nvSpPr>
        <p:spPr>
          <a:xfrm>
            <a:off x="-232800" y="19614100"/>
            <a:ext cx="43891200" cy="4792800"/>
          </a:xfrm>
          <a:prstGeom prst="rect">
            <a:avLst/>
          </a:prstGeom>
          <a:solidFill>
            <a:srgbClr val="F441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48" name="Google Shape;48;g203258f0647_0_9"/>
          <p:cNvSpPr txBox="1"/>
          <p:nvPr/>
        </p:nvSpPr>
        <p:spPr>
          <a:xfrm>
            <a:off x="0"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endParaRPr sz="2500" b="0" i="0" u="none" strike="noStrike" cap="none">
              <a:solidFill>
                <a:srgbClr val="000000"/>
              </a:solidFill>
              <a:latin typeface="Arial"/>
              <a:ea typeface="Arial"/>
              <a:cs typeface="Arial"/>
              <a:sym typeface="Arial"/>
            </a:endParaRPr>
          </a:p>
        </p:txBody>
      </p:sp>
      <p:sp>
        <p:nvSpPr>
          <p:cNvPr id="50" name="Google Shape;50;g203258f0647_0_9"/>
          <p:cNvSpPr txBox="1"/>
          <p:nvPr/>
        </p:nvSpPr>
        <p:spPr>
          <a:xfrm>
            <a:off x="2114550" y="2105975"/>
            <a:ext cx="30685200" cy="5172000"/>
          </a:xfrm>
          <a:prstGeom prst="rect">
            <a:avLst/>
          </a:prstGeom>
          <a:noFill/>
          <a:ln>
            <a:noFill/>
          </a:ln>
        </p:spPr>
        <p:txBody>
          <a:bodyPr spcFirstLastPara="1" wrap="square" lIns="91450" tIns="91450" rIns="91450" bIns="91450" anchor="t" anchorCtr="0">
            <a:spAutoFit/>
          </a:bodyPr>
          <a:lstStyle/>
          <a:p>
            <a:pPr marL="0" marR="0" lvl="0" indent="0" algn="l" rtl="0">
              <a:lnSpc>
                <a:spcPct val="90000"/>
              </a:lnSpc>
              <a:spcBef>
                <a:spcPts val="0"/>
              </a:spcBef>
              <a:spcAft>
                <a:spcPts val="0"/>
              </a:spcAft>
              <a:buClr>
                <a:schemeClr val="lt1"/>
              </a:buClr>
              <a:buSzPts val="36000"/>
              <a:buFont typeface="Play"/>
              <a:buNone/>
            </a:pPr>
            <a:r>
              <a:rPr lang="en-US" sz="36000" b="0" i="0" u="none" strike="noStrike" cap="none">
                <a:solidFill>
                  <a:schemeClr val="lt1"/>
                </a:solidFill>
                <a:latin typeface="Anek Latin ExtraBold"/>
                <a:ea typeface="Anek Latin ExtraBold"/>
                <a:cs typeface="Anek Latin ExtraBold"/>
                <a:sym typeface="Anek Latin ExtraBold"/>
              </a:rPr>
              <a:t>Strategies</a:t>
            </a:r>
            <a:endParaRPr sz="36000" b="0" i="0" u="none" strike="noStrike" cap="none">
              <a:solidFill>
                <a:schemeClr val="lt1"/>
              </a:solidFill>
              <a:latin typeface="Anek Latin ExtraBold"/>
              <a:ea typeface="Anek Latin ExtraBold"/>
              <a:cs typeface="Anek Latin ExtraBold"/>
              <a:sym typeface="Anek Latin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g1d57b0a7e0e_0_61"/>
          <p:cNvSpPr txBox="1"/>
          <p:nvPr/>
        </p:nvSpPr>
        <p:spPr>
          <a:xfrm>
            <a:off x="2374575" y="2234575"/>
            <a:ext cx="41226600" cy="3925200"/>
          </a:xfrm>
          <a:prstGeom prst="rect">
            <a:avLst/>
          </a:prstGeom>
          <a:noFill/>
          <a:ln>
            <a:noFill/>
          </a:ln>
        </p:spPr>
        <p:txBody>
          <a:bodyPr spcFirstLastPara="1" wrap="square" lIns="91450" tIns="91450" rIns="91450" bIns="91450" anchor="ctr" anchorCtr="0">
            <a:spAutoFit/>
          </a:bodyPr>
          <a:lstStyle/>
          <a:p>
            <a:pPr marL="0" marR="0" lvl="0" indent="0" algn="l" rtl="0">
              <a:lnSpc>
                <a:spcPct val="90000"/>
              </a:lnSpc>
              <a:spcBef>
                <a:spcPts val="0"/>
              </a:spcBef>
              <a:spcAft>
                <a:spcPts val="0"/>
              </a:spcAft>
              <a:buClr>
                <a:srgbClr val="F4410B"/>
              </a:buClr>
              <a:buSzPts val="27000"/>
              <a:buFont typeface="Play"/>
              <a:buNone/>
            </a:pPr>
            <a:r>
              <a:rPr lang="en-US" sz="27000" b="0" i="0" u="none" strike="noStrike" cap="none">
                <a:solidFill>
                  <a:srgbClr val="F4410B"/>
                </a:solidFill>
                <a:latin typeface="Anek Latin ExtraBold"/>
                <a:ea typeface="Anek Latin ExtraBold"/>
                <a:cs typeface="Anek Latin ExtraBold"/>
                <a:sym typeface="Anek Latin ExtraBold"/>
              </a:rPr>
              <a:t>Strategy of Jubilant</a:t>
            </a:r>
            <a:endParaRPr sz="2500" b="0" i="0" u="none" strike="noStrike" cap="none">
              <a:solidFill>
                <a:srgbClr val="000000"/>
              </a:solidFill>
              <a:latin typeface="Anek Latin ExtraBold"/>
              <a:ea typeface="Anek Latin ExtraBold"/>
              <a:cs typeface="Anek Latin ExtraBold"/>
              <a:sym typeface="Anek Latin ExtraBold"/>
            </a:endParaRPr>
          </a:p>
        </p:txBody>
      </p:sp>
      <p:sp>
        <p:nvSpPr>
          <p:cNvPr id="56" name="Google Shape;56;g1d57b0a7e0e_0_61"/>
          <p:cNvSpPr txBox="1"/>
          <p:nvPr/>
        </p:nvSpPr>
        <p:spPr>
          <a:xfrm>
            <a:off x="2028496" y="6094401"/>
            <a:ext cx="40272443" cy="19297590"/>
          </a:xfrm>
          <a:prstGeom prst="rect">
            <a:avLst/>
          </a:prstGeom>
          <a:noFill/>
          <a:ln>
            <a:noFill/>
          </a:ln>
        </p:spPr>
        <p:txBody>
          <a:bodyPr spcFirstLastPara="1" wrap="square" lIns="0" tIns="0" rIns="0" bIns="0" anchor="ctr" anchorCtr="0">
            <a:spAutoFit/>
          </a:bodyPr>
          <a:lstStyle/>
          <a:p>
            <a:pPr marL="1828800" marR="0" lvl="0" indent="-781050" algn="just" rtl="0">
              <a:lnSpc>
                <a:spcPct val="100000"/>
              </a:lnSpc>
              <a:spcBef>
                <a:spcPts val="0"/>
              </a:spcBef>
              <a:spcAft>
                <a:spcPts val="0"/>
              </a:spcAft>
              <a:buClr>
                <a:schemeClr val="dk1"/>
              </a:buClr>
              <a:buSzPts val="8700"/>
              <a:buFont typeface="Anek Latin"/>
              <a:buChar char="●"/>
            </a:pPr>
            <a:r>
              <a:rPr lang="en-US" sz="6600" b="1" dirty="0">
                <a:solidFill>
                  <a:schemeClr val="dk1"/>
                </a:solidFill>
                <a:latin typeface="Anek Latin"/>
                <a:ea typeface="Anek Latin"/>
                <a:cs typeface="Anek Latin"/>
                <a:sym typeface="Anek Latin"/>
              </a:rPr>
              <a:t>Expansion</a:t>
            </a:r>
            <a:r>
              <a:rPr lang="en-US" sz="6600" dirty="0">
                <a:solidFill>
                  <a:schemeClr val="dk1"/>
                </a:solidFill>
                <a:latin typeface="Anek Latin"/>
                <a:ea typeface="Anek Latin"/>
                <a:cs typeface="Anek Latin"/>
                <a:sym typeface="Anek Latin"/>
              </a:rPr>
              <a:t>: They recognized the need to expand their presence across India. They opened new outlets in cities and towns across the country, tapping into new market and reaching more customers and improved it’s delivery capabilities to reach more customers than ever before. In fact, in FY 2021, Jubilant </a:t>
            </a:r>
            <a:r>
              <a:rPr lang="en-US" sz="6600" dirty="0" err="1">
                <a:solidFill>
                  <a:schemeClr val="dk1"/>
                </a:solidFill>
                <a:latin typeface="Anek Latin"/>
                <a:ea typeface="Anek Latin"/>
                <a:cs typeface="Anek Latin"/>
                <a:sym typeface="Anek Latin"/>
              </a:rPr>
              <a:t>Foodworks</a:t>
            </a:r>
            <a:r>
              <a:rPr lang="en-US" sz="6600" dirty="0">
                <a:solidFill>
                  <a:schemeClr val="dk1"/>
                </a:solidFill>
                <a:latin typeface="Anek Latin"/>
                <a:ea typeface="Anek Latin"/>
                <a:cs typeface="Anek Latin"/>
                <a:sym typeface="Anek Latin"/>
              </a:rPr>
              <a:t> online sales alone contributed to 70% of its total delivery sales.</a:t>
            </a:r>
            <a:endParaRPr sz="6600" dirty="0">
              <a:solidFill>
                <a:schemeClr val="dk1"/>
              </a:solidFill>
              <a:latin typeface="Anek Latin"/>
              <a:ea typeface="Anek Latin"/>
              <a:cs typeface="Anek Latin"/>
              <a:sym typeface="Anek Latin"/>
            </a:endParaRPr>
          </a:p>
          <a:p>
            <a:pPr marL="1828800" marR="0" lvl="0" indent="-781050" algn="just" rtl="0">
              <a:lnSpc>
                <a:spcPct val="100000"/>
              </a:lnSpc>
              <a:spcBef>
                <a:spcPts val="0"/>
              </a:spcBef>
              <a:spcAft>
                <a:spcPts val="0"/>
              </a:spcAft>
              <a:buClr>
                <a:schemeClr val="dk1"/>
              </a:buClr>
              <a:buSzPts val="8700"/>
              <a:buFont typeface="Anek Latin"/>
              <a:buChar char="●"/>
            </a:pPr>
            <a:r>
              <a:rPr lang="en-US" sz="6600" b="1" dirty="0">
                <a:solidFill>
                  <a:schemeClr val="dk1"/>
                </a:solidFill>
                <a:latin typeface="Anek Latin"/>
                <a:ea typeface="Anek Latin"/>
                <a:cs typeface="Anek Latin"/>
                <a:sym typeface="Anek Latin"/>
              </a:rPr>
              <a:t>Diversified product areas</a:t>
            </a:r>
            <a:r>
              <a:rPr lang="en-US" sz="6600" dirty="0">
                <a:solidFill>
                  <a:schemeClr val="dk1"/>
                </a:solidFill>
                <a:latin typeface="Anek Latin"/>
                <a:ea typeface="Anek Latin"/>
                <a:cs typeface="Anek Latin"/>
                <a:sym typeface="Anek Latin"/>
              </a:rPr>
              <a:t>: The company also diversified its offerings, recognizing that customers in India had different tastes and preferences. In fact, Hari Bhartia spent months researching the Indian market and tweaking the menu to suit local tastes. Alongside Domino’s Pizza, Jubilant </a:t>
            </a:r>
            <a:r>
              <a:rPr lang="en-US" sz="6600" dirty="0" err="1">
                <a:solidFill>
                  <a:schemeClr val="dk1"/>
                </a:solidFill>
                <a:latin typeface="Anek Latin"/>
                <a:ea typeface="Anek Latin"/>
                <a:cs typeface="Anek Latin"/>
                <a:sym typeface="Anek Latin"/>
              </a:rPr>
              <a:t>Foodworks</a:t>
            </a:r>
            <a:r>
              <a:rPr lang="en-US" sz="6600" dirty="0">
                <a:solidFill>
                  <a:schemeClr val="dk1"/>
                </a:solidFill>
                <a:latin typeface="Anek Latin"/>
                <a:ea typeface="Anek Latin"/>
                <a:cs typeface="Anek Latin"/>
                <a:sym typeface="Anek Latin"/>
              </a:rPr>
              <a:t> Invested in new categories like Biryani and Chinese food through it’s </a:t>
            </a:r>
            <a:r>
              <a:rPr lang="en-US" sz="6600" dirty="0" err="1">
                <a:solidFill>
                  <a:schemeClr val="dk1"/>
                </a:solidFill>
                <a:latin typeface="Anek Latin"/>
                <a:ea typeface="Anek Latin"/>
                <a:cs typeface="Anek Latin"/>
                <a:sym typeface="Anek Latin"/>
              </a:rPr>
              <a:t>Ekdum</a:t>
            </a:r>
            <a:r>
              <a:rPr lang="en-US" sz="6600" dirty="0">
                <a:solidFill>
                  <a:schemeClr val="dk1"/>
                </a:solidFill>
                <a:latin typeface="Anek Latin"/>
                <a:ea typeface="Anek Latin"/>
                <a:cs typeface="Anek Latin"/>
                <a:sym typeface="Anek Latin"/>
              </a:rPr>
              <a:t>! and Hong’s kitchen brands. This diversification allowed the company to tap into new customer segments and drive further growth in the highly competitive market. Also adding vegetarian and non vegetarian pizza in traditional way would prove as a game changer for them.</a:t>
            </a:r>
            <a:endParaRPr sz="6600" dirty="0">
              <a:solidFill>
                <a:schemeClr val="dk1"/>
              </a:solidFill>
              <a:latin typeface="Anek Latin"/>
              <a:ea typeface="Anek Latin"/>
              <a:cs typeface="Anek Latin"/>
              <a:sym typeface="Anek Latin"/>
            </a:endParaRPr>
          </a:p>
          <a:p>
            <a:pPr marL="1828800" marR="0" lvl="0" indent="-781050" algn="just" rtl="0">
              <a:lnSpc>
                <a:spcPct val="100000"/>
              </a:lnSpc>
              <a:spcBef>
                <a:spcPts val="0"/>
              </a:spcBef>
              <a:spcAft>
                <a:spcPts val="0"/>
              </a:spcAft>
              <a:buClr>
                <a:schemeClr val="dk1"/>
              </a:buClr>
              <a:buSzPts val="8700"/>
              <a:buFont typeface="Anek Latin"/>
              <a:buChar char="●"/>
            </a:pPr>
            <a:r>
              <a:rPr lang="en-US" sz="6600" b="1" dirty="0">
                <a:solidFill>
                  <a:schemeClr val="dk1"/>
                </a:solidFill>
                <a:latin typeface="Anek Latin"/>
                <a:ea typeface="Anek Latin"/>
                <a:cs typeface="Anek Latin"/>
                <a:sym typeface="Anek Latin"/>
              </a:rPr>
              <a:t>Leveraging Technology</a:t>
            </a:r>
            <a:r>
              <a:rPr lang="en-US" sz="6600" dirty="0">
                <a:solidFill>
                  <a:schemeClr val="dk1"/>
                </a:solidFill>
                <a:latin typeface="Anek Latin"/>
                <a:ea typeface="Anek Latin"/>
                <a:cs typeface="Anek Latin"/>
                <a:sym typeface="Anek Latin"/>
              </a:rPr>
              <a:t>: Jubilant </a:t>
            </a:r>
            <a:r>
              <a:rPr lang="en-US" sz="6600" dirty="0" err="1">
                <a:solidFill>
                  <a:schemeClr val="dk1"/>
                </a:solidFill>
                <a:latin typeface="Anek Latin"/>
                <a:ea typeface="Anek Latin"/>
                <a:cs typeface="Anek Latin"/>
                <a:sym typeface="Anek Latin"/>
              </a:rPr>
              <a:t>Foodworks</a:t>
            </a:r>
            <a:r>
              <a:rPr lang="en-US" sz="6600" dirty="0">
                <a:solidFill>
                  <a:schemeClr val="dk1"/>
                </a:solidFill>
                <a:latin typeface="Anek Latin"/>
                <a:ea typeface="Anek Latin"/>
                <a:cs typeface="Anek Latin"/>
                <a:sym typeface="Anek Latin"/>
              </a:rPr>
              <a:t> recognized early on the importance of digital platforms and invested heavily in online ordering systems, mobile apps, and other digital tools to improve the ordering and delivery experience for its customers.</a:t>
            </a:r>
            <a:endParaRPr sz="6600" dirty="0">
              <a:solidFill>
                <a:schemeClr val="dk1"/>
              </a:solidFill>
              <a:latin typeface="Anek Latin"/>
              <a:ea typeface="Anek Latin"/>
              <a:cs typeface="Anek Latin"/>
              <a:sym typeface="Anek Latin"/>
            </a:endParaRPr>
          </a:p>
          <a:p>
            <a:pPr marL="1828800" marR="0" lvl="0" indent="-781050" algn="just" rtl="0">
              <a:lnSpc>
                <a:spcPct val="100000"/>
              </a:lnSpc>
              <a:spcBef>
                <a:spcPts val="0"/>
              </a:spcBef>
              <a:spcAft>
                <a:spcPts val="0"/>
              </a:spcAft>
              <a:buClr>
                <a:schemeClr val="dk1"/>
              </a:buClr>
              <a:buSzPts val="8700"/>
              <a:buFont typeface="Anek Latin"/>
              <a:buChar char="●"/>
            </a:pPr>
            <a:r>
              <a:rPr lang="en-US" sz="6600" b="1" dirty="0">
                <a:solidFill>
                  <a:schemeClr val="dk1"/>
                </a:solidFill>
                <a:latin typeface="Anek Latin"/>
                <a:ea typeface="Anek Latin"/>
                <a:cs typeface="Anek Latin"/>
                <a:sym typeface="Anek Latin"/>
              </a:rPr>
              <a:t>Operational Needs:</a:t>
            </a:r>
            <a:r>
              <a:rPr lang="en-US" sz="6600" dirty="0">
                <a:solidFill>
                  <a:schemeClr val="dk1"/>
                </a:solidFill>
                <a:latin typeface="Anek Latin"/>
                <a:ea typeface="Anek Latin"/>
                <a:cs typeface="Anek Latin"/>
                <a:sym typeface="Anek Latin"/>
              </a:rPr>
              <a:t> Bhartia brothers in their initial days faced a situation. In one of the first Domino's Pizza Outlets in India located in the city of Lucknow, the delivery boy used bicycles to transport the pizzas to customer homes. One day, unfortunately, a delivery boy got into an accident and damaged the pizza box, ruining the customer’s order. The customer complained to the Bhartia brothers, who took the matter seriously and decided to invest in more reliable delivery vehicles, such as scooters and motorcycles.</a:t>
            </a:r>
            <a:endParaRPr sz="6600" dirty="0">
              <a:solidFill>
                <a:schemeClr val="dk1"/>
              </a:solidFill>
              <a:latin typeface="Anek Latin"/>
              <a:ea typeface="Anek Latin"/>
              <a:cs typeface="Anek Latin"/>
              <a:sym typeface="Anek Latin"/>
            </a:endParaRPr>
          </a:p>
        </p:txBody>
      </p:sp>
      <p:sp>
        <p:nvSpPr>
          <p:cNvPr id="57" name="Google Shape;57;g1d57b0a7e0e_0_61"/>
          <p:cNvSpPr txBox="1"/>
          <p:nvPr/>
        </p:nvSpPr>
        <p:spPr>
          <a:xfrm>
            <a:off x="1077277"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fld id="{00000000-1234-1234-1234-123412341234}" type="slidenum">
              <a:rPr lang="en-US" sz="3600" b="0" i="0" u="none" strike="noStrike" cap="none">
                <a:solidFill>
                  <a:schemeClr val="dk2"/>
                </a:solidFill>
                <a:latin typeface="Lato"/>
                <a:ea typeface="Lato"/>
                <a:cs typeface="Lato"/>
                <a:sym typeface="Lato"/>
              </a:rPr>
              <a:t>5</a:t>
            </a:fld>
            <a:endParaRPr sz="2500" b="0" i="0" u="none" strike="noStrike" cap="none">
              <a:solidFill>
                <a:srgbClr val="000000"/>
              </a:solidFill>
              <a:latin typeface="Lato"/>
              <a:ea typeface="Lato"/>
              <a:cs typeface="Lato"/>
              <a:sym typeface="Lato"/>
            </a:endParaRPr>
          </a:p>
        </p:txBody>
      </p:sp>
      <p:sp>
        <p:nvSpPr>
          <p:cNvPr id="58" name="Google Shape;58;g1d57b0a7e0e_0_61"/>
          <p:cNvSpPr txBox="1"/>
          <p:nvPr/>
        </p:nvSpPr>
        <p:spPr>
          <a:xfrm>
            <a:off x="2685975" y="17561575"/>
            <a:ext cx="29679900" cy="15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700"/>
              <a:buFont typeface="Arial"/>
              <a:buNone/>
            </a:pPr>
            <a:endParaRPr sz="8700" b="0" i="0" u="none" strike="noStrike" cap="none">
              <a:solidFill>
                <a:srgbClr val="F4410B"/>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fade">
                                      <p:cBhvr>
                                        <p:cTn id="7" dur="10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animEffect transition="in" filter="fade">
                                      <p:cBhvr>
                                        <p:cTn id="12" dur="10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g1d57b0a7e0e_0_7"/>
          <p:cNvSpPr txBox="1"/>
          <p:nvPr/>
        </p:nvSpPr>
        <p:spPr>
          <a:xfrm>
            <a:off x="2503496" y="1364150"/>
            <a:ext cx="37190700" cy="3925200"/>
          </a:xfrm>
          <a:prstGeom prst="rect">
            <a:avLst/>
          </a:prstGeom>
          <a:noFill/>
          <a:ln>
            <a:noFill/>
          </a:ln>
        </p:spPr>
        <p:txBody>
          <a:bodyPr spcFirstLastPara="1" wrap="square" lIns="91450" tIns="91450" rIns="91450" bIns="91450" anchor="ctr" anchorCtr="0">
            <a:spAutoFit/>
          </a:bodyPr>
          <a:lstStyle/>
          <a:p>
            <a:pPr marL="0" marR="0" lvl="0" indent="0" algn="l" rtl="0">
              <a:lnSpc>
                <a:spcPct val="90000"/>
              </a:lnSpc>
              <a:spcBef>
                <a:spcPts val="0"/>
              </a:spcBef>
              <a:spcAft>
                <a:spcPts val="0"/>
              </a:spcAft>
              <a:buClr>
                <a:srgbClr val="F4410B"/>
              </a:buClr>
              <a:buSzPts val="27000"/>
              <a:buFont typeface="Play"/>
              <a:buNone/>
            </a:pPr>
            <a:r>
              <a:rPr lang="en-US" sz="27000" b="0" i="0" u="none" strike="noStrike" cap="none">
                <a:solidFill>
                  <a:srgbClr val="F4410B"/>
                </a:solidFill>
                <a:latin typeface="Anek Latin ExtraBold"/>
                <a:ea typeface="Anek Latin ExtraBold"/>
                <a:cs typeface="Anek Latin ExtraBold"/>
                <a:sym typeface="Anek Latin ExtraBold"/>
              </a:rPr>
              <a:t>Operating Model</a:t>
            </a:r>
            <a:endParaRPr sz="2500" b="0" i="0" u="none" strike="noStrike" cap="none">
              <a:solidFill>
                <a:srgbClr val="000000"/>
              </a:solidFill>
              <a:latin typeface="Anek Latin ExtraBold"/>
              <a:ea typeface="Anek Latin ExtraBold"/>
              <a:cs typeface="Anek Latin ExtraBold"/>
              <a:sym typeface="Anek Latin ExtraBold"/>
            </a:endParaRPr>
          </a:p>
        </p:txBody>
      </p:sp>
      <p:sp>
        <p:nvSpPr>
          <p:cNvPr id="64" name="Google Shape;64;g1d57b0a7e0e_0_7"/>
          <p:cNvSpPr txBox="1"/>
          <p:nvPr/>
        </p:nvSpPr>
        <p:spPr>
          <a:xfrm>
            <a:off x="437323" y="3314157"/>
            <a:ext cx="42376600" cy="17912596"/>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700"/>
              <a:buFont typeface="Arial"/>
              <a:buNone/>
            </a:pPr>
            <a:endParaRPr sz="8700" b="0" i="0" u="none" strike="noStrike" cap="none" dirty="0">
              <a:solidFill>
                <a:schemeClr val="dk1"/>
              </a:solidFill>
              <a:latin typeface="Lato"/>
              <a:ea typeface="Lato"/>
              <a:cs typeface="Lato"/>
              <a:sym typeface="Lato"/>
            </a:endParaRPr>
          </a:p>
          <a:p>
            <a:pPr marL="457200" marR="0" lvl="0" indent="-317500" algn="l" rtl="0">
              <a:lnSpc>
                <a:spcPct val="100000"/>
              </a:lnSpc>
              <a:spcBef>
                <a:spcPts val="0"/>
              </a:spcBef>
              <a:spcAft>
                <a:spcPts val="0"/>
              </a:spcAft>
              <a:buSzPts val="1400"/>
              <a:buChar char="●"/>
            </a:pPr>
            <a:endParaRPr sz="8700" dirty="0">
              <a:solidFill>
                <a:srgbClr val="F4410B"/>
              </a:solidFill>
              <a:latin typeface="Lato Black"/>
              <a:ea typeface="Lato Black"/>
              <a:cs typeface="Lato Black"/>
              <a:sym typeface="Lato Black"/>
            </a:endParaRPr>
          </a:p>
          <a:p>
            <a:pPr marL="1828800" marR="0" lvl="3" indent="-781050" algn="l" rtl="0">
              <a:lnSpc>
                <a:spcPct val="100000"/>
              </a:lnSpc>
              <a:spcBef>
                <a:spcPts val="0"/>
              </a:spcBef>
              <a:spcAft>
                <a:spcPts val="0"/>
              </a:spcAft>
              <a:buClr>
                <a:schemeClr val="dk1"/>
              </a:buClr>
              <a:buSzPts val="8700"/>
              <a:buFont typeface="Anek Latin Medium"/>
              <a:buChar char="●"/>
            </a:pPr>
            <a:r>
              <a:rPr lang="en-US" sz="6600" b="1" dirty="0">
                <a:solidFill>
                  <a:schemeClr val="dk1"/>
                </a:solidFill>
                <a:latin typeface="Anek Latin"/>
                <a:ea typeface="Anek Latin"/>
                <a:cs typeface="Anek Latin"/>
                <a:sym typeface="Anek Latin"/>
              </a:rPr>
              <a:t>Process of Pizza making:	</a:t>
            </a:r>
            <a:br>
              <a:rPr lang="en-US" sz="6600" dirty="0">
                <a:solidFill>
                  <a:schemeClr val="dk1"/>
                </a:solidFill>
                <a:latin typeface="Anek Latin Medium"/>
                <a:ea typeface="Anek Latin Medium"/>
                <a:cs typeface="Anek Latin Medium"/>
                <a:sym typeface="Anek Latin Medium"/>
              </a:rPr>
            </a:br>
            <a:r>
              <a:rPr lang="en-US" sz="6600" dirty="0">
                <a:solidFill>
                  <a:schemeClr val="dk1"/>
                </a:solidFill>
                <a:latin typeface="Anek Latin Medium"/>
                <a:ea typeface="Anek Latin Medium"/>
                <a:cs typeface="Anek Latin Medium"/>
                <a:sym typeface="Anek Latin Medium"/>
              </a:rPr>
              <a:t>4 min- Making the dough, adding sauce and toppings.		</a:t>
            </a:r>
            <a:endParaRPr sz="6600" dirty="0">
              <a:solidFill>
                <a:schemeClr val="dk1"/>
              </a:solidFill>
              <a:latin typeface="Anek Latin Medium"/>
              <a:ea typeface="Anek Latin Medium"/>
              <a:cs typeface="Anek Latin Medium"/>
              <a:sym typeface="Anek Latin Medium"/>
            </a:endParaRPr>
          </a:p>
          <a:p>
            <a:pPr marL="457200" marR="0" lvl="0" indent="0" algn="l" rtl="0">
              <a:lnSpc>
                <a:spcPct val="100000"/>
              </a:lnSpc>
              <a:spcBef>
                <a:spcPts val="0"/>
              </a:spcBef>
              <a:spcAft>
                <a:spcPts val="0"/>
              </a:spcAft>
              <a:buNone/>
            </a:pPr>
            <a:r>
              <a:rPr lang="en-US" sz="6600" dirty="0">
                <a:solidFill>
                  <a:schemeClr val="dk1"/>
                </a:solidFill>
                <a:latin typeface="Anek Latin Medium"/>
                <a:ea typeface="Anek Latin Medium"/>
                <a:cs typeface="Anek Latin Medium"/>
                <a:sym typeface="Anek Latin Medium"/>
              </a:rPr>
              <a:t>			6 min- Baking</a:t>
            </a:r>
            <a:endParaRPr sz="6600" dirty="0">
              <a:solidFill>
                <a:schemeClr val="dk1"/>
              </a:solidFill>
              <a:latin typeface="Anek Latin Medium"/>
              <a:ea typeface="Anek Latin Medium"/>
              <a:cs typeface="Anek Latin Medium"/>
              <a:sym typeface="Anek Latin Medium"/>
            </a:endParaRPr>
          </a:p>
          <a:p>
            <a:pPr marL="457200" marR="0" lvl="0" indent="0" algn="l" rtl="0">
              <a:lnSpc>
                <a:spcPct val="100000"/>
              </a:lnSpc>
              <a:spcBef>
                <a:spcPts val="0"/>
              </a:spcBef>
              <a:spcAft>
                <a:spcPts val="0"/>
              </a:spcAft>
              <a:buNone/>
            </a:pPr>
            <a:r>
              <a:rPr lang="en-US" sz="6600" dirty="0">
                <a:solidFill>
                  <a:schemeClr val="dk1"/>
                </a:solidFill>
                <a:latin typeface="Anek Latin Medium"/>
                <a:ea typeface="Anek Latin Medium"/>
                <a:cs typeface="Anek Latin Medium"/>
                <a:sym typeface="Anek Latin Medium"/>
              </a:rPr>
              <a:t>			5 min- Cutting and packing in pizza delivery boxes</a:t>
            </a:r>
            <a:endParaRPr sz="6600" dirty="0">
              <a:solidFill>
                <a:schemeClr val="dk1"/>
              </a:solidFill>
              <a:latin typeface="Anek Latin Medium"/>
              <a:ea typeface="Anek Latin Medium"/>
              <a:cs typeface="Anek Latin Medium"/>
              <a:sym typeface="Anek Latin Medium"/>
            </a:endParaRPr>
          </a:p>
          <a:p>
            <a:pPr marL="457200" marR="0" lvl="0" indent="0" algn="l" rtl="0">
              <a:lnSpc>
                <a:spcPct val="100000"/>
              </a:lnSpc>
              <a:spcBef>
                <a:spcPts val="0"/>
              </a:spcBef>
              <a:spcAft>
                <a:spcPts val="0"/>
              </a:spcAft>
              <a:buNone/>
            </a:pPr>
            <a:r>
              <a:rPr lang="en-US" sz="6600" dirty="0">
                <a:solidFill>
                  <a:schemeClr val="dk1"/>
                </a:solidFill>
                <a:latin typeface="Anek Latin Medium"/>
                <a:ea typeface="Anek Latin Medium"/>
                <a:cs typeface="Anek Latin Medium"/>
                <a:sym typeface="Anek Latin Medium"/>
              </a:rPr>
              <a:t>			8 min- Delivery time </a:t>
            </a:r>
            <a:endParaRPr sz="6600" dirty="0">
              <a:solidFill>
                <a:schemeClr val="dk1"/>
              </a:solidFill>
              <a:latin typeface="Anek Latin Medium"/>
              <a:ea typeface="Anek Latin Medium"/>
              <a:cs typeface="Anek Latin Medium"/>
              <a:sym typeface="Anek Latin Medium"/>
            </a:endParaRPr>
          </a:p>
          <a:p>
            <a:pPr marL="1371600" marR="0" lvl="0" indent="457200" algn="l" rtl="0">
              <a:lnSpc>
                <a:spcPct val="100000"/>
              </a:lnSpc>
              <a:spcBef>
                <a:spcPts val="0"/>
              </a:spcBef>
              <a:spcAft>
                <a:spcPts val="0"/>
              </a:spcAft>
              <a:buNone/>
            </a:pPr>
            <a:r>
              <a:rPr lang="en-US" sz="6600" dirty="0">
                <a:solidFill>
                  <a:schemeClr val="dk1"/>
                </a:solidFill>
                <a:latin typeface="Anek Latin Medium"/>
                <a:ea typeface="Anek Latin Medium"/>
                <a:cs typeface="Anek Latin Medium"/>
                <a:sym typeface="Anek Latin Medium"/>
              </a:rPr>
              <a:t>This leaves a buffer of 7 min for delivery in traffic.</a:t>
            </a:r>
            <a:endParaRPr sz="6600" dirty="0">
              <a:solidFill>
                <a:schemeClr val="dk1"/>
              </a:solidFill>
              <a:latin typeface="Anek Latin Medium"/>
              <a:ea typeface="Anek Latin Medium"/>
              <a:cs typeface="Anek Latin Medium"/>
              <a:sym typeface="Anek Latin Medium"/>
            </a:endParaRPr>
          </a:p>
          <a:p>
            <a:pPr marL="1828800" marR="0" lvl="0" indent="-781050" algn="l" rtl="0">
              <a:lnSpc>
                <a:spcPct val="100000"/>
              </a:lnSpc>
              <a:spcBef>
                <a:spcPts val="0"/>
              </a:spcBef>
              <a:spcAft>
                <a:spcPts val="0"/>
              </a:spcAft>
              <a:buClr>
                <a:schemeClr val="dk1"/>
              </a:buClr>
              <a:buSzPts val="8700"/>
              <a:buFont typeface="Lato Black"/>
              <a:buChar char="●"/>
            </a:pPr>
            <a:r>
              <a:rPr lang="en-US" sz="6600" b="1" dirty="0">
                <a:solidFill>
                  <a:schemeClr val="dk1"/>
                </a:solidFill>
                <a:latin typeface="Anek Latin"/>
                <a:ea typeface="Anek Latin"/>
                <a:cs typeface="Anek Latin"/>
                <a:sym typeface="Anek Latin"/>
              </a:rPr>
              <a:t>Outlet Locations:</a:t>
            </a:r>
            <a:endParaRPr sz="6600" b="1" dirty="0">
              <a:solidFill>
                <a:schemeClr val="dk1"/>
              </a:solidFill>
              <a:latin typeface="Anek Latin"/>
              <a:ea typeface="Anek Latin"/>
              <a:cs typeface="Anek Latin"/>
              <a:sym typeface="Anek Latin"/>
            </a:endParaRPr>
          </a:p>
          <a:p>
            <a:pPr marL="1828800" marR="0" lvl="0" indent="0" algn="l" rtl="0">
              <a:lnSpc>
                <a:spcPct val="100000"/>
              </a:lnSpc>
              <a:spcBef>
                <a:spcPts val="0"/>
              </a:spcBef>
              <a:spcAft>
                <a:spcPts val="0"/>
              </a:spcAft>
              <a:buNone/>
            </a:pPr>
            <a:r>
              <a:rPr lang="en-US" sz="6600" dirty="0">
                <a:solidFill>
                  <a:schemeClr val="dk1"/>
                </a:solidFill>
                <a:latin typeface="Anek Latin Medium"/>
                <a:ea typeface="Anek Latin Medium"/>
                <a:cs typeface="Anek Latin Medium"/>
                <a:sym typeface="Anek Latin Medium"/>
              </a:rPr>
              <a:t>Pizza stores located with easy access to the largest number of buildings.</a:t>
            </a:r>
            <a:endParaRPr sz="6600" dirty="0">
              <a:solidFill>
                <a:schemeClr val="dk1"/>
              </a:solidFill>
              <a:latin typeface="Anek Latin Medium"/>
              <a:ea typeface="Anek Latin Medium"/>
              <a:cs typeface="Anek Latin Medium"/>
              <a:sym typeface="Anek Latin Medium"/>
            </a:endParaRPr>
          </a:p>
          <a:p>
            <a:pPr marL="1828800" marR="0" lvl="0" indent="-781050" algn="l" rtl="0">
              <a:lnSpc>
                <a:spcPct val="100000"/>
              </a:lnSpc>
              <a:spcBef>
                <a:spcPts val="0"/>
              </a:spcBef>
              <a:spcAft>
                <a:spcPts val="0"/>
              </a:spcAft>
              <a:buClr>
                <a:schemeClr val="dk1"/>
              </a:buClr>
              <a:buSzPts val="8700"/>
              <a:buFont typeface="Anek Latin"/>
              <a:buChar char="●"/>
            </a:pPr>
            <a:r>
              <a:rPr lang="en-US" sz="6600" b="1" dirty="0">
                <a:solidFill>
                  <a:schemeClr val="dk1"/>
                </a:solidFill>
                <a:latin typeface="Anek Latin"/>
                <a:ea typeface="Anek Latin"/>
                <a:cs typeface="Anek Latin"/>
                <a:sym typeface="Anek Latin"/>
              </a:rPr>
              <a:t>Facilities and Human Capital: </a:t>
            </a:r>
            <a:endParaRPr sz="6600" b="1" dirty="0">
              <a:solidFill>
                <a:schemeClr val="dk1"/>
              </a:solidFill>
              <a:latin typeface="Anek Latin"/>
              <a:ea typeface="Anek Latin"/>
              <a:cs typeface="Anek Latin"/>
              <a:sym typeface="Anek Latin"/>
            </a:endParaRPr>
          </a:p>
          <a:p>
            <a:pPr marL="1828800" marR="0" lvl="0" indent="0" algn="l" rtl="0">
              <a:lnSpc>
                <a:spcPct val="100000"/>
              </a:lnSpc>
              <a:spcBef>
                <a:spcPts val="0"/>
              </a:spcBef>
              <a:spcAft>
                <a:spcPts val="0"/>
              </a:spcAft>
              <a:buNone/>
            </a:pPr>
            <a:r>
              <a:rPr lang="en-US" sz="6600" dirty="0">
                <a:solidFill>
                  <a:schemeClr val="dk1"/>
                </a:solidFill>
                <a:latin typeface="Anek Latin Medium"/>
                <a:ea typeface="Anek Latin Medium"/>
                <a:cs typeface="Anek Latin Medium"/>
                <a:sym typeface="Anek Latin Medium"/>
              </a:rPr>
              <a:t>The company owns motorbikes, which are able to navigate faster than a car during peak traffic on cluttered Indian roads. Each bike is well oiled and in great condition.</a:t>
            </a:r>
            <a:endParaRPr sz="6600" dirty="0">
              <a:solidFill>
                <a:schemeClr val="dk1"/>
              </a:solidFill>
              <a:latin typeface="Anek Latin Medium"/>
              <a:ea typeface="Anek Latin Medium"/>
              <a:cs typeface="Anek Latin Medium"/>
              <a:sym typeface="Anek Latin Medium"/>
            </a:endParaRPr>
          </a:p>
          <a:p>
            <a:pPr marL="1828800" marR="0" lvl="0" indent="-781050" algn="l" rtl="0">
              <a:lnSpc>
                <a:spcPct val="100000"/>
              </a:lnSpc>
              <a:spcBef>
                <a:spcPts val="0"/>
              </a:spcBef>
              <a:spcAft>
                <a:spcPts val="0"/>
              </a:spcAft>
              <a:buClr>
                <a:schemeClr val="dk1"/>
              </a:buClr>
              <a:buSzPts val="8700"/>
              <a:buFont typeface="Anek Latin"/>
              <a:buChar char="●"/>
            </a:pPr>
            <a:r>
              <a:rPr lang="en-US" sz="6600" b="1" dirty="0">
                <a:solidFill>
                  <a:schemeClr val="dk1"/>
                </a:solidFill>
                <a:latin typeface="Anek Latin"/>
                <a:ea typeface="Anek Latin"/>
                <a:cs typeface="Anek Latin"/>
                <a:sym typeface="Anek Latin"/>
              </a:rPr>
              <a:t>Knowledge of local region:</a:t>
            </a:r>
            <a:endParaRPr sz="6600" b="1" dirty="0">
              <a:solidFill>
                <a:schemeClr val="dk1"/>
              </a:solidFill>
              <a:latin typeface="Anek Latin"/>
              <a:ea typeface="Anek Latin"/>
              <a:cs typeface="Anek Latin"/>
              <a:sym typeface="Anek Latin"/>
            </a:endParaRPr>
          </a:p>
          <a:p>
            <a:pPr marL="1828800" marR="0" lvl="0" indent="0" algn="l" rtl="0">
              <a:lnSpc>
                <a:spcPct val="100000"/>
              </a:lnSpc>
              <a:spcBef>
                <a:spcPts val="0"/>
              </a:spcBef>
              <a:spcAft>
                <a:spcPts val="0"/>
              </a:spcAft>
              <a:buNone/>
            </a:pPr>
            <a:r>
              <a:rPr lang="en-US" sz="6600" dirty="0">
                <a:solidFill>
                  <a:schemeClr val="dk1"/>
                </a:solidFill>
                <a:latin typeface="Anek Latin Medium"/>
                <a:ea typeface="Anek Latin Medium"/>
                <a:cs typeface="Anek Latin Medium"/>
                <a:sym typeface="Anek Latin Medium"/>
              </a:rPr>
              <a:t>Riders are required to know every street, pothole, traffic light everything.</a:t>
            </a:r>
            <a:endParaRPr sz="6600" dirty="0">
              <a:solidFill>
                <a:schemeClr val="dk1"/>
              </a:solidFill>
              <a:latin typeface="Anek Latin Medium"/>
              <a:ea typeface="Anek Latin Medium"/>
              <a:cs typeface="Anek Latin Medium"/>
              <a:sym typeface="Anek Latin Medium"/>
            </a:endParaRPr>
          </a:p>
          <a:p>
            <a:pPr marL="1828800" marR="0" lvl="0" indent="-781050" algn="l" rtl="0">
              <a:lnSpc>
                <a:spcPct val="100000"/>
              </a:lnSpc>
              <a:spcBef>
                <a:spcPts val="0"/>
              </a:spcBef>
              <a:spcAft>
                <a:spcPts val="0"/>
              </a:spcAft>
              <a:buClr>
                <a:schemeClr val="dk1"/>
              </a:buClr>
              <a:buSzPts val="8700"/>
              <a:buFont typeface="Anek Latin"/>
              <a:buChar char="●"/>
            </a:pPr>
            <a:r>
              <a:rPr lang="en-US" sz="6600" b="1" dirty="0">
                <a:solidFill>
                  <a:schemeClr val="dk1"/>
                </a:solidFill>
                <a:latin typeface="Anek Latin"/>
                <a:ea typeface="Anek Latin"/>
                <a:cs typeface="Anek Latin"/>
                <a:sym typeface="Anek Latin"/>
              </a:rPr>
              <a:t>Pre-availability of raw materials:</a:t>
            </a:r>
            <a:endParaRPr sz="6600" b="1" dirty="0">
              <a:solidFill>
                <a:schemeClr val="dk1"/>
              </a:solidFill>
              <a:latin typeface="Anek Latin"/>
              <a:ea typeface="Anek Latin"/>
              <a:cs typeface="Anek Latin"/>
              <a:sym typeface="Anek Latin"/>
            </a:endParaRPr>
          </a:p>
          <a:p>
            <a:pPr marL="1828800" marR="0" lvl="0" indent="0" algn="l" rtl="0">
              <a:lnSpc>
                <a:spcPct val="100000"/>
              </a:lnSpc>
              <a:spcBef>
                <a:spcPts val="0"/>
              </a:spcBef>
              <a:spcAft>
                <a:spcPts val="0"/>
              </a:spcAft>
              <a:buNone/>
            </a:pPr>
            <a:r>
              <a:rPr lang="en-US" sz="6600" dirty="0">
                <a:solidFill>
                  <a:schemeClr val="dk1"/>
                </a:solidFill>
                <a:latin typeface="Anek Latin Medium"/>
                <a:ea typeface="Anek Latin Medium"/>
                <a:cs typeface="Anek Latin Medium"/>
                <a:sym typeface="Anek Latin Medium"/>
              </a:rPr>
              <a:t>All toppings are already cut and available.</a:t>
            </a:r>
            <a:endParaRPr sz="6600" dirty="0">
              <a:solidFill>
                <a:schemeClr val="dk1"/>
              </a:solidFill>
              <a:latin typeface="Anek Latin Medium"/>
              <a:ea typeface="Anek Latin Medium"/>
              <a:cs typeface="Anek Latin Medium"/>
              <a:sym typeface="Anek Latin Medium"/>
            </a:endParaRPr>
          </a:p>
        </p:txBody>
      </p:sp>
      <p:sp>
        <p:nvSpPr>
          <p:cNvPr id="65" name="Google Shape;65;g1d57b0a7e0e_0_7"/>
          <p:cNvSpPr txBox="1"/>
          <p:nvPr/>
        </p:nvSpPr>
        <p:spPr>
          <a:xfrm>
            <a:off x="1077277"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fld id="{00000000-1234-1234-1234-123412341234}" type="slidenum">
              <a:rPr lang="en-US" sz="3600" b="0" i="0" u="none" strike="noStrike" cap="none">
                <a:solidFill>
                  <a:schemeClr val="dk2"/>
                </a:solidFill>
                <a:latin typeface="Lato"/>
                <a:ea typeface="Lato"/>
                <a:cs typeface="Lato"/>
                <a:sym typeface="Lato"/>
              </a:rPr>
              <a:t>6</a:t>
            </a:fld>
            <a:endParaRPr sz="2500" b="0" i="0" u="none" strike="noStrike" cap="none">
              <a:solidFill>
                <a:srgbClr val="000000"/>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AD9388"/>
        </a:solidFill>
        <a:effectLst/>
      </p:bgPr>
    </p:bg>
    <p:spTree>
      <p:nvGrpSpPr>
        <p:cNvPr id="1" name="Shape 69"/>
        <p:cNvGrpSpPr/>
        <p:nvPr/>
      </p:nvGrpSpPr>
      <p:grpSpPr>
        <a:xfrm>
          <a:off x="0" y="0"/>
          <a:ext cx="0" cy="0"/>
          <a:chOff x="0" y="0"/>
          <a:chExt cx="0" cy="0"/>
        </a:xfrm>
      </p:grpSpPr>
      <p:sp>
        <p:nvSpPr>
          <p:cNvPr id="70" name="Google Shape;70;g22c5d3d2a8f_1_0"/>
          <p:cNvSpPr/>
          <p:nvPr/>
        </p:nvSpPr>
        <p:spPr>
          <a:xfrm>
            <a:off x="-232800" y="19614100"/>
            <a:ext cx="43891200" cy="4792800"/>
          </a:xfrm>
          <a:prstGeom prst="rect">
            <a:avLst/>
          </a:prstGeom>
          <a:solidFill>
            <a:srgbClr val="F441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71" name="Google Shape;71;g22c5d3d2a8f_1_0"/>
          <p:cNvSpPr txBox="1"/>
          <p:nvPr/>
        </p:nvSpPr>
        <p:spPr>
          <a:xfrm>
            <a:off x="0"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endParaRPr sz="2500" b="0" i="0" u="none" strike="noStrike" cap="none">
              <a:solidFill>
                <a:srgbClr val="000000"/>
              </a:solidFill>
              <a:latin typeface="Arial"/>
              <a:ea typeface="Arial"/>
              <a:cs typeface="Arial"/>
              <a:sym typeface="Arial"/>
            </a:endParaRPr>
          </a:p>
        </p:txBody>
      </p:sp>
      <p:sp>
        <p:nvSpPr>
          <p:cNvPr id="73" name="Google Shape;73;g22c5d3d2a8f_1_0"/>
          <p:cNvSpPr txBox="1"/>
          <p:nvPr/>
        </p:nvSpPr>
        <p:spPr>
          <a:xfrm>
            <a:off x="2114550" y="2105975"/>
            <a:ext cx="30685200" cy="5172000"/>
          </a:xfrm>
          <a:prstGeom prst="rect">
            <a:avLst/>
          </a:prstGeom>
          <a:noFill/>
          <a:ln>
            <a:noFill/>
          </a:ln>
        </p:spPr>
        <p:txBody>
          <a:bodyPr spcFirstLastPara="1" wrap="square" lIns="91450" tIns="91450" rIns="91450" bIns="91450" anchor="t" anchorCtr="0">
            <a:spAutoFit/>
          </a:bodyPr>
          <a:lstStyle/>
          <a:p>
            <a:pPr marL="0" marR="0" lvl="0" indent="0" algn="l" rtl="0">
              <a:lnSpc>
                <a:spcPct val="90000"/>
              </a:lnSpc>
              <a:spcBef>
                <a:spcPts val="0"/>
              </a:spcBef>
              <a:spcAft>
                <a:spcPts val="0"/>
              </a:spcAft>
              <a:buClr>
                <a:schemeClr val="lt1"/>
              </a:buClr>
              <a:buSzPts val="36000"/>
              <a:buFont typeface="Play"/>
              <a:buNone/>
            </a:pPr>
            <a:r>
              <a:rPr lang="en-US" sz="36000" b="0" i="0" u="none" strike="noStrike" cap="none">
                <a:solidFill>
                  <a:schemeClr val="lt1"/>
                </a:solidFill>
                <a:latin typeface="Anek Latin ExtraBold"/>
                <a:ea typeface="Anek Latin ExtraBold"/>
                <a:cs typeface="Anek Latin ExtraBold"/>
                <a:sym typeface="Anek Latin ExtraBold"/>
              </a:rPr>
              <a:t>Brands</a:t>
            </a:r>
            <a:endParaRPr sz="36000" b="0" i="0" u="none" strike="noStrike" cap="none">
              <a:solidFill>
                <a:schemeClr val="lt1"/>
              </a:solidFill>
              <a:latin typeface="Anek Latin ExtraBold"/>
              <a:ea typeface="Anek Latin ExtraBold"/>
              <a:cs typeface="Anek Latin ExtraBold"/>
              <a:sym typeface="Anek Latin ExtraBo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g1d57b0a7e0e_0_35"/>
          <p:cNvSpPr txBox="1"/>
          <p:nvPr/>
        </p:nvSpPr>
        <p:spPr>
          <a:xfrm>
            <a:off x="2374570" y="2234575"/>
            <a:ext cx="41028600" cy="3925200"/>
          </a:xfrm>
          <a:prstGeom prst="rect">
            <a:avLst/>
          </a:prstGeom>
          <a:noFill/>
          <a:ln>
            <a:noFill/>
          </a:ln>
        </p:spPr>
        <p:txBody>
          <a:bodyPr spcFirstLastPara="1" wrap="square" lIns="91450" tIns="91450" rIns="91450" bIns="91450" anchor="ctr" anchorCtr="0">
            <a:spAutoFit/>
          </a:bodyPr>
          <a:lstStyle/>
          <a:p>
            <a:pPr marL="0" marR="0" lvl="0" indent="0" algn="l" rtl="0">
              <a:lnSpc>
                <a:spcPct val="90000"/>
              </a:lnSpc>
              <a:spcBef>
                <a:spcPts val="0"/>
              </a:spcBef>
              <a:spcAft>
                <a:spcPts val="0"/>
              </a:spcAft>
              <a:buClr>
                <a:srgbClr val="F4410B"/>
              </a:buClr>
              <a:buSzPts val="27000"/>
              <a:buFont typeface="Play"/>
              <a:buNone/>
            </a:pPr>
            <a:r>
              <a:rPr lang="en-US" sz="27000" b="0" i="0" u="none" strike="noStrike" cap="none">
                <a:solidFill>
                  <a:srgbClr val="F4410B"/>
                </a:solidFill>
                <a:latin typeface="Anek Latin ExtraBold"/>
                <a:ea typeface="Anek Latin ExtraBold"/>
                <a:cs typeface="Anek Latin ExtraBold"/>
                <a:sym typeface="Anek Latin ExtraBold"/>
              </a:rPr>
              <a:t>More brands </a:t>
            </a:r>
            <a:endParaRPr sz="2500" b="0" i="0" u="none" strike="noStrike" cap="none">
              <a:solidFill>
                <a:srgbClr val="000000"/>
              </a:solidFill>
              <a:latin typeface="Anek Latin ExtraBold"/>
              <a:ea typeface="Anek Latin ExtraBold"/>
              <a:cs typeface="Anek Latin ExtraBold"/>
              <a:sym typeface="Anek Latin ExtraBold"/>
            </a:endParaRPr>
          </a:p>
        </p:txBody>
      </p:sp>
      <p:sp>
        <p:nvSpPr>
          <p:cNvPr id="79" name="Google Shape;79;g1d57b0a7e0e_0_35"/>
          <p:cNvSpPr txBox="1"/>
          <p:nvPr/>
        </p:nvSpPr>
        <p:spPr>
          <a:xfrm>
            <a:off x="2685975" y="7056825"/>
            <a:ext cx="32250300" cy="6695700"/>
          </a:xfrm>
          <a:prstGeom prst="rect">
            <a:avLst/>
          </a:prstGeom>
          <a:noFill/>
          <a:ln>
            <a:noFill/>
          </a:ln>
        </p:spPr>
        <p:txBody>
          <a:bodyPr spcFirstLastPara="1" wrap="square" lIns="0" tIns="0" rIns="0" bIns="0" anchor="ctr" anchorCtr="0">
            <a:spAutoFit/>
          </a:bodyPr>
          <a:lstStyle/>
          <a:p>
            <a:pPr marL="457200" marR="0" lvl="0" indent="-781050" algn="l" rtl="0">
              <a:lnSpc>
                <a:spcPct val="100000"/>
              </a:lnSpc>
              <a:spcBef>
                <a:spcPts val="0"/>
              </a:spcBef>
              <a:spcAft>
                <a:spcPts val="0"/>
              </a:spcAft>
              <a:buClr>
                <a:schemeClr val="dk1"/>
              </a:buClr>
              <a:buSzPts val="8700"/>
              <a:buFont typeface="Anek Latin"/>
              <a:buChar char="●"/>
            </a:pPr>
            <a:r>
              <a:rPr lang="en-US" sz="8700">
                <a:solidFill>
                  <a:schemeClr val="dk1"/>
                </a:solidFill>
                <a:latin typeface="Anek Latin"/>
                <a:ea typeface="Anek Latin"/>
                <a:cs typeface="Anek Latin"/>
                <a:sym typeface="Anek Latin"/>
              </a:rPr>
              <a:t>The Company has also ventured in other areas over the year:</a:t>
            </a:r>
            <a:endParaRPr sz="8700">
              <a:solidFill>
                <a:schemeClr val="dk1"/>
              </a:solidFill>
              <a:latin typeface="Anek Latin"/>
              <a:ea typeface="Anek Latin"/>
              <a:cs typeface="Anek Latin"/>
              <a:sym typeface="Anek Latin"/>
            </a:endParaRPr>
          </a:p>
          <a:p>
            <a:pPr marL="914400" marR="0" lvl="1" indent="-781050" algn="l" rtl="0">
              <a:lnSpc>
                <a:spcPct val="100000"/>
              </a:lnSpc>
              <a:spcBef>
                <a:spcPts val="0"/>
              </a:spcBef>
              <a:spcAft>
                <a:spcPts val="0"/>
              </a:spcAft>
              <a:buClr>
                <a:schemeClr val="dk1"/>
              </a:buClr>
              <a:buSzPts val="8700"/>
              <a:buFont typeface="Anek Latin"/>
              <a:buChar char="○"/>
            </a:pPr>
            <a:r>
              <a:rPr lang="en-US" sz="8700" b="1">
                <a:solidFill>
                  <a:schemeClr val="dk1"/>
                </a:solidFill>
                <a:latin typeface="Anek Latin"/>
                <a:ea typeface="Anek Latin"/>
                <a:cs typeface="Anek Latin"/>
                <a:sym typeface="Anek Latin"/>
              </a:rPr>
              <a:t>Hong’s Kitchen</a:t>
            </a:r>
            <a:r>
              <a:rPr lang="en-US" sz="8700">
                <a:solidFill>
                  <a:schemeClr val="dk1"/>
                </a:solidFill>
                <a:latin typeface="Anek Latin"/>
                <a:ea typeface="Anek Latin"/>
                <a:cs typeface="Anek Latin"/>
                <a:sym typeface="Anek Latin"/>
              </a:rPr>
              <a:t> - A brand for chinese fast food in 2018</a:t>
            </a:r>
            <a:endParaRPr sz="8700">
              <a:solidFill>
                <a:schemeClr val="dk1"/>
              </a:solidFill>
              <a:latin typeface="Anek Latin"/>
              <a:ea typeface="Anek Latin"/>
              <a:cs typeface="Anek Latin"/>
              <a:sym typeface="Anek Latin"/>
            </a:endParaRPr>
          </a:p>
          <a:p>
            <a:pPr marL="914400" marR="0" lvl="1" indent="-781050" algn="l" rtl="0">
              <a:lnSpc>
                <a:spcPct val="100000"/>
              </a:lnSpc>
              <a:spcBef>
                <a:spcPts val="0"/>
              </a:spcBef>
              <a:spcAft>
                <a:spcPts val="0"/>
              </a:spcAft>
              <a:buClr>
                <a:schemeClr val="dk1"/>
              </a:buClr>
              <a:buSzPts val="8700"/>
              <a:buFont typeface="Anek Latin"/>
              <a:buChar char="○"/>
            </a:pPr>
            <a:r>
              <a:rPr lang="en-US" sz="8700" b="1">
                <a:solidFill>
                  <a:schemeClr val="dk1"/>
                </a:solidFill>
                <a:latin typeface="Anek Latin"/>
                <a:ea typeface="Anek Latin"/>
                <a:cs typeface="Anek Latin"/>
                <a:sym typeface="Anek Latin"/>
              </a:rPr>
              <a:t>Dunkin’ Donuts</a:t>
            </a:r>
            <a:r>
              <a:rPr lang="en-US" sz="8700">
                <a:solidFill>
                  <a:schemeClr val="dk1"/>
                </a:solidFill>
                <a:latin typeface="Anek Latin"/>
                <a:ea typeface="Anek Latin"/>
                <a:cs typeface="Anek Latin"/>
                <a:sym typeface="Anek Latin"/>
              </a:rPr>
              <a:t>- Took the franchise in year 2012, which sold in 2018 due to less adaption of that food by 	Indians</a:t>
            </a:r>
            <a:endParaRPr sz="8700">
              <a:solidFill>
                <a:schemeClr val="dk1"/>
              </a:solidFill>
              <a:latin typeface="Anek Latin"/>
              <a:ea typeface="Anek Latin"/>
              <a:cs typeface="Anek Latin"/>
              <a:sym typeface="Anek Latin"/>
            </a:endParaRPr>
          </a:p>
          <a:p>
            <a:pPr marL="914400" marR="0" lvl="1" indent="-781050" algn="l" rtl="0">
              <a:lnSpc>
                <a:spcPct val="100000"/>
              </a:lnSpc>
              <a:spcBef>
                <a:spcPts val="0"/>
              </a:spcBef>
              <a:spcAft>
                <a:spcPts val="0"/>
              </a:spcAft>
              <a:buClr>
                <a:schemeClr val="dk1"/>
              </a:buClr>
              <a:buSzPts val="8700"/>
              <a:buFont typeface="Anek Latin"/>
              <a:buChar char="○"/>
            </a:pPr>
            <a:r>
              <a:rPr lang="en-US" sz="8700">
                <a:solidFill>
                  <a:schemeClr val="dk1"/>
                </a:solidFill>
                <a:latin typeface="Anek Latin"/>
                <a:ea typeface="Anek Latin"/>
                <a:cs typeface="Anek Latin"/>
                <a:sym typeface="Anek Latin"/>
              </a:rPr>
              <a:t>And others like </a:t>
            </a:r>
            <a:r>
              <a:rPr lang="en-US" sz="8700" b="1">
                <a:solidFill>
                  <a:schemeClr val="dk1"/>
                </a:solidFill>
                <a:latin typeface="Anek Latin"/>
                <a:ea typeface="Anek Latin"/>
                <a:cs typeface="Anek Latin"/>
                <a:sym typeface="Anek Latin"/>
              </a:rPr>
              <a:t>Ekdum! and The American Burger Co.</a:t>
            </a:r>
            <a:endParaRPr sz="8700" b="1">
              <a:solidFill>
                <a:schemeClr val="dk1"/>
              </a:solidFill>
              <a:latin typeface="Anek Latin"/>
              <a:ea typeface="Anek Latin"/>
              <a:cs typeface="Anek Latin"/>
              <a:sym typeface="Anek Latin"/>
            </a:endParaRPr>
          </a:p>
        </p:txBody>
      </p:sp>
      <p:sp>
        <p:nvSpPr>
          <p:cNvPr id="80" name="Google Shape;80;g1d57b0a7e0e_0_35"/>
          <p:cNvSpPr txBox="1"/>
          <p:nvPr/>
        </p:nvSpPr>
        <p:spPr>
          <a:xfrm>
            <a:off x="1077277"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fld id="{00000000-1234-1234-1234-123412341234}" type="slidenum">
              <a:rPr lang="en-US" sz="3600" b="0" i="0" u="none" strike="noStrike" cap="none">
                <a:solidFill>
                  <a:schemeClr val="dk2"/>
                </a:solidFill>
                <a:latin typeface="Lato"/>
                <a:ea typeface="Lato"/>
                <a:cs typeface="Lato"/>
                <a:sym typeface="Lato"/>
              </a:rPr>
              <a:t>8</a:t>
            </a:fld>
            <a:endParaRPr sz="2500" b="0" i="0" u="none" strike="noStrike" cap="none">
              <a:solidFill>
                <a:srgbClr val="000000"/>
              </a:solidFill>
              <a:latin typeface="Lato"/>
              <a:ea typeface="Lato"/>
              <a:cs typeface="Lato"/>
              <a:sym typeface="Lato"/>
            </a:endParaRPr>
          </a:p>
        </p:txBody>
      </p:sp>
      <p:sp>
        <p:nvSpPr>
          <p:cNvPr id="81" name="Google Shape;81;g1d57b0a7e0e_0_35"/>
          <p:cNvSpPr txBox="1"/>
          <p:nvPr/>
        </p:nvSpPr>
        <p:spPr>
          <a:xfrm>
            <a:off x="2685975" y="17561575"/>
            <a:ext cx="29679900" cy="1523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8700"/>
              <a:buFont typeface="Arial"/>
              <a:buNone/>
            </a:pPr>
            <a:endParaRPr sz="8700" b="0" i="0" u="none" strike="noStrike" cap="none">
              <a:solidFill>
                <a:srgbClr val="F4410B"/>
              </a:solidFill>
              <a:latin typeface="Lato"/>
              <a:ea typeface="Lato"/>
              <a:cs typeface="Lato"/>
              <a:sym typeface="La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fade">
                                      <p:cBhvr>
                                        <p:cTn id="7" dur="10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fade">
                                      <p:cBhvr>
                                        <p:cTn id="12" dur="1000"/>
                                        <p:tgtEl>
                                          <p:spTgt spid="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AD9388"/>
        </a:solidFill>
        <a:effectLst/>
      </p:bgPr>
    </p:bg>
    <p:spTree>
      <p:nvGrpSpPr>
        <p:cNvPr id="1" name="Shape 85"/>
        <p:cNvGrpSpPr/>
        <p:nvPr/>
      </p:nvGrpSpPr>
      <p:grpSpPr>
        <a:xfrm>
          <a:off x="0" y="0"/>
          <a:ext cx="0" cy="0"/>
          <a:chOff x="0" y="0"/>
          <a:chExt cx="0" cy="0"/>
        </a:xfrm>
      </p:grpSpPr>
      <p:sp>
        <p:nvSpPr>
          <p:cNvPr id="86" name="Google Shape;86;g22c5d3d2a8f_1_7"/>
          <p:cNvSpPr/>
          <p:nvPr/>
        </p:nvSpPr>
        <p:spPr>
          <a:xfrm>
            <a:off x="-232800" y="19733371"/>
            <a:ext cx="43891200" cy="4792800"/>
          </a:xfrm>
          <a:prstGeom prst="rect">
            <a:avLst/>
          </a:prstGeom>
          <a:solidFill>
            <a:srgbClr val="F4410B"/>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 </a:t>
            </a:r>
            <a:endParaRPr sz="1400" b="0" i="0" u="none" strike="noStrike" cap="none">
              <a:solidFill>
                <a:srgbClr val="000000"/>
              </a:solidFill>
              <a:latin typeface="Arial"/>
              <a:ea typeface="Arial"/>
              <a:cs typeface="Arial"/>
              <a:sym typeface="Arial"/>
            </a:endParaRPr>
          </a:p>
        </p:txBody>
      </p:sp>
      <p:sp>
        <p:nvSpPr>
          <p:cNvPr id="87" name="Google Shape;87;g22c5d3d2a8f_1_7"/>
          <p:cNvSpPr txBox="1"/>
          <p:nvPr/>
        </p:nvSpPr>
        <p:spPr>
          <a:xfrm>
            <a:off x="0" y="23102887"/>
            <a:ext cx="714300" cy="731400"/>
          </a:xfrm>
          <a:prstGeom prst="rect">
            <a:avLst/>
          </a:prstGeom>
          <a:noFill/>
          <a:ln>
            <a:noFill/>
          </a:ln>
        </p:spPr>
        <p:txBody>
          <a:bodyPr spcFirstLastPara="1" wrap="square" lIns="91450" tIns="91450" rIns="91450" bIns="91450" anchor="b" anchorCtr="0">
            <a:noAutofit/>
          </a:bodyPr>
          <a:lstStyle/>
          <a:p>
            <a:pPr marL="0" marR="0" lvl="0" indent="0" algn="ctr" rtl="0">
              <a:lnSpc>
                <a:spcPct val="100000"/>
              </a:lnSpc>
              <a:spcBef>
                <a:spcPts val="0"/>
              </a:spcBef>
              <a:spcAft>
                <a:spcPts val="0"/>
              </a:spcAft>
              <a:buClr>
                <a:schemeClr val="dk2"/>
              </a:buClr>
              <a:buSzPts val="3600"/>
              <a:buFont typeface="Play"/>
              <a:buNone/>
            </a:pPr>
            <a:endParaRPr sz="2500" b="0" i="0" u="none" strike="noStrike" cap="none">
              <a:solidFill>
                <a:srgbClr val="000000"/>
              </a:solidFill>
              <a:latin typeface="Arial"/>
              <a:ea typeface="Arial"/>
              <a:cs typeface="Arial"/>
              <a:sym typeface="Arial"/>
            </a:endParaRPr>
          </a:p>
        </p:txBody>
      </p:sp>
      <p:sp>
        <p:nvSpPr>
          <p:cNvPr id="89" name="Google Shape;89;g22c5d3d2a8f_1_7"/>
          <p:cNvSpPr txBox="1"/>
          <p:nvPr/>
        </p:nvSpPr>
        <p:spPr>
          <a:xfrm>
            <a:off x="2114550" y="2105975"/>
            <a:ext cx="30685200" cy="10158900"/>
          </a:xfrm>
          <a:prstGeom prst="rect">
            <a:avLst/>
          </a:prstGeom>
          <a:noFill/>
          <a:ln>
            <a:noFill/>
          </a:ln>
        </p:spPr>
        <p:txBody>
          <a:bodyPr spcFirstLastPara="1" wrap="square" lIns="91450" tIns="91450" rIns="91450" bIns="91450" anchor="t" anchorCtr="0">
            <a:spAutoFit/>
          </a:bodyPr>
          <a:lstStyle/>
          <a:p>
            <a:pPr marL="0" marR="0" lvl="0" indent="0" algn="l" rtl="0">
              <a:lnSpc>
                <a:spcPct val="90000"/>
              </a:lnSpc>
              <a:spcBef>
                <a:spcPts val="0"/>
              </a:spcBef>
              <a:spcAft>
                <a:spcPts val="0"/>
              </a:spcAft>
              <a:buClr>
                <a:schemeClr val="lt1"/>
              </a:buClr>
              <a:buSzPts val="36000"/>
              <a:buFont typeface="Play"/>
              <a:buNone/>
            </a:pPr>
            <a:r>
              <a:rPr lang="en-US" sz="36000" b="0" i="0" u="none" strike="noStrike" cap="none">
                <a:solidFill>
                  <a:schemeClr val="lt1"/>
                </a:solidFill>
                <a:latin typeface="Anek Latin ExtraBold"/>
                <a:ea typeface="Anek Latin ExtraBold"/>
                <a:cs typeface="Anek Latin ExtraBold"/>
                <a:sym typeface="Anek Latin ExtraBold"/>
              </a:rPr>
              <a:t>Market Metrics</a:t>
            </a:r>
            <a:endParaRPr sz="36000" b="0" i="0" u="none" strike="noStrike" cap="none">
              <a:solidFill>
                <a:schemeClr val="lt1"/>
              </a:solidFill>
              <a:latin typeface="Anek Latin ExtraBold"/>
              <a:ea typeface="Anek Latin ExtraBold"/>
              <a:cs typeface="Anek Latin ExtraBold"/>
              <a:sym typeface="Anek Latin ExtraBold"/>
            </a:endParaRPr>
          </a:p>
        </p:txBody>
      </p:sp>
    </p:spTree>
  </p:cSld>
  <p:clrMapOvr>
    <a:masterClrMapping/>
  </p:clrMapOvr>
</p:sld>
</file>

<file path=ppt/theme/theme1.xml><?xml version="1.0" encoding="utf-8"?>
<a:theme xmlns:a="http://schemas.openxmlformats.org/drawingml/2006/main" name="22_BasicWhit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6_BasicWhite">
  <a:themeElements>
    <a:clrScheme name="Grayscale">
      <a:dk1>
        <a:srgbClr val="000000"/>
      </a:dk1>
      <a:lt1>
        <a:srgbClr val="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791</Words>
  <Application>Microsoft Office PowerPoint</Application>
  <PresentationFormat>Benutzerdefiniert</PresentationFormat>
  <Paragraphs>59</Paragraphs>
  <Slides>11</Slides>
  <Notes>11</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11</vt:i4>
      </vt:variant>
    </vt:vector>
  </HeadingPairs>
  <TitlesOfParts>
    <vt:vector size="21" baseType="lpstr">
      <vt:lpstr>Arial</vt:lpstr>
      <vt:lpstr>Helvetica Neue</vt:lpstr>
      <vt:lpstr>Lato Black</vt:lpstr>
      <vt:lpstr>Lato</vt:lpstr>
      <vt:lpstr>Anek Latin</vt:lpstr>
      <vt:lpstr>Anek Latin Medium</vt:lpstr>
      <vt:lpstr>Play</vt:lpstr>
      <vt:lpstr>Anek Latin ExtraBold</vt:lpstr>
      <vt:lpstr>22_BasicWhite</vt:lpstr>
      <vt:lpstr>26_BasicWhite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PulakB Laptop 2</dc:creator>
  <cp:lastModifiedBy>Rana, Himesh</cp:lastModifiedBy>
  <cp:revision>1</cp:revision>
  <dcterms:modified xsi:type="dcterms:W3CDTF">2025-07-04T15:03:01Z</dcterms:modified>
</cp:coreProperties>
</file>