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4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40641" y="2404534"/>
            <a:ext cx="5733361" cy="1646302"/>
          </a:xfrm>
        </p:spPr>
        <p:txBody>
          <a:bodyPr/>
          <a:lstStyle/>
          <a:p>
            <a:r>
              <a:rPr lang="en-US" altLang="ja-JP" sz="6000" b="1" i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Hit judgment</a:t>
            </a:r>
            <a:br>
              <a:rPr lang="en-US" altLang="ja-JP" sz="6000" b="1" i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r>
              <a:rPr lang="en-US" altLang="ja-JP" sz="6000" b="1" i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Athletic game</a:t>
            </a:r>
            <a:endParaRPr kumimoji="1" lang="ja-JP" altLang="en-US" sz="6000" b="1" i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252483" y="4050833"/>
            <a:ext cx="4021519" cy="2211744"/>
          </a:xfrm>
        </p:spPr>
        <p:txBody>
          <a:bodyPr>
            <a:normAutofit/>
          </a:bodyPr>
          <a:lstStyle/>
          <a:p>
            <a:r>
              <a:rPr lang="en-US" altLang="ja-JP" b="1" u="sng" dirty="0" smtClean="0"/>
              <a:t>Team N</a:t>
            </a:r>
            <a:r>
              <a:rPr lang="en-US" altLang="ja-JP" dirty="0" smtClean="0"/>
              <a:t>	 </a:t>
            </a:r>
          </a:p>
          <a:p>
            <a:r>
              <a:rPr lang="en-US" altLang="ja-JP" sz="2400" b="1" u="sng" dirty="0" smtClean="0"/>
              <a:t>GS3 02    </a:t>
            </a:r>
            <a:r>
              <a:rPr lang="en-US" altLang="ja-JP" sz="2400" b="1" u="sng" dirty="0" err="1" smtClean="0"/>
              <a:t>Toshiki</a:t>
            </a:r>
            <a:r>
              <a:rPr lang="en-US" altLang="ja-JP" sz="2400" b="1" u="sng" dirty="0" smtClean="0"/>
              <a:t> </a:t>
            </a:r>
            <a:r>
              <a:rPr lang="en-US" altLang="ja-JP" sz="2400" b="1" u="sng" dirty="0" err="1" smtClean="0"/>
              <a:t>Ichioka</a:t>
            </a:r>
            <a:endParaRPr lang="en-US" altLang="ja-JP" sz="2400" b="1" u="sng" dirty="0" smtClean="0"/>
          </a:p>
          <a:p>
            <a:r>
              <a:rPr kumimoji="1" lang="en-US" altLang="ja-JP" sz="2400" b="1" u="sng" dirty="0" smtClean="0"/>
              <a:t>GS2 24  Yuga Yamamoto</a:t>
            </a:r>
          </a:p>
          <a:p>
            <a:r>
              <a:rPr lang="en-US" altLang="ja-JP" sz="2400" b="1" u="sng" dirty="0" smtClean="0"/>
              <a:t>GS3 23 </a:t>
            </a:r>
            <a:r>
              <a:rPr lang="en-US" altLang="ja-JP" sz="2400" b="1" u="sng" dirty="0" err="1" smtClean="0"/>
              <a:t>Ayaka</a:t>
            </a:r>
            <a:r>
              <a:rPr lang="en-US" altLang="ja-JP" sz="2400" b="1" u="sng" dirty="0" smtClean="0"/>
              <a:t> Yamanaka</a:t>
            </a:r>
            <a:endParaRPr kumimoji="1" lang="ja-JP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19362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568"/>
          </a:xfrm>
        </p:spPr>
        <p:txBody>
          <a:bodyPr>
            <a:noAutofit/>
          </a:bodyPr>
          <a:lstStyle/>
          <a:p>
            <a:r>
              <a:rPr lang="en-US" altLang="ja-JP" sz="5400" b="1" i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Table </a:t>
            </a:r>
            <a:r>
              <a:rPr lang="en-US" altLang="ja-JP" sz="5400" b="1" i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of </a:t>
            </a:r>
            <a:r>
              <a:rPr lang="en-US" altLang="ja-JP" sz="5400" b="1" i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contents</a:t>
            </a:r>
            <a:endParaRPr kumimoji="1" lang="ja-JP" altLang="en-US" sz="5400" b="1" i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703389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ja-JP" sz="36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Why?</a:t>
            </a:r>
          </a:p>
          <a:p>
            <a:r>
              <a:rPr lang="en-US" altLang="ja-JP" sz="3600" b="1" dirty="0" smtClean="0">
                <a:latin typeface="Segoe UI Black" panose="020B0A02040204020203" pitchFamily="34" charset="0"/>
                <a:cs typeface="Segoe UI Black" panose="020B0A02040204020203" pitchFamily="34" charset="0"/>
              </a:rPr>
              <a:t>Task</a:t>
            </a:r>
          </a:p>
          <a:p>
            <a:r>
              <a:rPr lang="en-US" altLang="ja-JP" sz="3600" b="1" dirty="0" smtClean="0">
                <a:latin typeface="Segoe UI Black" panose="020B0A02040204020203" pitchFamily="34" charset="0"/>
                <a:cs typeface="Segoe UI Black" panose="020B0A02040204020203" pitchFamily="34" charset="0"/>
              </a:rPr>
              <a:t>Situation</a:t>
            </a:r>
          </a:p>
          <a:p>
            <a:r>
              <a:rPr lang="en-US" altLang="ja-JP" sz="3600" b="1" dirty="0" smtClean="0">
                <a:latin typeface="Segoe UI Black" panose="020B0A02040204020203" pitchFamily="34" charset="0"/>
                <a:cs typeface="Segoe UI Black" panose="020B0A02040204020203" pitchFamily="34" charset="0"/>
              </a:rPr>
              <a:t>Problem</a:t>
            </a:r>
            <a:endParaRPr kumimoji="1" lang="ja-JP" altLang="en-US" sz="36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4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5400" b="1" i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Why</a:t>
            </a:r>
            <a:r>
              <a:rPr lang="en-US" altLang="ja-JP" sz="5400" b="1" i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?</a:t>
            </a:r>
            <a:endParaRPr kumimoji="1" lang="ja-JP" altLang="en-US" sz="5400" i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 made a decision about the sphere and ball around the class, so I wanted to make another decision for the </a:t>
            </a:r>
            <a:r>
              <a:rPr lang="en-US" altLang="ja-JP" sz="28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next</a:t>
            </a:r>
          </a:p>
          <a:p>
            <a:endParaRPr lang="en-US" altLang="ja-JP" sz="2800" dirty="0" smtClean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altLang="ja-JP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Because I thought that I would like to use it for game making using this judgment around here</a:t>
            </a:r>
            <a:endParaRPr kumimoji="1" lang="ja-JP" altLang="en-US" sz="28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568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b="1" dirty="0" smtClean="0">
                <a:latin typeface="Segoe UI Black" panose="020B0A02040204020203" pitchFamily="34" charset="0"/>
                <a:cs typeface="Segoe UI Black" panose="020B0A02040204020203" pitchFamily="34" charset="0"/>
              </a:rPr>
              <a:t>Task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5075"/>
          </a:xfrm>
        </p:spPr>
        <p:txBody>
          <a:bodyPr>
            <a:normAutofit/>
          </a:bodyPr>
          <a:lstStyle/>
          <a:p>
            <a:r>
              <a:rPr kumimoji="1" lang="en-US" altLang="ja-JP" sz="2800" u="sng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Toshiki</a:t>
            </a:r>
            <a:endParaRPr kumimoji="1" lang="en-US" altLang="ja-JP" sz="2800" u="sng" dirty="0" smtClean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ja-JP" sz="22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Creation </a:t>
            </a:r>
            <a:r>
              <a:rPr lang="en-US" altLang="ja-JP" sz="22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of capsule and box decision </a:t>
            </a:r>
            <a:r>
              <a:rPr lang="en-US" altLang="ja-JP" sz="22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algorithm</a:t>
            </a:r>
          </a:p>
          <a:p>
            <a:endParaRPr lang="en-US" altLang="ja-JP" sz="1600" b="1" dirty="0" smtClean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altLang="ja-JP" sz="28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Yuga</a:t>
            </a:r>
            <a:endParaRPr lang="en-US" altLang="ja-JP" sz="3200" b="1" dirty="0" smtClean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ja-JP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Creation</a:t>
            </a:r>
            <a:r>
              <a:rPr lang="en-US" altLang="ja-JP" sz="20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of ball and box decision </a:t>
            </a:r>
            <a:r>
              <a:rPr lang="en-US" altLang="ja-JP" sz="20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algorithm</a:t>
            </a:r>
          </a:p>
          <a:p>
            <a:endParaRPr lang="en-US" altLang="ja-JP" sz="1600" b="1" dirty="0" smtClean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altLang="ja-JP" sz="2800" b="1" dirty="0" err="1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Ayaka</a:t>
            </a:r>
            <a:endParaRPr lang="en-US" altLang="ja-JP" sz="2400" b="1" dirty="0" smtClean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pPr lvl="1"/>
            <a:r>
              <a:rPr lang="en-US" altLang="ja-JP" sz="24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Fabrication of whole map</a:t>
            </a:r>
            <a:endParaRPr lang="en-US" altLang="ja-JP" sz="2400" b="1" dirty="0" smtClean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836599" y="1211612"/>
            <a:ext cx="1474066" cy="1437575"/>
            <a:chOff x="6836599" y="1211612"/>
            <a:chExt cx="1474066" cy="1437575"/>
          </a:xfrm>
        </p:grpSpPr>
        <p:sp>
          <p:nvSpPr>
            <p:cNvPr id="4" name="正方形/長方形 3"/>
            <p:cNvSpPr/>
            <p:nvPr/>
          </p:nvSpPr>
          <p:spPr>
            <a:xfrm>
              <a:off x="7600463" y="1717564"/>
              <a:ext cx="710202" cy="7102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/>
            <p:cNvGrpSpPr/>
            <p:nvPr/>
          </p:nvGrpSpPr>
          <p:grpSpPr>
            <a:xfrm>
              <a:off x="6836599" y="1211612"/>
              <a:ext cx="546986" cy="1437575"/>
              <a:chOff x="5847907" y="723014"/>
              <a:chExt cx="546986" cy="1437575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5" name="円/楕円 4"/>
              <p:cNvSpPr/>
              <p:nvPr/>
            </p:nvSpPr>
            <p:spPr>
              <a:xfrm>
                <a:off x="5847907" y="723014"/>
                <a:ext cx="546986" cy="5469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円/楕円 5"/>
              <p:cNvSpPr/>
              <p:nvPr/>
            </p:nvSpPr>
            <p:spPr>
              <a:xfrm>
                <a:off x="5847907" y="1613603"/>
                <a:ext cx="546986" cy="5469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5847907" y="996507"/>
                <a:ext cx="546986" cy="8905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星 32 8"/>
            <p:cNvSpPr/>
            <p:nvPr/>
          </p:nvSpPr>
          <p:spPr>
            <a:xfrm>
              <a:off x="7110092" y="1225198"/>
              <a:ext cx="890589" cy="890589"/>
            </a:xfrm>
            <a:prstGeom prst="star32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7659013" y="3510934"/>
            <a:ext cx="1531975" cy="1170014"/>
            <a:chOff x="7659013" y="3510934"/>
            <a:chExt cx="1531975" cy="1170014"/>
          </a:xfrm>
        </p:grpSpPr>
        <p:sp>
          <p:nvSpPr>
            <p:cNvPr id="11" name="正方形/長方形 10"/>
            <p:cNvSpPr/>
            <p:nvPr/>
          </p:nvSpPr>
          <p:spPr>
            <a:xfrm>
              <a:off x="8480786" y="3873963"/>
              <a:ext cx="710202" cy="7102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/>
            <p:cNvSpPr/>
            <p:nvPr/>
          </p:nvSpPr>
          <p:spPr>
            <a:xfrm>
              <a:off x="7659013" y="3777180"/>
              <a:ext cx="903768" cy="90376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星 32 13"/>
            <p:cNvSpPr/>
            <p:nvPr/>
          </p:nvSpPr>
          <p:spPr>
            <a:xfrm>
              <a:off x="7947430" y="3510934"/>
              <a:ext cx="873279" cy="873279"/>
            </a:xfrm>
            <a:prstGeom prst="star32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96062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b="1" dirty="0" smtClean="0">
                <a:latin typeface="Segoe UI Black" panose="020B0A02040204020203" pitchFamily="34" charset="0"/>
                <a:cs typeface="Segoe UI Black" panose="020B0A02040204020203" pitchFamily="34" charset="0"/>
              </a:rPr>
              <a:t>Situation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Currently, I am advancing the task of the </a:t>
            </a:r>
            <a:r>
              <a:rPr lang="en-US" altLang="ja-JP" sz="2800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individual</a:t>
            </a:r>
          </a:p>
          <a:p>
            <a:endParaRPr lang="en-US" altLang="ja-JP" sz="28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altLang="ja-JP" sz="28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We are thinking that work to match is completed after the judgment is completed</a:t>
            </a:r>
            <a:endParaRPr kumimoji="1" lang="ja-JP" altLang="en-US" sz="2800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220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54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Problem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 use the source tree in version control but because the individual file hierarchy is different, when I pull it I get an error and the application can not start </a:t>
            </a:r>
            <a:r>
              <a:rPr lang="en-US" altLang="ja-JP" sz="2800" b="1" dirty="0" smtClean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up</a:t>
            </a:r>
          </a:p>
          <a:p>
            <a:endParaRPr lang="en-US" altLang="ja-JP" sz="2800" b="1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  <a:p>
            <a:r>
              <a:rPr lang="en-US" altLang="ja-JP" sz="2800" b="1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 do not know how to solve it</a:t>
            </a:r>
            <a:endParaRPr kumimoji="1" lang="ja-JP" altLang="en-US" sz="2800" b="1" dirty="0">
              <a:latin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521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878" y="2639568"/>
            <a:ext cx="10953834" cy="1319784"/>
          </a:xfrm>
        </p:spPr>
        <p:txBody>
          <a:bodyPr>
            <a:noAutofit/>
          </a:bodyPr>
          <a:lstStyle/>
          <a:p>
            <a:r>
              <a:rPr lang="en-US" altLang="ja-JP" sz="7200" b="1" i="1" dirty="0" smtClean="0">
                <a:ln w="19050">
                  <a:solidFill>
                    <a:schemeClr val="bg1"/>
                  </a:solidFill>
                </a:ln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Thank you for listening</a:t>
            </a:r>
            <a:endParaRPr kumimoji="1" lang="ja-JP" altLang="en-US" sz="5400" dirty="0">
              <a:ln w="1905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331763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147</Words>
  <Application>Microsoft Office PowerPoint</Application>
  <PresentationFormat>ワイド画面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Arial</vt:lpstr>
      <vt:lpstr>Segoe UI Black</vt:lpstr>
      <vt:lpstr>Trebuchet MS</vt:lpstr>
      <vt:lpstr>Wingdings 3</vt:lpstr>
      <vt:lpstr>ファセット</vt:lpstr>
      <vt:lpstr>Hit judgment Athletic game</vt:lpstr>
      <vt:lpstr>Table of contents</vt:lpstr>
      <vt:lpstr>Why?</vt:lpstr>
      <vt:lpstr>Task</vt:lpstr>
      <vt:lpstr>Situation</vt:lpstr>
      <vt:lpstr>Problem</vt:lpstr>
      <vt:lpstr>Thank you for listening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judgment Athletic game</dc:title>
  <dc:creator>市岡　稔貴</dc:creator>
  <cp:lastModifiedBy>市岡　稔貴</cp:lastModifiedBy>
  <cp:revision>7</cp:revision>
  <dcterms:created xsi:type="dcterms:W3CDTF">2017-09-27T01:48:54Z</dcterms:created>
  <dcterms:modified xsi:type="dcterms:W3CDTF">2017-09-27T02:43:17Z</dcterms:modified>
</cp:coreProperties>
</file>