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0999013-88FA-41CC-AF15-DBC77512E9A9}"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E6CF0-63AB-4A86-925A-478B91AE8906}" type="slidenum">
              <a:rPr lang="en-IN" smtClean="0"/>
              <a:t>‹#›</a:t>
            </a:fld>
            <a:endParaRPr lang="en-IN"/>
          </a:p>
        </p:txBody>
      </p:sp>
    </p:spTree>
    <p:extLst>
      <p:ext uri="{BB962C8B-B14F-4D97-AF65-F5344CB8AC3E}">
        <p14:creationId xmlns:p14="http://schemas.microsoft.com/office/powerpoint/2010/main" val="3205081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999013-88FA-41CC-AF15-DBC77512E9A9}"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E6CF0-63AB-4A86-925A-478B91AE8906}" type="slidenum">
              <a:rPr lang="en-IN" smtClean="0"/>
              <a:t>‹#›</a:t>
            </a:fld>
            <a:endParaRPr lang="en-IN"/>
          </a:p>
        </p:txBody>
      </p:sp>
    </p:spTree>
    <p:extLst>
      <p:ext uri="{BB962C8B-B14F-4D97-AF65-F5344CB8AC3E}">
        <p14:creationId xmlns:p14="http://schemas.microsoft.com/office/powerpoint/2010/main" val="1317116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999013-88FA-41CC-AF15-DBC77512E9A9}"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E6CF0-63AB-4A86-925A-478B91AE8906}" type="slidenum">
              <a:rPr lang="en-IN" smtClean="0"/>
              <a:t>‹#›</a:t>
            </a:fld>
            <a:endParaRPr lang="en-IN"/>
          </a:p>
        </p:txBody>
      </p:sp>
    </p:spTree>
    <p:extLst>
      <p:ext uri="{BB962C8B-B14F-4D97-AF65-F5344CB8AC3E}">
        <p14:creationId xmlns:p14="http://schemas.microsoft.com/office/powerpoint/2010/main" val="3918685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0999013-88FA-41CC-AF15-DBC77512E9A9}"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E6CF0-63AB-4A86-925A-478B91AE8906}" type="slidenum">
              <a:rPr lang="en-IN" smtClean="0"/>
              <a:t>‹#›</a:t>
            </a:fld>
            <a:endParaRPr lang="en-IN"/>
          </a:p>
        </p:txBody>
      </p:sp>
    </p:spTree>
    <p:extLst>
      <p:ext uri="{BB962C8B-B14F-4D97-AF65-F5344CB8AC3E}">
        <p14:creationId xmlns:p14="http://schemas.microsoft.com/office/powerpoint/2010/main" val="1742399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999013-88FA-41CC-AF15-DBC77512E9A9}" type="datetimeFigureOut">
              <a:rPr lang="en-IN" smtClean="0"/>
              <a:t>20-02-2021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3E6CF0-63AB-4A86-925A-478B91AE8906}" type="slidenum">
              <a:rPr lang="en-IN" smtClean="0"/>
              <a:t>‹#›</a:t>
            </a:fld>
            <a:endParaRPr lang="en-IN"/>
          </a:p>
        </p:txBody>
      </p:sp>
    </p:spTree>
    <p:extLst>
      <p:ext uri="{BB962C8B-B14F-4D97-AF65-F5344CB8AC3E}">
        <p14:creationId xmlns:p14="http://schemas.microsoft.com/office/powerpoint/2010/main" val="3974754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0999013-88FA-41CC-AF15-DBC77512E9A9}"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3E6CF0-63AB-4A86-925A-478B91AE8906}" type="slidenum">
              <a:rPr lang="en-IN" smtClean="0"/>
              <a:t>‹#›</a:t>
            </a:fld>
            <a:endParaRPr lang="en-IN"/>
          </a:p>
        </p:txBody>
      </p:sp>
    </p:spTree>
    <p:extLst>
      <p:ext uri="{BB962C8B-B14F-4D97-AF65-F5344CB8AC3E}">
        <p14:creationId xmlns:p14="http://schemas.microsoft.com/office/powerpoint/2010/main" val="3199836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0999013-88FA-41CC-AF15-DBC77512E9A9}" type="datetimeFigureOut">
              <a:rPr lang="en-IN" smtClean="0"/>
              <a:t>20-02-2021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3E6CF0-63AB-4A86-925A-478B91AE8906}" type="slidenum">
              <a:rPr lang="en-IN" smtClean="0"/>
              <a:t>‹#›</a:t>
            </a:fld>
            <a:endParaRPr lang="en-IN"/>
          </a:p>
        </p:txBody>
      </p:sp>
    </p:spTree>
    <p:extLst>
      <p:ext uri="{BB962C8B-B14F-4D97-AF65-F5344CB8AC3E}">
        <p14:creationId xmlns:p14="http://schemas.microsoft.com/office/powerpoint/2010/main" val="984291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0999013-88FA-41CC-AF15-DBC77512E9A9}" type="datetimeFigureOut">
              <a:rPr lang="en-IN" smtClean="0"/>
              <a:t>20-02-2021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3E6CF0-63AB-4A86-925A-478B91AE8906}" type="slidenum">
              <a:rPr lang="en-IN" smtClean="0"/>
              <a:t>‹#›</a:t>
            </a:fld>
            <a:endParaRPr lang="en-IN"/>
          </a:p>
        </p:txBody>
      </p:sp>
    </p:spTree>
    <p:extLst>
      <p:ext uri="{BB962C8B-B14F-4D97-AF65-F5344CB8AC3E}">
        <p14:creationId xmlns:p14="http://schemas.microsoft.com/office/powerpoint/2010/main" val="219701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999013-88FA-41CC-AF15-DBC77512E9A9}" type="datetimeFigureOut">
              <a:rPr lang="en-IN" smtClean="0"/>
              <a:t>20-02-2021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3E6CF0-63AB-4A86-925A-478B91AE8906}" type="slidenum">
              <a:rPr lang="en-IN" smtClean="0"/>
              <a:t>‹#›</a:t>
            </a:fld>
            <a:endParaRPr lang="en-IN"/>
          </a:p>
        </p:txBody>
      </p:sp>
    </p:spTree>
    <p:extLst>
      <p:ext uri="{BB962C8B-B14F-4D97-AF65-F5344CB8AC3E}">
        <p14:creationId xmlns:p14="http://schemas.microsoft.com/office/powerpoint/2010/main" val="190025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999013-88FA-41CC-AF15-DBC77512E9A9}"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3E6CF0-63AB-4A86-925A-478B91AE8906}" type="slidenum">
              <a:rPr lang="en-IN" smtClean="0"/>
              <a:t>‹#›</a:t>
            </a:fld>
            <a:endParaRPr lang="en-IN"/>
          </a:p>
        </p:txBody>
      </p:sp>
    </p:spTree>
    <p:extLst>
      <p:ext uri="{BB962C8B-B14F-4D97-AF65-F5344CB8AC3E}">
        <p14:creationId xmlns:p14="http://schemas.microsoft.com/office/powerpoint/2010/main" val="146147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0999013-88FA-41CC-AF15-DBC77512E9A9}" type="datetimeFigureOut">
              <a:rPr lang="en-IN" smtClean="0"/>
              <a:t>20-02-2021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3E6CF0-63AB-4A86-925A-478B91AE8906}" type="slidenum">
              <a:rPr lang="en-IN" smtClean="0"/>
              <a:t>‹#›</a:t>
            </a:fld>
            <a:endParaRPr lang="en-IN"/>
          </a:p>
        </p:txBody>
      </p:sp>
    </p:spTree>
    <p:extLst>
      <p:ext uri="{BB962C8B-B14F-4D97-AF65-F5344CB8AC3E}">
        <p14:creationId xmlns:p14="http://schemas.microsoft.com/office/powerpoint/2010/main" val="210168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99013-88FA-41CC-AF15-DBC77512E9A9}" type="datetimeFigureOut">
              <a:rPr lang="en-IN" smtClean="0"/>
              <a:t>20-02-2021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E6CF0-63AB-4A86-925A-478B91AE8906}" type="slidenum">
              <a:rPr lang="en-IN" smtClean="0"/>
              <a:t>‹#›</a:t>
            </a:fld>
            <a:endParaRPr lang="en-IN"/>
          </a:p>
        </p:txBody>
      </p:sp>
    </p:spTree>
    <p:extLst>
      <p:ext uri="{BB962C8B-B14F-4D97-AF65-F5344CB8AC3E}">
        <p14:creationId xmlns:p14="http://schemas.microsoft.com/office/powerpoint/2010/main" val="3763911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90652" y="2664823"/>
            <a:ext cx="7053943" cy="1015663"/>
          </a:xfrm>
          <a:prstGeom prst="rect">
            <a:avLst/>
          </a:prstGeom>
          <a:noFill/>
        </p:spPr>
        <p:txBody>
          <a:bodyPr wrap="square" rtlCol="0">
            <a:spAutoFit/>
          </a:bodyPr>
          <a:lstStyle/>
          <a:p>
            <a:pPr algn="ctr"/>
            <a:r>
              <a:rPr lang="en-US" sz="6000" dirty="0" smtClean="0"/>
              <a:t>Razer</a:t>
            </a:r>
            <a:endParaRPr lang="en-IN" sz="6000" dirty="0"/>
          </a:p>
        </p:txBody>
      </p:sp>
    </p:spTree>
    <p:extLst>
      <p:ext uri="{BB962C8B-B14F-4D97-AF65-F5344CB8AC3E}">
        <p14:creationId xmlns:p14="http://schemas.microsoft.com/office/powerpoint/2010/main" val="413291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877" y="200297"/>
            <a:ext cx="10515600" cy="1220425"/>
          </a:xfrm>
        </p:spPr>
        <p:txBody>
          <a:bodyPr/>
          <a:lstStyle/>
          <a:p>
            <a:r>
              <a:rPr lang="en-US" dirty="0" smtClean="0"/>
              <a:t>About the company</a:t>
            </a:r>
            <a:endParaRPr lang="en-IN" dirty="0"/>
          </a:p>
        </p:txBody>
      </p:sp>
      <p:sp>
        <p:nvSpPr>
          <p:cNvPr id="3" name="Content Placeholder 2"/>
          <p:cNvSpPr>
            <a:spLocks noGrp="1"/>
          </p:cNvSpPr>
          <p:nvPr>
            <p:ph idx="1"/>
          </p:nvPr>
        </p:nvSpPr>
        <p:spPr>
          <a:xfrm>
            <a:off x="649877" y="1420722"/>
            <a:ext cx="10892246" cy="5136832"/>
          </a:xfrm>
        </p:spPr>
        <p:txBody>
          <a:bodyPr/>
          <a:lstStyle/>
          <a:p>
            <a:pPr algn="just"/>
            <a:r>
              <a:rPr lang="en-US" dirty="0" smtClean="0"/>
              <a:t>Razer™ is the world's leading lifestyle brand for gamers. With a fan base that spans every continent, the company has designed and built the world’s largest gamer-focused ecosystem of hardware, software and services.</a:t>
            </a:r>
          </a:p>
          <a:p>
            <a:pPr algn="just"/>
            <a:r>
              <a:rPr lang="en-IN" dirty="0"/>
              <a:t>Razer’s software platform, with over 70 million users, includes Razer Synapse (an </a:t>
            </a:r>
            <a:r>
              <a:rPr lang="en-IN" dirty="0" smtClean="0"/>
              <a:t>IOT </a:t>
            </a:r>
            <a:r>
              <a:rPr lang="en-IN" dirty="0"/>
              <a:t>platform), Razer Chroma™ (a proprietary RGB lighting technology system), and Razer Cortex (a game optimizer and launcher).</a:t>
            </a:r>
            <a:endParaRPr lang="en-US" dirty="0" smtClean="0"/>
          </a:p>
          <a:p>
            <a:pPr algn="just"/>
            <a:endParaRPr lang="en-IN" dirty="0"/>
          </a:p>
        </p:txBody>
      </p:sp>
    </p:spTree>
    <p:extLst>
      <p:ext uri="{BB962C8B-B14F-4D97-AF65-F5344CB8AC3E}">
        <p14:creationId xmlns:p14="http://schemas.microsoft.com/office/powerpoint/2010/main" val="6167412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877" y="139336"/>
            <a:ext cx="10515600" cy="1220425"/>
          </a:xfrm>
        </p:spPr>
        <p:txBody>
          <a:bodyPr/>
          <a:lstStyle/>
          <a:p>
            <a:r>
              <a:rPr lang="en-US" dirty="0" smtClean="0"/>
              <a:t>Reasons to move operations over cloud</a:t>
            </a:r>
            <a:endParaRPr lang="en-IN" dirty="0"/>
          </a:p>
        </p:txBody>
      </p:sp>
      <p:sp>
        <p:nvSpPr>
          <p:cNvPr id="3" name="Content Placeholder 2"/>
          <p:cNvSpPr>
            <a:spLocks noGrp="1"/>
          </p:cNvSpPr>
          <p:nvPr>
            <p:ph idx="1"/>
          </p:nvPr>
        </p:nvSpPr>
        <p:spPr>
          <a:xfrm>
            <a:off x="649877" y="1359761"/>
            <a:ext cx="10892246" cy="5293587"/>
          </a:xfrm>
        </p:spPr>
        <p:txBody>
          <a:bodyPr>
            <a:normAutofit/>
          </a:bodyPr>
          <a:lstStyle/>
          <a:p>
            <a:pPr algn="just"/>
            <a:r>
              <a:rPr lang="en-US" dirty="0" smtClean="0"/>
              <a:t>As a recognized global player, Razer understands that the next step for online gaming is to transition from just gaming to the gamer's everyday lifestyle. Understanding this, Razer has developed a mobile wallet system that allows players not only to pay for the latest games on its platform but also use the same payment system to pay for other things. To make its new mobile wallet a reality in real-world situations, Razer needs reliable and secure cloud services.</a:t>
            </a:r>
          </a:p>
          <a:p>
            <a:pPr algn="just"/>
            <a:r>
              <a:rPr lang="en-US" dirty="0" smtClean="0"/>
              <a:t>Given Alibaba Cloud's strong presence in Asia when it comes to digital transformations, Alibaba Cloud were able to effectively advise Razer on how to make the overall service platform and environment more scalable and secure through relevant solutions.</a:t>
            </a:r>
          </a:p>
          <a:p>
            <a:pPr marL="0" indent="0" algn="just">
              <a:buNone/>
            </a:pPr>
            <a:endParaRPr lang="en-IN" dirty="0"/>
          </a:p>
        </p:txBody>
      </p:sp>
    </p:spTree>
    <p:extLst>
      <p:ext uri="{BB962C8B-B14F-4D97-AF65-F5344CB8AC3E}">
        <p14:creationId xmlns:p14="http://schemas.microsoft.com/office/powerpoint/2010/main" val="3702153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9877" y="200297"/>
            <a:ext cx="10515600" cy="1220425"/>
          </a:xfrm>
        </p:spPr>
        <p:txBody>
          <a:bodyPr/>
          <a:lstStyle/>
          <a:p>
            <a:r>
              <a:rPr lang="en-US" dirty="0" smtClean="0"/>
              <a:t>Benefits of </a:t>
            </a:r>
            <a:r>
              <a:rPr lang="en-US" dirty="0"/>
              <a:t>C</a:t>
            </a:r>
            <a:r>
              <a:rPr lang="en-US" dirty="0" smtClean="0"/>
              <a:t>loud Services</a:t>
            </a:r>
            <a:endParaRPr lang="en-IN" dirty="0"/>
          </a:p>
        </p:txBody>
      </p:sp>
      <p:sp>
        <p:nvSpPr>
          <p:cNvPr id="3" name="Content Placeholder 2"/>
          <p:cNvSpPr>
            <a:spLocks noGrp="1"/>
          </p:cNvSpPr>
          <p:nvPr>
            <p:ph idx="1"/>
          </p:nvPr>
        </p:nvSpPr>
        <p:spPr>
          <a:xfrm>
            <a:off x="649877" y="1420722"/>
            <a:ext cx="10892246" cy="5136832"/>
          </a:xfrm>
        </p:spPr>
        <p:txBody>
          <a:bodyPr/>
          <a:lstStyle/>
          <a:p>
            <a:pPr algn="just"/>
            <a:r>
              <a:rPr lang="en-US" dirty="0" smtClean="0"/>
              <a:t>By </a:t>
            </a:r>
            <a:r>
              <a:rPr lang="en-US" dirty="0"/>
              <a:t>leveraging the strengths and opportunities of cloud computing, Razer Pay can capture more market presence and awareness, thus building a more concrete stream of users and </a:t>
            </a:r>
            <a:r>
              <a:rPr lang="en-US" dirty="0" smtClean="0"/>
              <a:t>followers.</a:t>
            </a:r>
          </a:p>
          <a:p>
            <a:pPr algn="just"/>
            <a:r>
              <a:rPr lang="en-US" dirty="0"/>
              <a:t>With the continued support of Alibaba Cloud, Razer Pay can scale to an even higher level and be more agile in the digital economy globally.</a:t>
            </a:r>
            <a:endParaRPr lang="en-IN" dirty="0"/>
          </a:p>
        </p:txBody>
      </p:sp>
    </p:spTree>
    <p:extLst>
      <p:ext uri="{BB962C8B-B14F-4D97-AF65-F5344CB8AC3E}">
        <p14:creationId xmlns:p14="http://schemas.microsoft.com/office/powerpoint/2010/main" val="1325360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273</Words>
  <Application>Microsoft Office PowerPoint</Application>
  <PresentationFormat>Widescreen</PresentationFormat>
  <Paragraphs>10</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About the company</vt:lpstr>
      <vt:lpstr>Reasons to move operations over cloud</vt:lpstr>
      <vt:lpstr>Benefits of Cloud Services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Subham Agrawal</dc:creator>
  <cp:lastModifiedBy>Subham Agrawal</cp:lastModifiedBy>
  <cp:revision>3</cp:revision>
  <dcterms:created xsi:type="dcterms:W3CDTF">2021-02-20T07:33:31Z</dcterms:created>
  <dcterms:modified xsi:type="dcterms:W3CDTF">2021-02-20T07:50:48Z</dcterms:modified>
</cp:coreProperties>
</file>