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6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1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4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48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53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94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74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13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24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64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10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3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D9B79-545D-4539-B334-37B519530FC9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92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8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0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26" y="0"/>
            <a:ext cx="12298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5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762"/>
            <a:ext cx="12191999" cy="57102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82637"/>
          </a:xfrm>
        </p:spPr>
        <p:txBody>
          <a:bodyPr/>
          <a:lstStyle/>
          <a:p>
            <a:r>
              <a:rPr lang="en-IN" dirty="0" smtClean="0"/>
              <a:t>                     </a:t>
            </a:r>
            <a:r>
              <a:rPr lang="en-IN" b="1" u="sng" dirty="0" smtClean="0"/>
              <a:t>Selection Process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416488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60"/>
            <a:ext cx="12192000" cy="685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1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1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9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7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2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DBE2301C6A1D4CBFE3CCF92F88E604" ma:contentTypeVersion="2" ma:contentTypeDescription="Create a new document." ma:contentTypeScope="" ma:versionID="f6f915a33b1941be9d6ad6fc106b8cd8">
  <xsd:schema xmlns:xsd="http://www.w3.org/2001/XMLSchema" xmlns:xs="http://www.w3.org/2001/XMLSchema" xmlns:p="http://schemas.microsoft.com/office/2006/metadata/properties" xmlns:ns2="e9a36cdf-3cf0-462f-869f-60fb50ca143c" targetNamespace="http://schemas.microsoft.com/office/2006/metadata/properties" ma:root="true" ma:fieldsID="d453bb90e1ea6a14e9e4ddb6855efca7" ns2:_="">
    <xsd:import namespace="e9a36cdf-3cf0-462f-869f-60fb50ca14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a36cdf-3cf0-462f-869f-60fb50ca1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45A832-806A-4037-89A5-E19845F7379D}"/>
</file>

<file path=customXml/itemProps2.xml><?xml version="1.0" encoding="utf-8"?>
<ds:datastoreItem xmlns:ds="http://schemas.openxmlformats.org/officeDocument/2006/customXml" ds:itemID="{F98122D4-348C-4C76-84BE-BA4B01B9E59F}"/>
</file>

<file path=customXml/itemProps3.xml><?xml version="1.0" encoding="utf-8"?>
<ds:datastoreItem xmlns:ds="http://schemas.openxmlformats.org/officeDocument/2006/customXml" ds:itemID="{9E7CFCD5-3001-4757-B97D-0A45EDA26597}"/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                     Selection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Mridul</dc:creator>
  <cp:lastModifiedBy>Mridul</cp:lastModifiedBy>
  <cp:revision>2</cp:revision>
  <dcterms:created xsi:type="dcterms:W3CDTF">2020-08-17T05:40:50Z</dcterms:created>
  <dcterms:modified xsi:type="dcterms:W3CDTF">2020-08-17T06:45:53Z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0x01010079DBE2301C6A1D4CBFE3CCF92F88E604</vt:lpwstr>
  </property>
</Properties>
</file>