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8.jpeg" ContentType="image/jpeg"/>
  <Override PartName="/ppt/media/image7.jpeg" ContentType="image/jpeg"/>
  <Override PartName="/ppt/media/image2.jpeg" ContentType="image/jpeg"/>
  <Override PartName="/ppt/media/image1.jpeg" ContentType="image/jpeg"/>
  <Override PartName="/ppt/media/image3.jpeg" ContentType="image/jpeg"/>
  <Override PartName="/ppt/media/image4.jpeg" ContentType="image/jpeg"/>
  <Override PartName="/ppt/media/image5.jpeg" ContentType="image/jpeg"/>
  <Override PartName="/ppt/media/image6.jpeg" ContentType="image/jpe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61.xml" ContentType="application/vnd.openxmlformats-officedocument.presentationml.slide+xml"/>
  <Override PartName="/ppt/slides/slide60.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4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55.xml" ContentType="application/vnd.openxmlformats-officedocument.presentationml.slide+xml"/>
  <Override PartName="/ppt/slides/slide30.xml" ContentType="application/vnd.openxmlformats-officedocument.presentationml.slide+xml"/>
  <Override PartName="/ppt/slides/slide56.xml" ContentType="application/vnd.openxmlformats-officedocument.presentationml.slide+xml"/>
  <Override PartName="/ppt/slides/slide31.xml" ContentType="application/vnd.openxmlformats-officedocument.presentationml.slide+xml"/>
  <Override PartName="/ppt/slides/slide57.xml" ContentType="application/vnd.openxmlformats-officedocument.presentationml.slide+xml"/>
  <Override PartName="/ppt/slides/slide32.xml" ContentType="application/vnd.openxmlformats-officedocument.presentationml.slide+xml"/>
  <Override PartName="/ppt/slides/slide58.xml" ContentType="application/vnd.openxmlformats-officedocument.presentationml.slide+xml"/>
  <Override PartName="/ppt/slides/slide33.xml" ContentType="application/vnd.openxmlformats-officedocument.presentationml.slide+xml"/>
  <Override PartName="/ppt/slides/slide59.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61.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60.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55" name="PlaceHolder 2"/>
          <p:cNvSpPr>
            <a:spLocks noGrp="1"/>
          </p:cNvSpPr>
          <p:nvPr>
            <p:ph type="body"/>
          </p:nvPr>
        </p:nvSpPr>
        <p:spPr>
          <a:xfrm>
            <a:off x="912960" y="190512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56" name="PlaceHolder 3"/>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58"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59"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0"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1" name="PlaceHolder 5"/>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63" name="PlaceHolder 2"/>
          <p:cNvSpPr>
            <a:spLocks noGrp="1"/>
          </p:cNvSpPr>
          <p:nvPr>
            <p:ph type="body"/>
          </p:nvPr>
        </p:nvSpPr>
        <p:spPr>
          <a:xfrm>
            <a:off x="91296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4" name="PlaceHolder 3"/>
          <p:cNvSpPr>
            <a:spLocks noGrp="1"/>
          </p:cNvSpPr>
          <p:nvPr>
            <p:ph type="body"/>
          </p:nvPr>
        </p:nvSpPr>
        <p:spPr>
          <a:xfrm>
            <a:off x="365508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5" name="PlaceHolder 4"/>
          <p:cNvSpPr>
            <a:spLocks noGrp="1"/>
          </p:cNvSpPr>
          <p:nvPr>
            <p:ph type="body"/>
          </p:nvPr>
        </p:nvSpPr>
        <p:spPr>
          <a:xfrm>
            <a:off x="639684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6" name="PlaceHolder 5"/>
          <p:cNvSpPr>
            <a:spLocks noGrp="1"/>
          </p:cNvSpPr>
          <p:nvPr>
            <p:ph type="body"/>
          </p:nvPr>
        </p:nvSpPr>
        <p:spPr>
          <a:xfrm>
            <a:off x="91296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7" name="PlaceHolder 6"/>
          <p:cNvSpPr>
            <a:spLocks noGrp="1"/>
          </p:cNvSpPr>
          <p:nvPr>
            <p:ph type="body"/>
          </p:nvPr>
        </p:nvSpPr>
        <p:spPr>
          <a:xfrm>
            <a:off x="365508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68" name="PlaceHolder 7"/>
          <p:cNvSpPr>
            <a:spLocks noGrp="1"/>
          </p:cNvSpPr>
          <p:nvPr>
            <p:ph type="body"/>
          </p:nvPr>
        </p:nvSpPr>
        <p:spPr>
          <a:xfrm>
            <a:off x="639684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6"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37" name="PlaceHolder 2"/>
          <p:cNvSpPr>
            <a:spLocks noGrp="1"/>
          </p:cNvSpPr>
          <p:nvPr>
            <p:ph type="subTitle"/>
          </p:nvPr>
        </p:nvSpPr>
        <p:spPr>
          <a:xfrm>
            <a:off x="912960" y="1905120"/>
            <a:ext cx="8110080" cy="4190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39" name="PlaceHolder 2"/>
          <p:cNvSpPr>
            <a:spLocks noGrp="1"/>
          </p:cNvSpPr>
          <p:nvPr>
            <p:ph type="body"/>
          </p:nvPr>
        </p:nvSpPr>
        <p:spPr>
          <a:xfrm>
            <a:off x="912960" y="1905120"/>
            <a:ext cx="81100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41"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242"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3"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4" name="PlaceHolder 1"/>
          <p:cNvSpPr>
            <a:spLocks noGrp="1"/>
          </p:cNvSpPr>
          <p:nvPr>
            <p:ph type="subTitle"/>
          </p:nvPr>
        </p:nvSpPr>
        <p:spPr>
          <a:xfrm>
            <a:off x="838080" y="380880"/>
            <a:ext cx="8162640" cy="5054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46"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47"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248"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34" name="PlaceHolder 2"/>
          <p:cNvSpPr>
            <a:spLocks noGrp="1"/>
          </p:cNvSpPr>
          <p:nvPr>
            <p:ph type="subTitle"/>
          </p:nvPr>
        </p:nvSpPr>
        <p:spPr>
          <a:xfrm>
            <a:off x="912960" y="1905120"/>
            <a:ext cx="8110080" cy="4190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50"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251"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52" name="PlaceHolder 4"/>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3"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54"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55"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56" name="PlaceHolder 4"/>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58" name="PlaceHolder 2"/>
          <p:cNvSpPr>
            <a:spLocks noGrp="1"/>
          </p:cNvSpPr>
          <p:nvPr>
            <p:ph type="body"/>
          </p:nvPr>
        </p:nvSpPr>
        <p:spPr>
          <a:xfrm>
            <a:off x="912960" y="190512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59" name="PlaceHolder 3"/>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61"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2"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3"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4" name="PlaceHolder 5"/>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266" name="PlaceHolder 2"/>
          <p:cNvSpPr>
            <a:spLocks noGrp="1"/>
          </p:cNvSpPr>
          <p:nvPr>
            <p:ph type="body"/>
          </p:nvPr>
        </p:nvSpPr>
        <p:spPr>
          <a:xfrm>
            <a:off x="91296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7" name="PlaceHolder 3"/>
          <p:cNvSpPr>
            <a:spLocks noGrp="1"/>
          </p:cNvSpPr>
          <p:nvPr>
            <p:ph type="body"/>
          </p:nvPr>
        </p:nvSpPr>
        <p:spPr>
          <a:xfrm>
            <a:off x="365508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8" name="PlaceHolder 4"/>
          <p:cNvSpPr>
            <a:spLocks noGrp="1"/>
          </p:cNvSpPr>
          <p:nvPr>
            <p:ph type="body"/>
          </p:nvPr>
        </p:nvSpPr>
        <p:spPr>
          <a:xfrm>
            <a:off x="639684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69" name="PlaceHolder 5"/>
          <p:cNvSpPr>
            <a:spLocks noGrp="1"/>
          </p:cNvSpPr>
          <p:nvPr>
            <p:ph type="body"/>
          </p:nvPr>
        </p:nvSpPr>
        <p:spPr>
          <a:xfrm>
            <a:off x="91296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70" name="PlaceHolder 6"/>
          <p:cNvSpPr>
            <a:spLocks noGrp="1"/>
          </p:cNvSpPr>
          <p:nvPr>
            <p:ph type="body"/>
          </p:nvPr>
        </p:nvSpPr>
        <p:spPr>
          <a:xfrm>
            <a:off x="365508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271" name="PlaceHolder 7"/>
          <p:cNvSpPr>
            <a:spLocks noGrp="1"/>
          </p:cNvSpPr>
          <p:nvPr>
            <p:ph type="body"/>
          </p:nvPr>
        </p:nvSpPr>
        <p:spPr>
          <a:xfrm>
            <a:off x="639684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0"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41" name="PlaceHolder 2"/>
          <p:cNvSpPr>
            <a:spLocks noGrp="1"/>
          </p:cNvSpPr>
          <p:nvPr>
            <p:ph type="subTitle"/>
          </p:nvPr>
        </p:nvSpPr>
        <p:spPr>
          <a:xfrm>
            <a:off x="912960" y="1905120"/>
            <a:ext cx="8110080" cy="419076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42"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43" name="PlaceHolder 2"/>
          <p:cNvSpPr>
            <a:spLocks noGrp="1"/>
          </p:cNvSpPr>
          <p:nvPr>
            <p:ph type="body"/>
          </p:nvPr>
        </p:nvSpPr>
        <p:spPr>
          <a:xfrm>
            <a:off x="912960" y="1905120"/>
            <a:ext cx="81100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45"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346"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47"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36" name="PlaceHolder 2"/>
          <p:cNvSpPr>
            <a:spLocks noGrp="1"/>
          </p:cNvSpPr>
          <p:nvPr>
            <p:ph type="body"/>
          </p:nvPr>
        </p:nvSpPr>
        <p:spPr>
          <a:xfrm>
            <a:off x="912960" y="1905120"/>
            <a:ext cx="81100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48" name="PlaceHolder 1"/>
          <p:cNvSpPr>
            <a:spLocks noGrp="1"/>
          </p:cNvSpPr>
          <p:nvPr>
            <p:ph type="subTitle"/>
          </p:nvPr>
        </p:nvSpPr>
        <p:spPr>
          <a:xfrm>
            <a:off x="838080" y="380880"/>
            <a:ext cx="8162640" cy="5054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50"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51"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352"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54"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355"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56" name="PlaceHolder 4"/>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57"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58"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59"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60" name="PlaceHolder 4"/>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62" name="PlaceHolder 2"/>
          <p:cNvSpPr>
            <a:spLocks noGrp="1"/>
          </p:cNvSpPr>
          <p:nvPr>
            <p:ph type="body"/>
          </p:nvPr>
        </p:nvSpPr>
        <p:spPr>
          <a:xfrm>
            <a:off x="912960" y="190512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63" name="PlaceHolder 3"/>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65"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66"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67"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68" name="PlaceHolder 5"/>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9"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370" name="PlaceHolder 2"/>
          <p:cNvSpPr>
            <a:spLocks noGrp="1"/>
          </p:cNvSpPr>
          <p:nvPr>
            <p:ph type="body"/>
          </p:nvPr>
        </p:nvSpPr>
        <p:spPr>
          <a:xfrm>
            <a:off x="91296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71" name="PlaceHolder 3"/>
          <p:cNvSpPr>
            <a:spLocks noGrp="1"/>
          </p:cNvSpPr>
          <p:nvPr>
            <p:ph type="body"/>
          </p:nvPr>
        </p:nvSpPr>
        <p:spPr>
          <a:xfrm>
            <a:off x="365508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72" name="PlaceHolder 4"/>
          <p:cNvSpPr>
            <a:spLocks noGrp="1"/>
          </p:cNvSpPr>
          <p:nvPr>
            <p:ph type="body"/>
          </p:nvPr>
        </p:nvSpPr>
        <p:spPr>
          <a:xfrm>
            <a:off x="6396840" y="190512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73" name="PlaceHolder 5"/>
          <p:cNvSpPr>
            <a:spLocks noGrp="1"/>
          </p:cNvSpPr>
          <p:nvPr>
            <p:ph type="body"/>
          </p:nvPr>
        </p:nvSpPr>
        <p:spPr>
          <a:xfrm>
            <a:off x="91296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74" name="PlaceHolder 6"/>
          <p:cNvSpPr>
            <a:spLocks noGrp="1"/>
          </p:cNvSpPr>
          <p:nvPr>
            <p:ph type="body"/>
          </p:nvPr>
        </p:nvSpPr>
        <p:spPr>
          <a:xfrm>
            <a:off x="365508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375" name="PlaceHolder 7"/>
          <p:cNvSpPr>
            <a:spLocks noGrp="1"/>
          </p:cNvSpPr>
          <p:nvPr>
            <p:ph type="body"/>
          </p:nvPr>
        </p:nvSpPr>
        <p:spPr>
          <a:xfrm>
            <a:off x="6396840" y="4094280"/>
            <a:ext cx="2611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38"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139"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838080" y="380880"/>
            <a:ext cx="8162640" cy="50544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43"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44" name="PlaceHolder 3"/>
          <p:cNvSpPr>
            <a:spLocks noGrp="1"/>
          </p:cNvSpPr>
          <p:nvPr>
            <p:ph type="body"/>
          </p:nvPr>
        </p:nvSpPr>
        <p:spPr>
          <a:xfrm>
            <a:off x="506880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145" name="PlaceHolder 4"/>
          <p:cNvSpPr>
            <a:spLocks noGrp="1"/>
          </p:cNvSpPr>
          <p:nvPr>
            <p:ph type="body"/>
          </p:nvPr>
        </p:nvSpPr>
        <p:spPr>
          <a:xfrm>
            <a:off x="91296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47" name="PlaceHolder 2"/>
          <p:cNvSpPr>
            <a:spLocks noGrp="1"/>
          </p:cNvSpPr>
          <p:nvPr>
            <p:ph type="body"/>
          </p:nvPr>
        </p:nvSpPr>
        <p:spPr>
          <a:xfrm>
            <a:off x="912960" y="1905120"/>
            <a:ext cx="3957480" cy="4190760"/>
          </a:xfrm>
          <a:prstGeom prst="rect">
            <a:avLst/>
          </a:prstGeom>
        </p:spPr>
        <p:txBody>
          <a:bodyPr lIns="0" rIns="0" tIns="0" bIns="0">
            <a:normAutofit/>
          </a:bodyPr>
          <a:p>
            <a:endParaRPr b="0" lang="en-US" sz="2400" spc="-1" strike="noStrike">
              <a:solidFill>
                <a:srgbClr val="000000"/>
              </a:solidFill>
              <a:latin typeface="Arial"/>
            </a:endParaRPr>
          </a:p>
        </p:txBody>
      </p:sp>
      <p:sp>
        <p:nvSpPr>
          <p:cNvPr id="148"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49" name="PlaceHolder 4"/>
          <p:cNvSpPr>
            <a:spLocks noGrp="1"/>
          </p:cNvSpPr>
          <p:nvPr>
            <p:ph type="body"/>
          </p:nvPr>
        </p:nvSpPr>
        <p:spPr>
          <a:xfrm>
            <a:off x="5068800" y="409428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80880"/>
            <a:ext cx="8162640" cy="1090080"/>
          </a:xfrm>
          <a:prstGeom prst="rect">
            <a:avLst/>
          </a:prstGeom>
        </p:spPr>
        <p:txBody>
          <a:bodyPr lIns="0" rIns="0" tIns="0" bIns="0" anchor="ctr"/>
          <a:p>
            <a:endParaRPr b="0" lang="en-US" sz="2400" spc="-1" strike="noStrike">
              <a:solidFill>
                <a:srgbClr val="000000"/>
              </a:solidFill>
              <a:latin typeface="Arial"/>
            </a:endParaRPr>
          </a:p>
        </p:txBody>
      </p:sp>
      <p:sp>
        <p:nvSpPr>
          <p:cNvPr id="151" name="PlaceHolder 2"/>
          <p:cNvSpPr>
            <a:spLocks noGrp="1"/>
          </p:cNvSpPr>
          <p:nvPr>
            <p:ph type="body"/>
          </p:nvPr>
        </p:nvSpPr>
        <p:spPr>
          <a:xfrm>
            <a:off x="91296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52" name="PlaceHolder 3"/>
          <p:cNvSpPr>
            <a:spLocks noGrp="1"/>
          </p:cNvSpPr>
          <p:nvPr>
            <p:ph type="body"/>
          </p:nvPr>
        </p:nvSpPr>
        <p:spPr>
          <a:xfrm>
            <a:off x="5068800" y="1905120"/>
            <a:ext cx="3957480" cy="1998720"/>
          </a:xfrm>
          <a:prstGeom prst="rect">
            <a:avLst/>
          </a:prstGeom>
        </p:spPr>
        <p:txBody>
          <a:bodyPr lIns="0" rIns="0" tIns="0" bIns="0">
            <a:normAutofit/>
          </a:bodyPr>
          <a:p>
            <a:endParaRPr b="0" lang="en-US" sz="2400" spc="-1" strike="noStrike">
              <a:solidFill>
                <a:srgbClr val="000000"/>
              </a:solidFill>
              <a:latin typeface="Arial"/>
            </a:endParaRPr>
          </a:p>
        </p:txBody>
      </p:sp>
      <p:sp>
        <p:nvSpPr>
          <p:cNvPr id="153" name="PlaceHolder 4"/>
          <p:cNvSpPr>
            <a:spLocks noGrp="1"/>
          </p:cNvSpPr>
          <p:nvPr>
            <p:ph type="body"/>
          </p:nvPr>
        </p:nvSpPr>
        <p:spPr>
          <a:xfrm>
            <a:off x="912960" y="4094280"/>
            <a:ext cx="8110080" cy="1998720"/>
          </a:xfrm>
          <a:prstGeom prst="rect">
            <a:avLst/>
          </a:prstGeom>
        </p:spPr>
        <p:txBody>
          <a:bodyPr lIns="0" rIns="0" tIns="0" bIns="0">
            <a:normAutofit/>
          </a:bodyPr>
          <a:p>
            <a:endParaRPr b="0" lang="en-US" sz="2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grpSp>
        <p:nvGrpSpPr>
          <p:cNvPr id="0" name="Group 1"/>
          <p:cNvGrpSpPr/>
          <p:nvPr/>
        </p:nvGrpSpPr>
        <p:grpSpPr>
          <a:xfrm>
            <a:off x="1219320" y="-9360"/>
            <a:ext cx="7924320" cy="6867000"/>
            <a:chOff x="1219320" y="-9360"/>
            <a:chExt cx="7924320" cy="6867000"/>
          </a:xfrm>
        </p:grpSpPr>
        <p:sp>
          <p:nvSpPr>
            <p:cNvPr id="1" name="CustomShape 2"/>
            <p:cNvSpPr/>
            <p:nvPr/>
          </p:nvSpPr>
          <p:spPr>
            <a:xfrm>
              <a:off x="1219320" y="-9360"/>
              <a:ext cx="65520" cy="6857640"/>
            </a:xfrm>
            <a:prstGeom prst="rect">
              <a:avLst/>
            </a:prstGeom>
            <a:solidFill>
              <a:schemeClr val="accent2"/>
            </a:solidFill>
            <a:ln w="9360">
              <a:noFill/>
            </a:ln>
          </p:spPr>
          <p:style>
            <a:lnRef idx="0"/>
            <a:fillRef idx="0"/>
            <a:effectRef idx="0"/>
            <a:fontRef idx="minor"/>
          </p:style>
        </p:sp>
        <p:sp>
          <p:nvSpPr>
            <p:cNvPr id="2" name="CustomShape 3"/>
            <p:cNvSpPr/>
            <p:nvPr/>
          </p:nvSpPr>
          <p:spPr>
            <a:xfrm>
              <a:off x="1351080" y="0"/>
              <a:ext cx="65520" cy="6857640"/>
            </a:xfrm>
            <a:prstGeom prst="rect">
              <a:avLst/>
            </a:prstGeom>
            <a:solidFill>
              <a:schemeClr val="accent2"/>
            </a:solidFill>
            <a:ln w="9360">
              <a:noFill/>
            </a:ln>
          </p:spPr>
          <p:style>
            <a:lnRef idx="0"/>
            <a:fillRef idx="0"/>
            <a:effectRef idx="0"/>
            <a:fontRef idx="minor"/>
          </p:style>
        </p:sp>
        <p:sp>
          <p:nvSpPr>
            <p:cNvPr id="3" name="CustomShape 4"/>
            <p:cNvSpPr/>
            <p:nvPr/>
          </p:nvSpPr>
          <p:spPr>
            <a:xfrm>
              <a:off x="1483200" y="0"/>
              <a:ext cx="65520" cy="6857640"/>
            </a:xfrm>
            <a:prstGeom prst="rect">
              <a:avLst/>
            </a:prstGeom>
            <a:solidFill>
              <a:schemeClr val="accent2"/>
            </a:solidFill>
            <a:ln w="9360">
              <a:noFill/>
            </a:ln>
          </p:spPr>
          <p:style>
            <a:lnRef idx="0"/>
            <a:fillRef idx="0"/>
            <a:effectRef idx="0"/>
            <a:fontRef idx="minor"/>
          </p:style>
        </p:sp>
        <p:sp>
          <p:nvSpPr>
            <p:cNvPr id="4" name="CustomShape 5"/>
            <p:cNvSpPr/>
            <p:nvPr/>
          </p:nvSpPr>
          <p:spPr>
            <a:xfrm>
              <a:off x="1615320" y="0"/>
              <a:ext cx="65520" cy="6857640"/>
            </a:xfrm>
            <a:prstGeom prst="rect">
              <a:avLst/>
            </a:prstGeom>
            <a:solidFill>
              <a:schemeClr val="accent2"/>
            </a:solidFill>
            <a:ln w="9360">
              <a:noFill/>
            </a:ln>
          </p:spPr>
          <p:style>
            <a:lnRef idx="0"/>
            <a:fillRef idx="0"/>
            <a:effectRef idx="0"/>
            <a:fontRef idx="minor"/>
          </p:style>
        </p:sp>
        <p:sp>
          <p:nvSpPr>
            <p:cNvPr id="5" name="CustomShape 6"/>
            <p:cNvSpPr/>
            <p:nvPr/>
          </p:nvSpPr>
          <p:spPr>
            <a:xfrm>
              <a:off x="1747440" y="0"/>
              <a:ext cx="65520" cy="6857640"/>
            </a:xfrm>
            <a:prstGeom prst="rect">
              <a:avLst/>
            </a:prstGeom>
            <a:solidFill>
              <a:schemeClr val="accent2"/>
            </a:solidFill>
            <a:ln w="9360">
              <a:noFill/>
            </a:ln>
          </p:spPr>
          <p:style>
            <a:lnRef idx="0"/>
            <a:fillRef idx="0"/>
            <a:effectRef idx="0"/>
            <a:fontRef idx="minor"/>
          </p:style>
        </p:sp>
        <p:sp>
          <p:nvSpPr>
            <p:cNvPr id="6" name="CustomShape 7"/>
            <p:cNvSpPr/>
            <p:nvPr/>
          </p:nvSpPr>
          <p:spPr>
            <a:xfrm>
              <a:off x="1879200" y="0"/>
              <a:ext cx="65520" cy="6857640"/>
            </a:xfrm>
            <a:prstGeom prst="rect">
              <a:avLst/>
            </a:prstGeom>
            <a:solidFill>
              <a:schemeClr val="accent2"/>
            </a:solidFill>
            <a:ln w="9360">
              <a:noFill/>
            </a:ln>
          </p:spPr>
          <p:style>
            <a:lnRef idx="0"/>
            <a:fillRef idx="0"/>
            <a:effectRef idx="0"/>
            <a:fontRef idx="minor"/>
          </p:style>
        </p:sp>
        <p:sp>
          <p:nvSpPr>
            <p:cNvPr id="7" name="CustomShape 8"/>
            <p:cNvSpPr/>
            <p:nvPr/>
          </p:nvSpPr>
          <p:spPr>
            <a:xfrm>
              <a:off x="2011320" y="0"/>
              <a:ext cx="65520" cy="6857640"/>
            </a:xfrm>
            <a:prstGeom prst="rect">
              <a:avLst/>
            </a:prstGeom>
            <a:solidFill>
              <a:schemeClr val="accent2"/>
            </a:solidFill>
            <a:ln w="9360">
              <a:noFill/>
            </a:ln>
          </p:spPr>
          <p:style>
            <a:lnRef idx="0"/>
            <a:fillRef idx="0"/>
            <a:effectRef idx="0"/>
            <a:fontRef idx="minor"/>
          </p:style>
        </p:sp>
        <p:sp>
          <p:nvSpPr>
            <p:cNvPr id="8" name="CustomShape 9"/>
            <p:cNvSpPr/>
            <p:nvPr/>
          </p:nvSpPr>
          <p:spPr>
            <a:xfrm>
              <a:off x="2143440" y="0"/>
              <a:ext cx="65520" cy="6857640"/>
            </a:xfrm>
            <a:prstGeom prst="rect">
              <a:avLst/>
            </a:prstGeom>
            <a:solidFill>
              <a:schemeClr val="accent2"/>
            </a:solidFill>
            <a:ln w="9360">
              <a:noFill/>
            </a:ln>
          </p:spPr>
          <p:style>
            <a:lnRef idx="0"/>
            <a:fillRef idx="0"/>
            <a:effectRef idx="0"/>
            <a:fontRef idx="minor"/>
          </p:style>
        </p:sp>
        <p:sp>
          <p:nvSpPr>
            <p:cNvPr id="9" name="CustomShape 10"/>
            <p:cNvSpPr/>
            <p:nvPr/>
          </p:nvSpPr>
          <p:spPr>
            <a:xfrm>
              <a:off x="2275560" y="0"/>
              <a:ext cx="65520" cy="6857640"/>
            </a:xfrm>
            <a:prstGeom prst="rect">
              <a:avLst/>
            </a:prstGeom>
            <a:solidFill>
              <a:schemeClr val="accent2"/>
            </a:solidFill>
            <a:ln w="9360">
              <a:noFill/>
            </a:ln>
          </p:spPr>
          <p:style>
            <a:lnRef idx="0"/>
            <a:fillRef idx="0"/>
            <a:effectRef idx="0"/>
            <a:fontRef idx="minor"/>
          </p:style>
        </p:sp>
        <p:sp>
          <p:nvSpPr>
            <p:cNvPr id="10" name="CustomShape 11"/>
            <p:cNvSpPr/>
            <p:nvPr/>
          </p:nvSpPr>
          <p:spPr>
            <a:xfrm>
              <a:off x="2407680" y="0"/>
              <a:ext cx="65520" cy="6857640"/>
            </a:xfrm>
            <a:prstGeom prst="rect">
              <a:avLst/>
            </a:prstGeom>
            <a:solidFill>
              <a:schemeClr val="accent2"/>
            </a:solidFill>
            <a:ln w="9360">
              <a:noFill/>
            </a:ln>
          </p:spPr>
          <p:style>
            <a:lnRef idx="0"/>
            <a:fillRef idx="0"/>
            <a:effectRef idx="0"/>
            <a:fontRef idx="minor"/>
          </p:style>
        </p:sp>
        <p:sp>
          <p:nvSpPr>
            <p:cNvPr id="11" name="CustomShape 12"/>
            <p:cNvSpPr/>
            <p:nvPr/>
          </p:nvSpPr>
          <p:spPr>
            <a:xfrm>
              <a:off x="2539440" y="0"/>
              <a:ext cx="65520" cy="6857640"/>
            </a:xfrm>
            <a:prstGeom prst="rect">
              <a:avLst/>
            </a:prstGeom>
            <a:solidFill>
              <a:schemeClr val="accent2"/>
            </a:solidFill>
            <a:ln w="9360">
              <a:noFill/>
            </a:ln>
          </p:spPr>
          <p:style>
            <a:lnRef idx="0"/>
            <a:fillRef idx="0"/>
            <a:effectRef idx="0"/>
            <a:fontRef idx="minor"/>
          </p:style>
        </p:sp>
        <p:sp>
          <p:nvSpPr>
            <p:cNvPr id="12" name="CustomShape 13"/>
            <p:cNvSpPr/>
            <p:nvPr/>
          </p:nvSpPr>
          <p:spPr>
            <a:xfrm>
              <a:off x="2671560" y="0"/>
              <a:ext cx="65520" cy="6857640"/>
            </a:xfrm>
            <a:prstGeom prst="rect">
              <a:avLst/>
            </a:prstGeom>
            <a:solidFill>
              <a:schemeClr val="accent2"/>
            </a:solidFill>
            <a:ln w="9360">
              <a:noFill/>
            </a:ln>
          </p:spPr>
          <p:style>
            <a:lnRef idx="0"/>
            <a:fillRef idx="0"/>
            <a:effectRef idx="0"/>
            <a:fontRef idx="minor"/>
          </p:style>
        </p:sp>
        <p:sp>
          <p:nvSpPr>
            <p:cNvPr id="13" name="CustomShape 14"/>
            <p:cNvSpPr/>
            <p:nvPr/>
          </p:nvSpPr>
          <p:spPr>
            <a:xfrm>
              <a:off x="2803680" y="0"/>
              <a:ext cx="65520" cy="6857640"/>
            </a:xfrm>
            <a:prstGeom prst="rect">
              <a:avLst/>
            </a:prstGeom>
            <a:solidFill>
              <a:schemeClr val="accent2"/>
            </a:solidFill>
            <a:ln w="9360">
              <a:noFill/>
            </a:ln>
          </p:spPr>
          <p:style>
            <a:lnRef idx="0"/>
            <a:fillRef idx="0"/>
            <a:effectRef idx="0"/>
            <a:fontRef idx="minor"/>
          </p:style>
        </p:sp>
        <p:sp>
          <p:nvSpPr>
            <p:cNvPr id="14" name="CustomShape 15"/>
            <p:cNvSpPr/>
            <p:nvPr/>
          </p:nvSpPr>
          <p:spPr>
            <a:xfrm>
              <a:off x="2935800" y="0"/>
              <a:ext cx="65520" cy="6857640"/>
            </a:xfrm>
            <a:prstGeom prst="rect">
              <a:avLst/>
            </a:prstGeom>
            <a:solidFill>
              <a:schemeClr val="accent2"/>
            </a:solidFill>
            <a:ln w="9360">
              <a:noFill/>
            </a:ln>
          </p:spPr>
          <p:style>
            <a:lnRef idx="0"/>
            <a:fillRef idx="0"/>
            <a:effectRef idx="0"/>
            <a:fontRef idx="minor"/>
          </p:style>
        </p:sp>
        <p:sp>
          <p:nvSpPr>
            <p:cNvPr id="15" name="CustomShape 16"/>
            <p:cNvSpPr/>
            <p:nvPr/>
          </p:nvSpPr>
          <p:spPr>
            <a:xfrm>
              <a:off x="3067560" y="0"/>
              <a:ext cx="65520" cy="6857640"/>
            </a:xfrm>
            <a:prstGeom prst="rect">
              <a:avLst/>
            </a:prstGeom>
            <a:solidFill>
              <a:schemeClr val="accent2"/>
            </a:solidFill>
            <a:ln w="9360">
              <a:noFill/>
            </a:ln>
          </p:spPr>
          <p:style>
            <a:lnRef idx="0"/>
            <a:fillRef idx="0"/>
            <a:effectRef idx="0"/>
            <a:fontRef idx="minor"/>
          </p:style>
        </p:sp>
        <p:sp>
          <p:nvSpPr>
            <p:cNvPr id="16" name="CustomShape 17"/>
            <p:cNvSpPr/>
            <p:nvPr/>
          </p:nvSpPr>
          <p:spPr>
            <a:xfrm>
              <a:off x="3199680" y="0"/>
              <a:ext cx="65520" cy="6857640"/>
            </a:xfrm>
            <a:prstGeom prst="rect">
              <a:avLst/>
            </a:prstGeom>
            <a:solidFill>
              <a:schemeClr val="accent2"/>
            </a:solidFill>
            <a:ln w="9360">
              <a:noFill/>
            </a:ln>
          </p:spPr>
          <p:style>
            <a:lnRef idx="0"/>
            <a:fillRef idx="0"/>
            <a:effectRef idx="0"/>
            <a:fontRef idx="minor"/>
          </p:style>
        </p:sp>
        <p:sp>
          <p:nvSpPr>
            <p:cNvPr id="17" name="CustomShape 18"/>
            <p:cNvSpPr/>
            <p:nvPr/>
          </p:nvSpPr>
          <p:spPr>
            <a:xfrm>
              <a:off x="3331800" y="0"/>
              <a:ext cx="65520" cy="6857640"/>
            </a:xfrm>
            <a:prstGeom prst="rect">
              <a:avLst/>
            </a:prstGeom>
            <a:solidFill>
              <a:schemeClr val="accent2"/>
            </a:solidFill>
            <a:ln w="9360">
              <a:noFill/>
            </a:ln>
          </p:spPr>
          <p:style>
            <a:lnRef idx="0"/>
            <a:fillRef idx="0"/>
            <a:effectRef idx="0"/>
            <a:fontRef idx="minor"/>
          </p:style>
        </p:sp>
        <p:sp>
          <p:nvSpPr>
            <p:cNvPr id="18" name="CustomShape 19"/>
            <p:cNvSpPr/>
            <p:nvPr/>
          </p:nvSpPr>
          <p:spPr>
            <a:xfrm>
              <a:off x="3463920" y="0"/>
              <a:ext cx="65520" cy="6857640"/>
            </a:xfrm>
            <a:prstGeom prst="rect">
              <a:avLst/>
            </a:prstGeom>
            <a:solidFill>
              <a:schemeClr val="accent2"/>
            </a:solidFill>
            <a:ln w="9360">
              <a:noFill/>
            </a:ln>
          </p:spPr>
          <p:style>
            <a:lnRef idx="0"/>
            <a:fillRef idx="0"/>
            <a:effectRef idx="0"/>
            <a:fontRef idx="minor"/>
          </p:style>
        </p:sp>
        <p:sp>
          <p:nvSpPr>
            <p:cNvPr id="19" name="CustomShape 20"/>
            <p:cNvSpPr/>
            <p:nvPr/>
          </p:nvSpPr>
          <p:spPr>
            <a:xfrm>
              <a:off x="3595680" y="0"/>
              <a:ext cx="65520" cy="6857640"/>
            </a:xfrm>
            <a:prstGeom prst="rect">
              <a:avLst/>
            </a:prstGeom>
            <a:solidFill>
              <a:schemeClr val="accent2"/>
            </a:solidFill>
            <a:ln w="9360">
              <a:noFill/>
            </a:ln>
          </p:spPr>
          <p:style>
            <a:lnRef idx="0"/>
            <a:fillRef idx="0"/>
            <a:effectRef idx="0"/>
            <a:fontRef idx="minor"/>
          </p:style>
        </p:sp>
        <p:sp>
          <p:nvSpPr>
            <p:cNvPr id="20" name="CustomShape 21"/>
            <p:cNvSpPr/>
            <p:nvPr/>
          </p:nvSpPr>
          <p:spPr>
            <a:xfrm>
              <a:off x="3727800" y="0"/>
              <a:ext cx="65520" cy="6857640"/>
            </a:xfrm>
            <a:prstGeom prst="rect">
              <a:avLst/>
            </a:prstGeom>
            <a:solidFill>
              <a:schemeClr val="accent2"/>
            </a:solidFill>
            <a:ln w="9360">
              <a:noFill/>
            </a:ln>
          </p:spPr>
          <p:style>
            <a:lnRef idx="0"/>
            <a:fillRef idx="0"/>
            <a:effectRef idx="0"/>
            <a:fontRef idx="minor"/>
          </p:style>
        </p:sp>
        <p:sp>
          <p:nvSpPr>
            <p:cNvPr id="21" name="CustomShape 22"/>
            <p:cNvSpPr/>
            <p:nvPr/>
          </p:nvSpPr>
          <p:spPr>
            <a:xfrm>
              <a:off x="3859920" y="0"/>
              <a:ext cx="65520" cy="6857640"/>
            </a:xfrm>
            <a:prstGeom prst="rect">
              <a:avLst/>
            </a:prstGeom>
            <a:solidFill>
              <a:schemeClr val="accent2"/>
            </a:solidFill>
            <a:ln w="9360">
              <a:noFill/>
            </a:ln>
          </p:spPr>
          <p:style>
            <a:lnRef idx="0"/>
            <a:fillRef idx="0"/>
            <a:effectRef idx="0"/>
            <a:fontRef idx="minor"/>
          </p:style>
        </p:sp>
        <p:sp>
          <p:nvSpPr>
            <p:cNvPr id="22" name="CustomShape 23"/>
            <p:cNvSpPr/>
            <p:nvPr/>
          </p:nvSpPr>
          <p:spPr>
            <a:xfrm>
              <a:off x="3992040" y="0"/>
              <a:ext cx="65520" cy="6857640"/>
            </a:xfrm>
            <a:prstGeom prst="rect">
              <a:avLst/>
            </a:prstGeom>
            <a:solidFill>
              <a:schemeClr val="accent2"/>
            </a:solidFill>
            <a:ln w="9360">
              <a:noFill/>
            </a:ln>
          </p:spPr>
          <p:style>
            <a:lnRef idx="0"/>
            <a:fillRef idx="0"/>
            <a:effectRef idx="0"/>
            <a:fontRef idx="minor"/>
          </p:style>
        </p:sp>
        <p:sp>
          <p:nvSpPr>
            <p:cNvPr id="23" name="CustomShape 24"/>
            <p:cNvSpPr/>
            <p:nvPr/>
          </p:nvSpPr>
          <p:spPr>
            <a:xfrm>
              <a:off x="4123800" y="0"/>
              <a:ext cx="65520" cy="6857640"/>
            </a:xfrm>
            <a:prstGeom prst="rect">
              <a:avLst/>
            </a:prstGeom>
            <a:solidFill>
              <a:schemeClr val="accent2"/>
            </a:solidFill>
            <a:ln w="9360">
              <a:noFill/>
            </a:ln>
          </p:spPr>
          <p:style>
            <a:lnRef idx="0"/>
            <a:fillRef idx="0"/>
            <a:effectRef idx="0"/>
            <a:fontRef idx="minor"/>
          </p:style>
        </p:sp>
        <p:sp>
          <p:nvSpPr>
            <p:cNvPr id="24" name="CustomShape 25"/>
            <p:cNvSpPr/>
            <p:nvPr/>
          </p:nvSpPr>
          <p:spPr>
            <a:xfrm>
              <a:off x="4255920" y="0"/>
              <a:ext cx="65520" cy="6857640"/>
            </a:xfrm>
            <a:prstGeom prst="rect">
              <a:avLst/>
            </a:prstGeom>
            <a:solidFill>
              <a:schemeClr val="accent2"/>
            </a:solidFill>
            <a:ln w="9360">
              <a:noFill/>
            </a:ln>
          </p:spPr>
          <p:style>
            <a:lnRef idx="0"/>
            <a:fillRef idx="0"/>
            <a:effectRef idx="0"/>
            <a:fontRef idx="minor"/>
          </p:style>
        </p:sp>
        <p:sp>
          <p:nvSpPr>
            <p:cNvPr id="25" name="CustomShape 26"/>
            <p:cNvSpPr/>
            <p:nvPr/>
          </p:nvSpPr>
          <p:spPr>
            <a:xfrm>
              <a:off x="4388040" y="0"/>
              <a:ext cx="65520" cy="6857640"/>
            </a:xfrm>
            <a:prstGeom prst="rect">
              <a:avLst/>
            </a:prstGeom>
            <a:solidFill>
              <a:schemeClr val="accent2"/>
            </a:solidFill>
            <a:ln w="9360">
              <a:noFill/>
            </a:ln>
          </p:spPr>
          <p:style>
            <a:lnRef idx="0"/>
            <a:fillRef idx="0"/>
            <a:effectRef idx="0"/>
            <a:fontRef idx="minor"/>
          </p:style>
        </p:sp>
        <p:sp>
          <p:nvSpPr>
            <p:cNvPr id="26" name="CustomShape 27"/>
            <p:cNvSpPr/>
            <p:nvPr/>
          </p:nvSpPr>
          <p:spPr>
            <a:xfrm>
              <a:off x="4520160" y="0"/>
              <a:ext cx="65520" cy="6857640"/>
            </a:xfrm>
            <a:prstGeom prst="rect">
              <a:avLst/>
            </a:prstGeom>
            <a:solidFill>
              <a:schemeClr val="accent2"/>
            </a:solidFill>
            <a:ln w="9360">
              <a:noFill/>
            </a:ln>
          </p:spPr>
          <p:style>
            <a:lnRef idx="0"/>
            <a:fillRef idx="0"/>
            <a:effectRef idx="0"/>
            <a:fontRef idx="minor"/>
          </p:style>
        </p:sp>
        <p:sp>
          <p:nvSpPr>
            <p:cNvPr id="27" name="CustomShape 28"/>
            <p:cNvSpPr/>
            <p:nvPr/>
          </p:nvSpPr>
          <p:spPr>
            <a:xfrm>
              <a:off x="4651920" y="0"/>
              <a:ext cx="65520" cy="6857640"/>
            </a:xfrm>
            <a:prstGeom prst="rect">
              <a:avLst/>
            </a:prstGeom>
            <a:solidFill>
              <a:schemeClr val="accent2"/>
            </a:solidFill>
            <a:ln w="9360">
              <a:noFill/>
            </a:ln>
          </p:spPr>
          <p:style>
            <a:lnRef idx="0"/>
            <a:fillRef idx="0"/>
            <a:effectRef idx="0"/>
            <a:fontRef idx="minor"/>
          </p:style>
        </p:sp>
        <p:sp>
          <p:nvSpPr>
            <p:cNvPr id="28" name="CustomShape 29"/>
            <p:cNvSpPr/>
            <p:nvPr/>
          </p:nvSpPr>
          <p:spPr>
            <a:xfrm>
              <a:off x="4784040" y="0"/>
              <a:ext cx="65520" cy="6857640"/>
            </a:xfrm>
            <a:prstGeom prst="rect">
              <a:avLst/>
            </a:prstGeom>
            <a:solidFill>
              <a:schemeClr val="accent2"/>
            </a:solidFill>
            <a:ln w="9360">
              <a:noFill/>
            </a:ln>
          </p:spPr>
          <p:style>
            <a:lnRef idx="0"/>
            <a:fillRef idx="0"/>
            <a:effectRef idx="0"/>
            <a:fontRef idx="minor"/>
          </p:style>
        </p:sp>
        <p:sp>
          <p:nvSpPr>
            <p:cNvPr id="29" name="CustomShape 30"/>
            <p:cNvSpPr/>
            <p:nvPr/>
          </p:nvSpPr>
          <p:spPr>
            <a:xfrm>
              <a:off x="4916160" y="0"/>
              <a:ext cx="65520" cy="6857640"/>
            </a:xfrm>
            <a:prstGeom prst="rect">
              <a:avLst/>
            </a:prstGeom>
            <a:solidFill>
              <a:schemeClr val="accent2"/>
            </a:solidFill>
            <a:ln w="9360">
              <a:noFill/>
            </a:ln>
          </p:spPr>
          <p:style>
            <a:lnRef idx="0"/>
            <a:fillRef idx="0"/>
            <a:effectRef idx="0"/>
            <a:fontRef idx="minor"/>
          </p:style>
        </p:sp>
        <p:sp>
          <p:nvSpPr>
            <p:cNvPr id="30" name="CustomShape 31"/>
            <p:cNvSpPr/>
            <p:nvPr/>
          </p:nvSpPr>
          <p:spPr>
            <a:xfrm>
              <a:off x="5048280" y="0"/>
              <a:ext cx="65520" cy="6857640"/>
            </a:xfrm>
            <a:prstGeom prst="rect">
              <a:avLst/>
            </a:prstGeom>
            <a:solidFill>
              <a:schemeClr val="accent2"/>
            </a:solidFill>
            <a:ln w="9360">
              <a:noFill/>
            </a:ln>
          </p:spPr>
          <p:style>
            <a:lnRef idx="0"/>
            <a:fillRef idx="0"/>
            <a:effectRef idx="0"/>
            <a:fontRef idx="minor"/>
          </p:style>
        </p:sp>
        <p:sp>
          <p:nvSpPr>
            <p:cNvPr id="31" name="CustomShape 32"/>
            <p:cNvSpPr/>
            <p:nvPr/>
          </p:nvSpPr>
          <p:spPr>
            <a:xfrm>
              <a:off x="5180400" y="0"/>
              <a:ext cx="65520" cy="6857640"/>
            </a:xfrm>
            <a:prstGeom prst="rect">
              <a:avLst/>
            </a:prstGeom>
            <a:solidFill>
              <a:schemeClr val="accent2"/>
            </a:solidFill>
            <a:ln w="9360">
              <a:noFill/>
            </a:ln>
          </p:spPr>
          <p:style>
            <a:lnRef idx="0"/>
            <a:fillRef idx="0"/>
            <a:effectRef idx="0"/>
            <a:fontRef idx="minor"/>
          </p:style>
        </p:sp>
        <p:sp>
          <p:nvSpPr>
            <p:cNvPr id="32" name="CustomShape 33"/>
            <p:cNvSpPr/>
            <p:nvPr/>
          </p:nvSpPr>
          <p:spPr>
            <a:xfrm>
              <a:off x="5312160" y="0"/>
              <a:ext cx="65520" cy="6857640"/>
            </a:xfrm>
            <a:prstGeom prst="rect">
              <a:avLst/>
            </a:prstGeom>
            <a:solidFill>
              <a:schemeClr val="accent2"/>
            </a:solidFill>
            <a:ln w="9360">
              <a:noFill/>
            </a:ln>
          </p:spPr>
          <p:style>
            <a:lnRef idx="0"/>
            <a:fillRef idx="0"/>
            <a:effectRef idx="0"/>
            <a:fontRef idx="minor"/>
          </p:style>
        </p:sp>
        <p:sp>
          <p:nvSpPr>
            <p:cNvPr id="33" name="CustomShape 34"/>
            <p:cNvSpPr/>
            <p:nvPr/>
          </p:nvSpPr>
          <p:spPr>
            <a:xfrm>
              <a:off x="5444280" y="0"/>
              <a:ext cx="65520" cy="6857640"/>
            </a:xfrm>
            <a:prstGeom prst="rect">
              <a:avLst/>
            </a:prstGeom>
            <a:solidFill>
              <a:schemeClr val="accent2"/>
            </a:solidFill>
            <a:ln w="9360">
              <a:noFill/>
            </a:ln>
          </p:spPr>
          <p:style>
            <a:lnRef idx="0"/>
            <a:fillRef idx="0"/>
            <a:effectRef idx="0"/>
            <a:fontRef idx="minor"/>
          </p:style>
        </p:sp>
        <p:sp>
          <p:nvSpPr>
            <p:cNvPr id="34" name="CustomShape 35"/>
            <p:cNvSpPr/>
            <p:nvPr/>
          </p:nvSpPr>
          <p:spPr>
            <a:xfrm>
              <a:off x="5576400" y="0"/>
              <a:ext cx="65520" cy="6857640"/>
            </a:xfrm>
            <a:prstGeom prst="rect">
              <a:avLst/>
            </a:prstGeom>
            <a:solidFill>
              <a:schemeClr val="accent2"/>
            </a:solidFill>
            <a:ln w="9360">
              <a:noFill/>
            </a:ln>
          </p:spPr>
          <p:style>
            <a:lnRef idx="0"/>
            <a:fillRef idx="0"/>
            <a:effectRef idx="0"/>
            <a:fontRef idx="minor"/>
          </p:style>
        </p:sp>
        <p:sp>
          <p:nvSpPr>
            <p:cNvPr id="35" name="CustomShape 36"/>
            <p:cNvSpPr/>
            <p:nvPr/>
          </p:nvSpPr>
          <p:spPr>
            <a:xfrm>
              <a:off x="5708520" y="0"/>
              <a:ext cx="65520" cy="6857640"/>
            </a:xfrm>
            <a:prstGeom prst="rect">
              <a:avLst/>
            </a:prstGeom>
            <a:solidFill>
              <a:schemeClr val="accent2"/>
            </a:solidFill>
            <a:ln w="9360">
              <a:noFill/>
            </a:ln>
          </p:spPr>
          <p:style>
            <a:lnRef idx="0"/>
            <a:fillRef idx="0"/>
            <a:effectRef idx="0"/>
            <a:fontRef idx="minor"/>
          </p:style>
        </p:sp>
        <p:sp>
          <p:nvSpPr>
            <p:cNvPr id="36" name="CustomShape 37"/>
            <p:cNvSpPr/>
            <p:nvPr/>
          </p:nvSpPr>
          <p:spPr>
            <a:xfrm>
              <a:off x="5840280" y="0"/>
              <a:ext cx="65520" cy="6857640"/>
            </a:xfrm>
            <a:prstGeom prst="rect">
              <a:avLst/>
            </a:prstGeom>
            <a:solidFill>
              <a:schemeClr val="accent2"/>
            </a:solidFill>
            <a:ln w="9360">
              <a:noFill/>
            </a:ln>
          </p:spPr>
          <p:style>
            <a:lnRef idx="0"/>
            <a:fillRef idx="0"/>
            <a:effectRef idx="0"/>
            <a:fontRef idx="minor"/>
          </p:style>
        </p:sp>
        <p:sp>
          <p:nvSpPr>
            <p:cNvPr id="37" name="CustomShape 38"/>
            <p:cNvSpPr/>
            <p:nvPr/>
          </p:nvSpPr>
          <p:spPr>
            <a:xfrm>
              <a:off x="5972400" y="0"/>
              <a:ext cx="65520" cy="6857640"/>
            </a:xfrm>
            <a:prstGeom prst="rect">
              <a:avLst/>
            </a:prstGeom>
            <a:solidFill>
              <a:schemeClr val="accent2"/>
            </a:solidFill>
            <a:ln w="9360">
              <a:noFill/>
            </a:ln>
          </p:spPr>
          <p:style>
            <a:lnRef idx="0"/>
            <a:fillRef idx="0"/>
            <a:effectRef idx="0"/>
            <a:fontRef idx="minor"/>
          </p:style>
        </p:sp>
        <p:sp>
          <p:nvSpPr>
            <p:cNvPr id="38" name="CustomShape 39"/>
            <p:cNvSpPr/>
            <p:nvPr/>
          </p:nvSpPr>
          <p:spPr>
            <a:xfrm>
              <a:off x="6104520" y="0"/>
              <a:ext cx="65520" cy="6857640"/>
            </a:xfrm>
            <a:prstGeom prst="rect">
              <a:avLst/>
            </a:prstGeom>
            <a:solidFill>
              <a:schemeClr val="accent2"/>
            </a:solidFill>
            <a:ln w="9360">
              <a:noFill/>
            </a:ln>
          </p:spPr>
          <p:style>
            <a:lnRef idx="0"/>
            <a:fillRef idx="0"/>
            <a:effectRef idx="0"/>
            <a:fontRef idx="minor"/>
          </p:style>
        </p:sp>
        <p:sp>
          <p:nvSpPr>
            <p:cNvPr id="39" name="CustomShape 40"/>
            <p:cNvSpPr/>
            <p:nvPr/>
          </p:nvSpPr>
          <p:spPr>
            <a:xfrm>
              <a:off x="6236640" y="0"/>
              <a:ext cx="65520" cy="6857640"/>
            </a:xfrm>
            <a:prstGeom prst="rect">
              <a:avLst/>
            </a:prstGeom>
            <a:solidFill>
              <a:schemeClr val="accent2"/>
            </a:solidFill>
            <a:ln w="9360">
              <a:noFill/>
            </a:ln>
          </p:spPr>
          <p:style>
            <a:lnRef idx="0"/>
            <a:fillRef idx="0"/>
            <a:effectRef idx="0"/>
            <a:fontRef idx="minor"/>
          </p:style>
        </p:sp>
        <p:sp>
          <p:nvSpPr>
            <p:cNvPr id="40" name="CustomShape 41"/>
            <p:cNvSpPr/>
            <p:nvPr/>
          </p:nvSpPr>
          <p:spPr>
            <a:xfrm>
              <a:off x="6368400" y="0"/>
              <a:ext cx="65520" cy="6857640"/>
            </a:xfrm>
            <a:prstGeom prst="rect">
              <a:avLst/>
            </a:prstGeom>
            <a:solidFill>
              <a:schemeClr val="accent2"/>
            </a:solidFill>
            <a:ln w="9360">
              <a:noFill/>
            </a:ln>
          </p:spPr>
          <p:style>
            <a:lnRef idx="0"/>
            <a:fillRef idx="0"/>
            <a:effectRef idx="0"/>
            <a:fontRef idx="minor"/>
          </p:style>
        </p:sp>
        <p:sp>
          <p:nvSpPr>
            <p:cNvPr id="41" name="CustomShape 42"/>
            <p:cNvSpPr/>
            <p:nvPr/>
          </p:nvSpPr>
          <p:spPr>
            <a:xfrm>
              <a:off x="6500520" y="0"/>
              <a:ext cx="65520" cy="6857640"/>
            </a:xfrm>
            <a:prstGeom prst="rect">
              <a:avLst/>
            </a:prstGeom>
            <a:solidFill>
              <a:schemeClr val="accent2"/>
            </a:solidFill>
            <a:ln w="9360">
              <a:noFill/>
            </a:ln>
          </p:spPr>
          <p:style>
            <a:lnRef idx="0"/>
            <a:fillRef idx="0"/>
            <a:effectRef idx="0"/>
            <a:fontRef idx="minor"/>
          </p:style>
        </p:sp>
        <p:sp>
          <p:nvSpPr>
            <p:cNvPr id="42" name="CustomShape 43"/>
            <p:cNvSpPr/>
            <p:nvPr/>
          </p:nvSpPr>
          <p:spPr>
            <a:xfrm>
              <a:off x="6632640" y="0"/>
              <a:ext cx="65520" cy="6857640"/>
            </a:xfrm>
            <a:prstGeom prst="rect">
              <a:avLst/>
            </a:prstGeom>
            <a:solidFill>
              <a:schemeClr val="accent2"/>
            </a:solidFill>
            <a:ln w="9360">
              <a:noFill/>
            </a:ln>
          </p:spPr>
          <p:style>
            <a:lnRef idx="0"/>
            <a:fillRef idx="0"/>
            <a:effectRef idx="0"/>
            <a:fontRef idx="minor"/>
          </p:style>
        </p:sp>
        <p:sp>
          <p:nvSpPr>
            <p:cNvPr id="43" name="CustomShape 44"/>
            <p:cNvSpPr/>
            <p:nvPr/>
          </p:nvSpPr>
          <p:spPr>
            <a:xfrm>
              <a:off x="6764760" y="0"/>
              <a:ext cx="65520" cy="6857640"/>
            </a:xfrm>
            <a:prstGeom prst="rect">
              <a:avLst/>
            </a:prstGeom>
            <a:solidFill>
              <a:schemeClr val="accent2"/>
            </a:solidFill>
            <a:ln w="9360">
              <a:noFill/>
            </a:ln>
          </p:spPr>
          <p:style>
            <a:lnRef idx="0"/>
            <a:fillRef idx="0"/>
            <a:effectRef idx="0"/>
            <a:fontRef idx="minor"/>
          </p:style>
        </p:sp>
        <p:sp>
          <p:nvSpPr>
            <p:cNvPr id="44" name="CustomShape 45"/>
            <p:cNvSpPr/>
            <p:nvPr/>
          </p:nvSpPr>
          <p:spPr>
            <a:xfrm>
              <a:off x="6896520" y="0"/>
              <a:ext cx="65520" cy="6857640"/>
            </a:xfrm>
            <a:prstGeom prst="rect">
              <a:avLst/>
            </a:prstGeom>
            <a:solidFill>
              <a:schemeClr val="accent2"/>
            </a:solidFill>
            <a:ln w="9360">
              <a:noFill/>
            </a:ln>
          </p:spPr>
          <p:style>
            <a:lnRef idx="0"/>
            <a:fillRef idx="0"/>
            <a:effectRef idx="0"/>
            <a:fontRef idx="minor"/>
          </p:style>
        </p:sp>
        <p:sp>
          <p:nvSpPr>
            <p:cNvPr id="45" name="CustomShape 46"/>
            <p:cNvSpPr/>
            <p:nvPr/>
          </p:nvSpPr>
          <p:spPr>
            <a:xfrm>
              <a:off x="7028640" y="0"/>
              <a:ext cx="65520" cy="6857640"/>
            </a:xfrm>
            <a:prstGeom prst="rect">
              <a:avLst/>
            </a:prstGeom>
            <a:solidFill>
              <a:schemeClr val="accent2"/>
            </a:solidFill>
            <a:ln w="9360">
              <a:noFill/>
            </a:ln>
          </p:spPr>
          <p:style>
            <a:lnRef idx="0"/>
            <a:fillRef idx="0"/>
            <a:effectRef idx="0"/>
            <a:fontRef idx="minor"/>
          </p:style>
        </p:sp>
        <p:sp>
          <p:nvSpPr>
            <p:cNvPr id="46" name="CustomShape 47"/>
            <p:cNvSpPr/>
            <p:nvPr/>
          </p:nvSpPr>
          <p:spPr>
            <a:xfrm>
              <a:off x="7160760" y="0"/>
              <a:ext cx="65520" cy="6857640"/>
            </a:xfrm>
            <a:prstGeom prst="rect">
              <a:avLst/>
            </a:prstGeom>
            <a:solidFill>
              <a:schemeClr val="accent2"/>
            </a:solidFill>
            <a:ln w="9360">
              <a:noFill/>
            </a:ln>
          </p:spPr>
          <p:style>
            <a:lnRef idx="0"/>
            <a:fillRef idx="0"/>
            <a:effectRef idx="0"/>
            <a:fontRef idx="minor"/>
          </p:style>
        </p:sp>
        <p:sp>
          <p:nvSpPr>
            <p:cNvPr id="47" name="CustomShape 48"/>
            <p:cNvSpPr/>
            <p:nvPr/>
          </p:nvSpPr>
          <p:spPr>
            <a:xfrm>
              <a:off x="7292880" y="0"/>
              <a:ext cx="65520" cy="6857640"/>
            </a:xfrm>
            <a:prstGeom prst="rect">
              <a:avLst/>
            </a:prstGeom>
            <a:solidFill>
              <a:schemeClr val="accent2"/>
            </a:solidFill>
            <a:ln w="9360">
              <a:noFill/>
            </a:ln>
          </p:spPr>
          <p:style>
            <a:lnRef idx="0"/>
            <a:fillRef idx="0"/>
            <a:effectRef idx="0"/>
            <a:fontRef idx="minor"/>
          </p:style>
        </p:sp>
        <p:sp>
          <p:nvSpPr>
            <p:cNvPr id="48" name="CustomShape 49"/>
            <p:cNvSpPr/>
            <p:nvPr/>
          </p:nvSpPr>
          <p:spPr>
            <a:xfrm>
              <a:off x="7424640" y="0"/>
              <a:ext cx="65520" cy="6857640"/>
            </a:xfrm>
            <a:prstGeom prst="rect">
              <a:avLst/>
            </a:prstGeom>
            <a:solidFill>
              <a:schemeClr val="accent2"/>
            </a:solidFill>
            <a:ln w="9360">
              <a:noFill/>
            </a:ln>
          </p:spPr>
          <p:style>
            <a:lnRef idx="0"/>
            <a:fillRef idx="0"/>
            <a:effectRef idx="0"/>
            <a:fontRef idx="minor"/>
          </p:style>
        </p:sp>
        <p:sp>
          <p:nvSpPr>
            <p:cNvPr id="49" name="CustomShape 50"/>
            <p:cNvSpPr/>
            <p:nvPr/>
          </p:nvSpPr>
          <p:spPr>
            <a:xfrm>
              <a:off x="7556760" y="0"/>
              <a:ext cx="65520" cy="6857640"/>
            </a:xfrm>
            <a:prstGeom prst="rect">
              <a:avLst/>
            </a:prstGeom>
            <a:solidFill>
              <a:schemeClr val="accent2"/>
            </a:solidFill>
            <a:ln w="9360">
              <a:noFill/>
            </a:ln>
          </p:spPr>
          <p:style>
            <a:lnRef idx="0"/>
            <a:fillRef idx="0"/>
            <a:effectRef idx="0"/>
            <a:fontRef idx="minor"/>
          </p:style>
        </p:sp>
        <p:sp>
          <p:nvSpPr>
            <p:cNvPr id="50" name="CustomShape 51"/>
            <p:cNvSpPr/>
            <p:nvPr/>
          </p:nvSpPr>
          <p:spPr>
            <a:xfrm>
              <a:off x="7688880" y="0"/>
              <a:ext cx="65520" cy="6857640"/>
            </a:xfrm>
            <a:prstGeom prst="rect">
              <a:avLst/>
            </a:prstGeom>
            <a:solidFill>
              <a:schemeClr val="accent2"/>
            </a:solidFill>
            <a:ln w="9360">
              <a:noFill/>
            </a:ln>
          </p:spPr>
          <p:style>
            <a:lnRef idx="0"/>
            <a:fillRef idx="0"/>
            <a:effectRef idx="0"/>
            <a:fontRef idx="minor"/>
          </p:style>
        </p:sp>
        <p:sp>
          <p:nvSpPr>
            <p:cNvPr id="51" name="CustomShape 52"/>
            <p:cNvSpPr/>
            <p:nvPr/>
          </p:nvSpPr>
          <p:spPr>
            <a:xfrm>
              <a:off x="7821000" y="0"/>
              <a:ext cx="65520" cy="6857640"/>
            </a:xfrm>
            <a:prstGeom prst="rect">
              <a:avLst/>
            </a:prstGeom>
            <a:solidFill>
              <a:schemeClr val="accent2"/>
            </a:solidFill>
            <a:ln w="9360">
              <a:noFill/>
            </a:ln>
          </p:spPr>
          <p:style>
            <a:lnRef idx="0"/>
            <a:fillRef idx="0"/>
            <a:effectRef idx="0"/>
            <a:fontRef idx="minor"/>
          </p:style>
        </p:sp>
        <p:sp>
          <p:nvSpPr>
            <p:cNvPr id="52" name="CustomShape 53"/>
            <p:cNvSpPr/>
            <p:nvPr/>
          </p:nvSpPr>
          <p:spPr>
            <a:xfrm>
              <a:off x="7953120" y="0"/>
              <a:ext cx="65520" cy="6857640"/>
            </a:xfrm>
            <a:prstGeom prst="rect">
              <a:avLst/>
            </a:prstGeom>
            <a:solidFill>
              <a:schemeClr val="accent2"/>
            </a:solidFill>
            <a:ln w="9360">
              <a:noFill/>
            </a:ln>
          </p:spPr>
          <p:style>
            <a:lnRef idx="0"/>
            <a:fillRef idx="0"/>
            <a:effectRef idx="0"/>
            <a:fontRef idx="minor"/>
          </p:style>
        </p:sp>
        <p:sp>
          <p:nvSpPr>
            <p:cNvPr id="53" name="CustomShape 54"/>
            <p:cNvSpPr/>
            <p:nvPr/>
          </p:nvSpPr>
          <p:spPr>
            <a:xfrm>
              <a:off x="8084880" y="0"/>
              <a:ext cx="65520" cy="6857640"/>
            </a:xfrm>
            <a:prstGeom prst="rect">
              <a:avLst/>
            </a:prstGeom>
            <a:solidFill>
              <a:schemeClr val="accent2"/>
            </a:solidFill>
            <a:ln w="9360">
              <a:noFill/>
            </a:ln>
          </p:spPr>
          <p:style>
            <a:lnRef idx="0"/>
            <a:fillRef idx="0"/>
            <a:effectRef idx="0"/>
            <a:fontRef idx="minor"/>
          </p:style>
        </p:sp>
        <p:sp>
          <p:nvSpPr>
            <p:cNvPr id="54" name="CustomShape 55"/>
            <p:cNvSpPr/>
            <p:nvPr/>
          </p:nvSpPr>
          <p:spPr>
            <a:xfrm>
              <a:off x="8217000" y="0"/>
              <a:ext cx="65520" cy="6857640"/>
            </a:xfrm>
            <a:prstGeom prst="rect">
              <a:avLst/>
            </a:prstGeom>
            <a:solidFill>
              <a:schemeClr val="accent2"/>
            </a:solidFill>
            <a:ln w="9360">
              <a:noFill/>
            </a:ln>
          </p:spPr>
          <p:style>
            <a:lnRef idx="0"/>
            <a:fillRef idx="0"/>
            <a:effectRef idx="0"/>
            <a:fontRef idx="minor"/>
          </p:style>
        </p:sp>
        <p:sp>
          <p:nvSpPr>
            <p:cNvPr id="55" name="CustomShape 56"/>
            <p:cNvSpPr/>
            <p:nvPr/>
          </p:nvSpPr>
          <p:spPr>
            <a:xfrm>
              <a:off x="8349120" y="0"/>
              <a:ext cx="65520" cy="6857640"/>
            </a:xfrm>
            <a:prstGeom prst="rect">
              <a:avLst/>
            </a:prstGeom>
            <a:solidFill>
              <a:schemeClr val="accent2"/>
            </a:solidFill>
            <a:ln w="9360">
              <a:noFill/>
            </a:ln>
          </p:spPr>
          <p:style>
            <a:lnRef idx="0"/>
            <a:fillRef idx="0"/>
            <a:effectRef idx="0"/>
            <a:fontRef idx="minor"/>
          </p:style>
        </p:sp>
        <p:sp>
          <p:nvSpPr>
            <p:cNvPr id="56" name="CustomShape 57"/>
            <p:cNvSpPr/>
            <p:nvPr/>
          </p:nvSpPr>
          <p:spPr>
            <a:xfrm>
              <a:off x="8481240" y="0"/>
              <a:ext cx="65520" cy="6857640"/>
            </a:xfrm>
            <a:prstGeom prst="rect">
              <a:avLst/>
            </a:prstGeom>
            <a:solidFill>
              <a:schemeClr val="accent2"/>
            </a:solidFill>
            <a:ln w="9360">
              <a:noFill/>
            </a:ln>
          </p:spPr>
          <p:style>
            <a:lnRef idx="0"/>
            <a:fillRef idx="0"/>
            <a:effectRef idx="0"/>
            <a:fontRef idx="minor"/>
          </p:style>
        </p:sp>
        <p:sp>
          <p:nvSpPr>
            <p:cNvPr id="57" name="CustomShape 58"/>
            <p:cNvSpPr/>
            <p:nvPr/>
          </p:nvSpPr>
          <p:spPr>
            <a:xfrm>
              <a:off x="8613000" y="0"/>
              <a:ext cx="65520" cy="6857640"/>
            </a:xfrm>
            <a:prstGeom prst="rect">
              <a:avLst/>
            </a:prstGeom>
            <a:solidFill>
              <a:schemeClr val="accent2"/>
            </a:solidFill>
            <a:ln w="9360">
              <a:noFill/>
            </a:ln>
          </p:spPr>
          <p:style>
            <a:lnRef idx="0"/>
            <a:fillRef idx="0"/>
            <a:effectRef idx="0"/>
            <a:fontRef idx="minor"/>
          </p:style>
        </p:sp>
        <p:sp>
          <p:nvSpPr>
            <p:cNvPr id="58" name="CustomShape 59"/>
            <p:cNvSpPr/>
            <p:nvPr/>
          </p:nvSpPr>
          <p:spPr>
            <a:xfrm>
              <a:off x="8745120" y="0"/>
              <a:ext cx="65520" cy="6857640"/>
            </a:xfrm>
            <a:prstGeom prst="rect">
              <a:avLst/>
            </a:prstGeom>
            <a:solidFill>
              <a:schemeClr val="accent2"/>
            </a:solidFill>
            <a:ln w="9360">
              <a:noFill/>
            </a:ln>
          </p:spPr>
          <p:style>
            <a:lnRef idx="0"/>
            <a:fillRef idx="0"/>
            <a:effectRef idx="0"/>
            <a:fontRef idx="minor"/>
          </p:style>
        </p:sp>
        <p:sp>
          <p:nvSpPr>
            <p:cNvPr id="59" name="CustomShape 60"/>
            <p:cNvSpPr/>
            <p:nvPr/>
          </p:nvSpPr>
          <p:spPr>
            <a:xfrm>
              <a:off x="8877240" y="0"/>
              <a:ext cx="65520" cy="6857640"/>
            </a:xfrm>
            <a:prstGeom prst="rect">
              <a:avLst/>
            </a:prstGeom>
            <a:solidFill>
              <a:schemeClr val="accent2"/>
            </a:solidFill>
            <a:ln w="9360">
              <a:noFill/>
            </a:ln>
          </p:spPr>
          <p:style>
            <a:lnRef idx="0"/>
            <a:fillRef idx="0"/>
            <a:effectRef idx="0"/>
            <a:fontRef idx="minor"/>
          </p:style>
        </p:sp>
        <p:sp>
          <p:nvSpPr>
            <p:cNvPr id="60" name="CustomShape 61"/>
            <p:cNvSpPr/>
            <p:nvPr/>
          </p:nvSpPr>
          <p:spPr>
            <a:xfrm>
              <a:off x="9009360" y="0"/>
              <a:ext cx="65520" cy="6857640"/>
            </a:xfrm>
            <a:prstGeom prst="rect">
              <a:avLst/>
            </a:prstGeom>
            <a:solidFill>
              <a:schemeClr val="accent2"/>
            </a:solidFill>
            <a:ln w="9360">
              <a:noFill/>
            </a:ln>
          </p:spPr>
          <p:style>
            <a:lnRef idx="0"/>
            <a:fillRef idx="0"/>
            <a:effectRef idx="0"/>
            <a:fontRef idx="minor"/>
          </p:style>
        </p:sp>
        <p:sp>
          <p:nvSpPr>
            <p:cNvPr id="61" name="CustomShape 62"/>
            <p:cNvSpPr/>
            <p:nvPr/>
          </p:nvSpPr>
          <p:spPr>
            <a:xfrm>
              <a:off x="1811880" y="-9360"/>
              <a:ext cx="7331760" cy="6857640"/>
            </a:xfrm>
            <a:prstGeom prst="rect">
              <a:avLst/>
            </a:prstGeom>
            <a:solidFill>
              <a:schemeClr val="accent1">
                <a:alpha val="50000"/>
              </a:schemeClr>
            </a:solidFill>
            <a:ln w="9360">
              <a:noFill/>
            </a:ln>
          </p:spPr>
          <p:style>
            <a:lnRef idx="0"/>
            <a:fillRef idx="0"/>
            <a:effectRef idx="0"/>
            <a:fontRef idx="minor"/>
          </p:style>
        </p:sp>
        <p:sp>
          <p:nvSpPr>
            <p:cNvPr id="62" name="CustomShape 63"/>
            <p:cNvSpPr/>
            <p:nvPr/>
          </p:nvSpPr>
          <p:spPr>
            <a:xfrm>
              <a:off x="1219320" y="1706400"/>
              <a:ext cx="6021000" cy="74160"/>
            </a:xfrm>
            <a:prstGeom prst="rect">
              <a:avLst/>
            </a:prstGeom>
            <a:solidFill>
              <a:schemeClr val="hlink">
                <a:alpha val="50000"/>
              </a:schemeClr>
            </a:solidFill>
            <a:ln w="9360">
              <a:noFill/>
            </a:ln>
          </p:spPr>
          <p:style>
            <a:lnRef idx="0"/>
            <a:fillRef idx="0"/>
            <a:effectRef idx="0"/>
            <a:fontRef idx="minor"/>
          </p:style>
        </p:sp>
      </p:grpSp>
      <p:grpSp>
        <p:nvGrpSpPr>
          <p:cNvPr id="63" name="Group 64"/>
          <p:cNvGrpSpPr/>
          <p:nvPr/>
        </p:nvGrpSpPr>
        <p:grpSpPr>
          <a:xfrm>
            <a:off x="-3240" y="0"/>
            <a:ext cx="9146880" cy="6867000"/>
            <a:chOff x="-3240" y="0"/>
            <a:chExt cx="9146880" cy="6867000"/>
          </a:xfrm>
        </p:grpSpPr>
        <p:grpSp>
          <p:nvGrpSpPr>
            <p:cNvPr id="64" name="Group 65"/>
            <p:cNvGrpSpPr/>
            <p:nvPr/>
          </p:nvGrpSpPr>
          <p:grpSpPr>
            <a:xfrm>
              <a:off x="-3240" y="0"/>
              <a:ext cx="9067680" cy="6867000"/>
              <a:chOff x="-3240" y="0"/>
              <a:chExt cx="9067680" cy="6867000"/>
            </a:xfrm>
          </p:grpSpPr>
          <p:sp>
            <p:nvSpPr>
              <p:cNvPr id="65" name="CustomShape 66"/>
              <p:cNvSpPr/>
              <p:nvPr/>
            </p:nvSpPr>
            <p:spPr>
              <a:xfrm>
                <a:off x="-3240" y="0"/>
                <a:ext cx="75960" cy="6857640"/>
              </a:xfrm>
              <a:prstGeom prst="rect">
                <a:avLst/>
              </a:prstGeom>
              <a:solidFill>
                <a:schemeClr val="accent2"/>
              </a:solidFill>
              <a:ln w="9360">
                <a:noFill/>
              </a:ln>
            </p:spPr>
            <p:style>
              <a:lnRef idx="0"/>
              <a:fillRef idx="0"/>
              <a:effectRef idx="0"/>
              <a:fontRef idx="minor"/>
            </p:style>
          </p:sp>
          <p:sp>
            <p:nvSpPr>
              <p:cNvPr id="66" name="CustomShape 67"/>
              <p:cNvSpPr/>
              <p:nvPr/>
            </p:nvSpPr>
            <p:spPr>
              <a:xfrm>
                <a:off x="149400" y="9360"/>
                <a:ext cx="75960" cy="6857640"/>
              </a:xfrm>
              <a:prstGeom prst="rect">
                <a:avLst/>
              </a:prstGeom>
              <a:solidFill>
                <a:schemeClr val="accent2"/>
              </a:solidFill>
              <a:ln w="9360">
                <a:noFill/>
              </a:ln>
            </p:spPr>
            <p:style>
              <a:lnRef idx="0"/>
              <a:fillRef idx="0"/>
              <a:effectRef idx="0"/>
              <a:fontRef idx="minor"/>
            </p:style>
          </p:sp>
          <p:sp>
            <p:nvSpPr>
              <p:cNvPr id="67" name="CustomShape 68"/>
              <p:cNvSpPr/>
              <p:nvPr/>
            </p:nvSpPr>
            <p:spPr>
              <a:xfrm>
                <a:off x="301680" y="9360"/>
                <a:ext cx="75960" cy="6857640"/>
              </a:xfrm>
              <a:prstGeom prst="rect">
                <a:avLst/>
              </a:prstGeom>
              <a:solidFill>
                <a:schemeClr val="accent2"/>
              </a:solidFill>
              <a:ln w="9360">
                <a:noFill/>
              </a:ln>
            </p:spPr>
            <p:style>
              <a:lnRef idx="0"/>
              <a:fillRef idx="0"/>
              <a:effectRef idx="0"/>
              <a:fontRef idx="minor"/>
            </p:style>
          </p:sp>
          <p:sp>
            <p:nvSpPr>
              <p:cNvPr id="68" name="CustomShape 69"/>
              <p:cNvSpPr/>
              <p:nvPr/>
            </p:nvSpPr>
            <p:spPr>
              <a:xfrm>
                <a:off x="453960" y="9360"/>
                <a:ext cx="75960" cy="6857640"/>
              </a:xfrm>
              <a:prstGeom prst="rect">
                <a:avLst/>
              </a:prstGeom>
              <a:solidFill>
                <a:schemeClr val="accent2"/>
              </a:solidFill>
              <a:ln w="9360">
                <a:noFill/>
              </a:ln>
            </p:spPr>
            <p:style>
              <a:lnRef idx="0"/>
              <a:fillRef idx="0"/>
              <a:effectRef idx="0"/>
              <a:fontRef idx="minor"/>
            </p:style>
          </p:sp>
          <p:sp>
            <p:nvSpPr>
              <p:cNvPr id="69" name="CustomShape 70"/>
              <p:cNvSpPr/>
              <p:nvPr/>
            </p:nvSpPr>
            <p:spPr>
              <a:xfrm>
                <a:off x="606600" y="9360"/>
                <a:ext cx="75960" cy="6857640"/>
              </a:xfrm>
              <a:prstGeom prst="rect">
                <a:avLst/>
              </a:prstGeom>
              <a:solidFill>
                <a:schemeClr val="accent2"/>
              </a:solidFill>
              <a:ln w="9360">
                <a:noFill/>
              </a:ln>
            </p:spPr>
            <p:style>
              <a:lnRef idx="0"/>
              <a:fillRef idx="0"/>
              <a:effectRef idx="0"/>
              <a:fontRef idx="minor"/>
            </p:style>
          </p:sp>
          <p:sp>
            <p:nvSpPr>
              <p:cNvPr id="70" name="CustomShape 71"/>
              <p:cNvSpPr/>
              <p:nvPr/>
            </p:nvSpPr>
            <p:spPr>
              <a:xfrm>
                <a:off x="758880" y="9360"/>
                <a:ext cx="75960" cy="6857640"/>
              </a:xfrm>
              <a:prstGeom prst="rect">
                <a:avLst/>
              </a:prstGeom>
              <a:solidFill>
                <a:schemeClr val="accent2"/>
              </a:solidFill>
              <a:ln w="9360">
                <a:noFill/>
              </a:ln>
            </p:spPr>
            <p:style>
              <a:lnRef idx="0"/>
              <a:fillRef idx="0"/>
              <a:effectRef idx="0"/>
              <a:fontRef idx="minor"/>
            </p:style>
          </p:sp>
          <p:sp>
            <p:nvSpPr>
              <p:cNvPr id="71" name="CustomShape 72"/>
              <p:cNvSpPr/>
              <p:nvPr/>
            </p:nvSpPr>
            <p:spPr>
              <a:xfrm>
                <a:off x="911160" y="9360"/>
                <a:ext cx="75960" cy="6857640"/>
              </a:xfrm>
              <a:prstGeom prst="rect">
                <a:avLst/>
              </a:prstGeom>
              <a:solidFill>
                <a:schemeClr val="accent2"/>
              </a:solidFill>
              <a:ln w="9360">
                <a:noFill/>
              </a:ln>
            </p:spPr>
            <p:style>
              <a:lnRef idx="0"/>
              <a:fillRef idx="0"/>
              <a:effectRef idx="0"/>
              <a:fontRef idx="minor"/>
            </p:style>
          </p:sp>
          <p:sp>
            <p:nvSpPr>
              <p:cNvPr id="72" name="CustomShape 73"/>
              <p:cNvSpPr/>
              <p:nvPr/>
            </p:nvSpPr>
            <p:spPr>
              <a:xfrm>
                <a:off x="1063800" y="9360"/>
                <a:ext cx="75960" cy="6857640"/>
              </a:xfrm>
              <a:prstGeom prst="rect">
                <a:avLst/>
              </a:prstGeom>
              <a:solidFill>
                <a:schemeClr val="accent2"/>
              </a:solidFill>
              <a:ln w="9360">
                <a:noFill/>
              </a:ln>
            </p:spPr>
            <p:style>
              <a:lnRef idx="0"/>
              <a:fillRef idx="0"/>
              <a:effectRef idx="0"/>
              <a:fontRef idx="minor"/>
            </p:style>
          </p:sp>
          <p:sp>
            <p:nvSpPr>
              <p:cNvPr id="73" name="CustomShape 74"/>
              <p:cNvSpPr/>
              <p:nvPr/>
            </p:nvSpPr>
            <p:spPr>
              <a:xfrm>
                <a:off x="1216080" y="9360"/>
                <a:ext cx="75960" cy="6857640"/>
              </a:xfrm>
              <a:prstGeom prst="rect">
                <a:avLst/>
              </a:prstGeom>
              <a:solidFill>
                <a:schemeClr val="accent2"/>
              </a:solidFill>
              <a:ln w="9360">
                <a:noFill/>
              </a:ln>
            </p:spPr>
            <p:style>
              <a:lnRef idx="0"/>
              <a:fillRef idx="0"/>
              <a:effectRef idx="0"/>
              <a:fontRef idx="minor"/>
            </p:style>
          </p:sp>
          <p:sp>
            <p:nvSpPr>
              <p:cNvPr id="74" name="CustomShape 75"/>
              <p:cNvSpPr/>
              <p:nvPr/>
            </p:nvSpPr>
            <p:spPr>
              <a:xfrm>
                <a:off x="1368360" y="9360"/>
                <a:ext cx="75960" cy="6857640"/>
              </a:xfrm>
              <a:prstGeom prst="rect">
                <a:avLst/>
              </a:prstGeom>
              <a:solidFill>
                <a:schemeClr val="accent2"/>
              </a:solidFill>
              <a:ln w="9360">
                <a:noFill/>
              </a:ln>
            </p:spPr>
            <p:style>
              <a:lnRef idx="0"/>
              <a:fillRef idx="0"/>
              <a:effectRef idx="0"/>
              <a:fontRef idx="minor"/>
            </p:style>
          </p:sp>
          <p:sp>
            <p:nvSpPr>
              <p:cNvPr id="75" name="CustomShape 76"/>
              <p:cNvSpPr/>
              <p:nvPr/>
            </p:nvSpPr>
            <p:spPr>
              <a:xfrm>
                <a:off x="1521000" y="9360"/>
                <a:ext cx="75960" cy="6857640"/>
              </a:xfrm>
              <a:prstGeom prst="rect">
                <a:avLst/>
              </a:prstGeom>
              <a:solidFill>
                <a:schemeClr val="accent2"/>
              </a:solidFill>
              <a:ln w="9360">
                <a:noFill/>
              </a:ln>
            </p:spPr>
            <p:style>
              <a:lnRef idx="0"/>
              <a:fillRef idx="0"/>
              <a:effectRef idx="0"/>
              <a:fontRef idx="minor"/>
            </p:style>
          </p:sp>
          <p:sp>
            <p:nvSpPr>
              <p:cNvPr id="76" name="CustomShape 77"/>
              <p:cNvSpPr/>
              <p:nvPr/>
            </p:nvSpPr>
            <p:spPr>
              <a:xfrm>
                <a:off x="1673280" y="9360"/>
                <a:ext cx="75960" cy="6857640"/>
              </a:xfrm>
              <a:prstGeom prst="rect">
                <a:avLst/>
              </a:prstGeom>
              <a:solidFill>
                <a:schemeClr val="accent2"/>
              </a:solidFill>
              <a:ln w="9360">
                <a:noFill/>
              </a:ln>
            </p:spPr>
            <p:style>
              <a:lnRef idx="0"/>
              <a:fillRef idx="0"/>
              <a:effectRef idx="0"/>
              <a:fontRef idx="minor"/>
            </p:style>
          </p:sp>
          <p:sp>
            <p:nvSpPr>
              <p:cNvPr id="77" name="CustomShape 78"/>
              <p:cNvSpPr/>
              <p:nvPr/>
            </p:nvSpPr>
            <p:spPr>
              <a:xfrm>
                <a:off x="1825560" y="9360"/>
                <a:ext cx="75960" cy="6857640"/>
              </a:xfrm>
              <a:prstGeom prst="rect">
                <a:avLst/>
              </a:prstGeom>
              <a:solidFill>
                <a:schemeClr val="accent2"/>
              </a:solidFill>
              <a:ln w="9360">
                <a:noFill/>
              </a:ln>
            </p:spPr>
            <p:style>
              <a:lnRef idx="0"/>
              <a:fillRef idx="0"/>
              <a:effectRef idx="0"/>
              <a:fontRef idx="minor"/>
            </p:style>
          </p:sp>
          <p:sp>
            <p:nvSpPr>
              <p:cNvPr id="78" name="CustomShape 79"/>
              <p:cNvSpPr/>
              <p:nvPr/>
            </p:nvSpPr>
            <p:spPr>
              <a:xfrm>
                <a:off x="1978200" y="9360"/>
                <a:ext cx="75960" cy="6857640"/>
              </a:xfrm>
              <a:prstGeom prst="rect">
                <a:avLst/>
              </a:prstGeom>
              <a:solidFill>
                <a:schemeClr val="accent2"/>
              </a:solidFill>
              <a:ln w="9360">
                <a:noFill/>
              </a:ln>
            </p:spPr>
            <p:style>
              <a:lnRef idx="0"/>
              <a:fillRef idx="0"/>
              <a:effectRef idx="0"/>
              <a:fontRef idx="minor"/>
            </p:style>
          </p:sp>
          <p:sp>
            <p:nvSpPr>
              <p:cNvPr id="79" name="CustomShape 80"/>
              <p:cNvSpPr/>
              <p:nvPr/>
            </p:nvSpPr>
            <p:spPr>
              <a:xfrm>
                <a:off x="2130480" y="9360"/>
                <a:ext cx="75960" cy="6857640"/>
              </a:xfrm>
              <a:prstGeom prst="rect">
                <a:avLst/>
              </a:prstGeom>
              <a:solidFill>
                <a:schemeClr val="accent2"/>
              </a:solidFill>
              <a:ln w="9360">
                <a:noFill/>
              </a:ln>
            </p:spPr>
            <p:style>
              <a:lnRef idx="0"/>
              <a:fillRef idx="0"/>
              <a:effectRef idx="0"/>
              <a:fontRef idx="minor"/>
            </p:style>
          </p:sp>
          <p:sp>
            <p:nvSpPr>
              <p:cNvPr id="80" name="CustomShape 81"/>
              <p:cNvSpPr/>
              <p:nvPr/>
            </p:nvSpPr>
            <p:spPr>
              <a:xfrm>
                <a:off x="2282760" y="9360"/>
                <a:ext cx="75960" cy="6857640"/>
              </a:xfrm>
              <a:prstGeom prst="rect">
                <a:avLst/>
              </a:prstGeom>
              <a:solidFill>
                <a:schemeClr val="accent2"/>
              </a:solidFill>
              <a:ln w="9360">
                <a:noFill/>
              </a:ln>
            </p:spPr>
            <p:style>
              <a:lnRef idx="0"/>
              <a:fillRef idx="0"/>
              <a:effectRef idx="0"/>
              <a:fontRef idx="minor"/>
            </p:style>
          </p:sp>
          <p:sp>
            <p:nvSpPr>
              <p:cNvPr id="81" name="CustomShape 82"/>
              <p:cNvSpPr/>
              <p:nvPr/>
            </p:nvSpPr>
            <p:spPr>
              <a:xfrm>
                <a:off x="2435400" y="9360"/>
                <a:ext cx="75960" cy="6857640"/>
              </a:xfrm>
              <a:prstGeom prst="rect">
                <a:avLst/>
              </a:prstGeom>
              <a:solidFill>
                <a:schemeClr val="accent2"/>
              </a:solidFill>
              <a:ln w="9360">
                <a:noFill/>
              </a:ln>
            </p:spPr>
            <p:style>
              <a:lnRef idx="0"/>
              <a:fillRef idx="0"/>
              <a:effectRef idx="0"/>
              <a:fontRef idx="minor"/>
            </p:style>
          </p:sp>
          <p:sp>
            <p:nvSpPr>
              <p:cNvPr id="82" name="CustomShape 83"/>
              <p:cNvSpPr/>
              <p:nvPr/>
            </p:nvSpPr>
            <p:spPr>
              <a:xfrm>
                <a:off x="2587680" y="9360"/>
                <a:ext cx="75960" cy="6857640"/>
              </a:xfrm>
              <a:prstGeom prst="rect">
                <a:avLst/>
              </a:prstGeom>
              <a:solidFill>
                <a:schemeClr val="accent2"/>
              </a:solidFill>
              <a:ln w="9360">
                <a:noFill/>
              </a:ln>
            </p:spPr>
            <p:style>
              <a:lnRef idx="0"/>
              <a:fillRef idx="0"/>
              <a:effectRef idx="0"/>
              <a:fontRef idx="minor"/>
            </p:style>
          </p:sp>
          <p:sp>
            <p:nvSpPr>
              <p:cNvPr id="83" name="CustomShape 84"/>
              <p:cNvSpPr/>
              <p:nvPr/>
            </p:nvSpPr>
            <p:spPr>
              <a:xfrm>
                <a:off x="2739960" y="9360"/>
                <a:ext cx="75960" cy="6857640"/>
              </a:xfrm>
              <a:prstGeom prst="rect">
                <a:avLst/>
              </a:prstGeom>
              <a:solidFill>
                <a:schemeClr val="accent2"/>
              </a:solidFill>
              <a:ln w="9360">
                <a:noFill/>
              </a:ln>
            </p:spPr>
            <p:style>
              <a:lnRef idx="0"/>
              <a:fillRef idx="0"/>
              <a:effectRef idx="0"/>
              <a:fontRef idx="minor"/>
            </p:style>
          </p:sp>
          <p:sp>
            <p:nvSpPr>
              <p:cNvPr id="84" name="CustomShape 85"/>
              <p:cNvSpPr/>
              <p:nvPr/>
            </p:nvSpPr>
            <p:spPr>
              <a:xfrm>
                <a:off x="2892600" y="9360"/>
                <a:ext cx="75960" cy="6857640"/>
              </a:xfrm>
              <a:prstGeom prst="rect">
                <a:avLst/>
              </a:prstGeom>
              <a:solidFill>
                <a:schemeClr val="accent2"/>
              </a:solidFill>
              <a:ln w="9360">
                <a:noFill/>
              </a:ln>
            </p:spPr>
            <p:style>
              <a:lnRef idx="0"/>
              <a:fillRef idx="0"/>
              <a:effectRef idx="0"/>
              <a:fontRef idx="minor"/>
            </p:style>
          </p:sp>
          <p:sp>
            <p:nvSpPr>
              <p:cNvPr id="85" name="CustomShape 86"/>
              <p:cNvSpPr/>
              <p:nvPr/>
            </p:nvSpPr>
            <p:spPr>
              <a:xfrm>
                <a:off x="3044880" y="9360"/>
                <a:ext cx="75960" cy="6857640"/>
              </a:xfrm>
              <a:prstGeom prst="rect">
                <a:avLst/>
              </a:prstGeom>
              <a:solidFill>
                <a:schemeClr val="accent2"/>
              </a:solidFill>
              <a:ln w="9360">
                <a:noFill/>
              </a:ln>
            </p:spPr>
            <p:style>
              <a:lnRef idx="0"/>
              <a:fillRef idx="0"/>
              <a:effectRef idx="0"/>
              <a:fontRef idx="minor"/>
            </p:style>
          </p:sp>
          <p:sp>
            <p:nvSpPr>
              <p:cNvPr id="86" name="CustomShape 87"/>
              <p:cNvSpPr/>
              <p:nvPr/>
            </p:nvSpPr>
            <p:spPr>
              <a:xfrm>
                <a:off x="3197160" y="9360"/>
                <a:ext cx="75960" cy="6857640"/>
              </a:xfrm>
              <a:prstGeom prst="rect">
                <a:avLst/>
              </a:prstGeom>
              <a:solidFill>
                <a:schemeClr val="accent2"/>
              </a:solidFill>
              <a:ln w="9360">
                <a:noFill/>
              </a:ln>
            </p:spPr>
            <p:style>
              <a:lnRef idx="0"/>
              <a:fillRef idx="0"/>
              <a:effectRef idx="0"/>
              <a:fontRef idx="minor"/>
            </p:style>
          </p:sp>
          <p:sp>
            <p:nvSpPr>
              <p:cNvPr id="87" name="CustomShape 88"/>
              <p:cNvSpPr/>
              <p:nvPr/>
            </p:nvSpPr>
            <p:spPr>
              <a:xfrm>
                <a:off x="3349800" y="9360"/>
                <a:ext cx="75960" cy="6857640"/>
              </a:xfrm>
              <a:prstGeom prst="rect">
                <a:avLst/>
              </a:prstGeom>
              <a:solidFill>
                <a:schemeClr val="accent2"/>
              </a:solidFill>
              <a:ln w="9360">
                <a:noFill/>
              </a:ln>
            </p:spPr>
            <p:style>
              <a:lnRef idx="0"/>
              <a:fillRef idx="0"/>
              <a:effectRef idx="0"/>
              <a:fontRef idx="minor"/>
            </p:style>
          </p:sp>
          <p:sp>
            <p:nvSpPr>
              <p:cNvPr id="88" name="CustomShape 89"/>
              <p:cNvSpPr/>
              <p:nvPr/>
            </p:nvSpPr>
            <p:spPr>
              <a:xfrm>
                <a:off x="3502080" y="9360"/>
                <a:ext cx="75960" cy="6857640"/>
              </a:xfrm>
              <a:prstGeom prst="rect">
                <a:avLst/>
              </a:prstGeom>
              <a:solidFill>
                <a:schemeClr val="accent2"/>
              </a:solidFill>
              <a:ln w="9360">
                <a:noFill/>
              </a:ln>
            </p:spPr>
            <p:style>
              <a:lnRef idx="0"/>
              <a:fillRef idx="0"/>
              <a:effectRef idx="0"/>
              <a:fontRef idx="minor"/>
            </p:style>
          </p:sp>
          <p:sp>
            <p:nvSpPr>
              <p:cNvPr id="89" name="CustomShape 90"/>
              <p:cNvSpPr/>
              <p:nvPr/>
            </p:nvSpPr>
            <p:spPr>
              <a:xfrm>
                <a:off x="3654360" y="9360"/>
                <a:ext cx="75960" cy="6857640"/>
              </a:xfrm>
              <a:prstGeom prst="rect">
                <a:avLst/>
              </a:prstGeom>
              <a:solidFill>
                <a:schemeClr val="accent2"/>
              </a:solidFill>
              <a:ln w="9360">
                <a:noFill/>
              </a:ln>
            </p:spPr>
            <p:style>
              <a:lnRef idx="0"/>
              <a:fillRef idx="0"/>
              <a:effectRef idx="0"/>
              <a:fontRef idx="minor"/>
            </p:style>
          </p:sp>
          <p:sp>
            <p:nvSpPr>
              <p:cNvPr id="90" name="CustomShape 91"/>
              <p:cNvSpPr/>
              <p:nvPr/>
            </p:nvSpPr>
            <p:spPr>
              <a:xfrm>
                <a:off x="3807000" y="9360"/>
                <a:ext cx="75960" cy="6857640"/>
              </a:xfrm>
              <a:prstGeom prst="rect">
                <a:avLst/>
              </a:prstGeom>
              <a:solidFill>
                <a:schemeClr val="accent2"/>
              </a:solidFill>
              <a:ln w="9360">
                <a:noFill/>
              </a:ln>
            </p:spPr>
            <p:style>
              <a:lnRef idx="0"/>
              <a:fillRef idx="0"/>
              <a:effectRef idx="0"/>
              <a:fontRef idx="minor"/>
            </p:style>
          </p:sp>
          <p:sp>
            <p:nvSpPr>
              <p:cNvPr id="91" name="CustomShape 92"/>
              <p:cNvSpPr/>
              <p:nvPr/>
            </p:nvSpPr>
            <p:spPr>
              <a:xfrm>
                <a:off x="3959280" y="9360"/>
                <a:ext cx="75960" cy="6857640"/>
              </a:xfrm>
              <a:prstGeom prst="rect">
                <a:avLst/>
              </a:prstGeom>
              <a:solidFill>
                <a:schemeClr val="accent2"/>
              </a:solidFill>
              <a:ln w="9360">
                <a:noFill/>
              </a:ln>
            </p:spPr>
            <p:style>
              <a:lnRef idx="0"/>
              <a:fillRef idx="0"/>
              <a:effectRef idx="0"/>
              <a:fontRef idx="minor"/>
            </p:style>
          </p:sp>
          <p:sp>
            <p:nvSpPr>
              <p:cNvPr id="92" name="CustomShape 93"/>
              <p:cNvSpPr/>
              <p:nvPr/>
            </p:nvSpPr>
            <p:spPr>
              <a:xfrm>
                <a:off x="4111560" y="9360"/>
                <a:ext cx="75960" cy="6857640"/>
              </a:xfrm>
              <a:prstGeom prst="rect">
                <a:avLst/>
              </a:prstGeom>
              <a:solidFill>
                <a:schemeClr val="accent2"/>
              </a:solidFill>
              <a:ln w="9360">
                <a:noFill/>
              </a:ln>
            </p:spPr>
            <p:style>
              <a:lnRef idx="0"/>
              <a:fillRef idx="0"/>
              <a:effectRef idx="0"/>
              <a:fontRef idx="minor"/>
            </p:style>
          </p:sp>
          <p:sp>
            <p:nvSpPr>
              <p:cNvPr id="93" name="CustomShape 94"/>
              <p:cNvSpPr/>
              <p:nvPr/>
            </p:nvSpPr>
            <p:spPr>
              <a:xfrm>
                <a:off x="4264200" y="9360"/>
                <a:ext cx="75960" cy="6857640"/>
              </a:xfrm>
              <a:prstGeom prst="rect">
                <a:avLst/>
              </a:prstGeom>
              <a:solidFill>
                <a:schemeClr val="accent2"/>
              </a:solidFill>
              <a:ln w="9360">
                <a:noFill/>
              </a:ln>
            </p:spPr>
            <p:style>
              <a:lnRef idx="0"/>
              <a:fillRef idx="0"/>
              <a:effectRef idx="0"/>
              <a:fontRef idx="minor"/>
            </p:style>
          </p:sp>
          <p:sp>
            <p:nvSpPr>
              <p:cNvPr id="94" name="CustomShape 95"/>
              <p:cNvSpPr/>
              <p:nvPr/>
            </p:nvSpPr>
            <p:spPr>
              <a:xfrm>
                <a:off x="4416480" y="9360"/>
                <a:ext cx="75960" cy="6857640"/>
              </a:xfrm>
              <a:prstGeom prst="rect">
                <a:avLst/>
              </a:prstGeom>
              <a:solidFill>
                <a:schemeClr val="accent2"/>
              </a:solidFill>
              <a:ln w="9360">
                <a:noFill/>
              </a:ln>
            </p:spPr>
            <p:style>
              <a:lnRef idx="0"/>
              <a:fillRef idx="0"/>
              <a:effectRef idx="0"/>
              <a:fontRef idx="minor"/>
            </p:style>
          </p:sp>
          <p:sp>
            <p:nvSpPr>
              <p:cNvPr id="95" name="CustomShape 96"/>
              <p:cNvSpPr/>
              <p:nvPr/>
            </p:nvSpPr>
            <p:spPr>
              <a:xfrm>
                <a:off x="4568760" y="9360"/>
                <a:ext cx="75960" cy="6857640"/>
              </a:xfrm>
              <a:prstGeom prst="rect">
                <a:avLst/>
              </a:prstGeom>
              <a:solidFill>
                <a:schemeClr val="accent2"/>
              </a:solidFill>
              <a:ln w="9360">
                <a:noFill/>
              </a:ln>
            </p:spPr>
            <p:style>
              <a:lnRef idx="0"/>
              <a:fillRef idx="0"/>
              <a:effectRef idx="0"/>
              <a:fontRef idx="minor"/>
            </p:style>
          </p:sp>
          <p:sp>
            <p:nvSpPr>
              <p:cNvPr id="96" name="CustomShape 97"/>
              <p:cNvSpPr/>
              <p:nvPr/>
            </p:nvSpPr>
            <p:spPr>
              <a:xfrm>
                <a:off x="4721400" y="9360"/>
                <a:ext cx="75960" cy="6857640"/>
              </a:xfrm>
              <a:prstGeom prst="rect">
                <a:avLst/>
              </a:prstGeom>
              <a:solidFill>
                <a:schemeClr val="accent2"/>
              </a:solidFill>
              <a:ln w="9360">
                <a:noFill/>
              </a:ln>
            </p:spPr>
            <p:style>
              <a:lnRef idx="0"/>
              <a:fillRef idx="0"/>
              <a:effectRef idx="0"/>
              <a:fontRef idx="minor"/>
            </p:style>
          </p:sp>
          <p:sp>
            <p:nvSpPr>
              <p:cNvPr id="97" name="CustomShape 98"/>
              <p:cNvSpPr/>
              <p:nvPr/>
            </p:nvSpPr>
            <p:spPr>
              <a:xfrm>
                <a:off x="4873680" y="9360"/>
                <a:ext cx="75960" cy="6857640"/>
              </a:xfrm>
              <a:prstGeom prst="rect">
                <a:avLst/>
              </a:prstGeom>
              <a:solidFill>
                <a:schemeClr val="accent2"/>
              </a:solidFill>
              <a:ln w="9360">
                <a:noFill/>
              </a:ln>
            </p:spPr>
            <p:style>
              <a:lnRef idx="0"/>
              <a:fillRef idx="0"/>
              <a:effectRef idx="0"/>
              <a:fontRef idx="minor"/>
            </p:style>
          </p:sp>
          <p:sp>
            <p:nvSpPr>
              <p:cNvPr id="98" name="CustomShape 99"/>
              <p:cNvSpPr/>
              <p:nvPr/>
            </p:nvSpPr>
            <p:spPr>
              <a:xfrm>
                <a:off x="5025960" y="9360"/>
                <a:ext cx="75960" cy="6857640"/>
              </a:xfrm>
              <a:prstGeom prst="rect">
                <a:avLst/>
              </a:prstGeom>
              <a:solidFill>
                <a:schemeClr val="accent2"/>
              </a:solidFill>
              <a:ln w="9360">
                <a:noFill/>
              </a:ln>
            </p:spPr>
            <p:style>
              <a:lnRef idx="0"/>
              <a:fillRef idx="0"/>
              <a:effectRef idx="0"/>
              <a:fontRef idx="minor"/>
            </p:style>
          </p:sp>
          <p:sp>
            <p:nvSpPr>
              <p:cNvPr id="99" name="CustomShape 100"/>
              <p:cNvSpPr/>
              <p:nvPr/>
            </p:nvSpPr>
            <p:spPr>
              <a:xfrm>
                <a:off x="5178600" y="9360"/>
                <a:ext cx="75960" cy="6857640"/>
              </a:xfrm>
              <a:prstGeom prst="rect">
                <a:avLst/>
              </a:prstGeom>
              <a:solidFill>
                <a:schemeClr val="accent2"/>
              </a:solidFill>
              <a:ln w="9360">
                <a:noFill/>
              </a:ln>
            </p:spPr>
            <p:style>
              <a:lnRef idx="0"/>
              <a:fillRef idx="0"/>
              <a:effectRef idx="0"/>
              <a:fontRef idx="minor"/>
            </p:style>
          </p:sp>
          <p:sp>
            <p:nvSpPr>
              <p:cNvPr id="100" name="CustomShape 101"/>
              <p:cNvSpPr/>
              <p:nvPr/>
            </p:nvSpPr>
            <p:spPr>
              <a:xfrm>
                <a:off x="5330880" y="9360"/>
                <a:ext cx="75960" cy="6857640"/>
              </a:xfrm>
              <a:prstGeom prst="rect">
                <a:avLst/>
              </a:prstGeom>
              <a:solidFill>
                <a:schemeClr val="accent2"/>
              </a:solidFill>
              <a:ln w="9360">
                <a:noFill/>
              </a:ln>
            </p:spPr>
            <p:style>
              <a:lnRef idx="0"/>
              <a:fillRef idx="0"/>
              <a:effectRef idx="0"/>
              <a:fontRef idx="minor"/>
            </p:style>
          </p:sp>
          <p:sp>
            <p:nvSpPr>
              <p:cNvPr id="101" name="CustomShape 102"/>
              <p:cNvSpPr/>
              <p:nvPr/>
            </p:nvSpPr>
            <p:spPr>
              <a:xfrm>
                <a:off x="5483160" y="9360"/>
                <a:ext cx="75960" cy="6857640"/>
              </a:xfrm>
              <a:prstGeom prst="rect">
                <a:avLst/>
              </a:prstGeom>
              <a:solidFill>
                <a:schemeClr val="accent2"/>
              </a:solidFill>
              <a:ln w="9360">
                <a:noFill/>
              </a:ln>
            </p:spPr>
            <p:style>
              <a:lnRef idx="0"/>
              <a:fillRef idx="0"/>
              <a:effectRef idx="0"/>
              <a:fontRef idx="minor"/>
            </p:style>
          </p:sp>
          <p:sp>
            <p:nvSpPr>
              <p:cNvPr id="102" name="CustomShape 103"/>
              <p:cNvSpPr/>
              <p:nvPr/>
            </p:nvSpPr>
            <p:spPr>
              <a:xfrm>
                <a:off x="5635800" y="9360"/>
                <a:ext cx="75960" cy="6857640"/>
              </a:xfrm>
              <a:prstGeom prst="rect">
                <a:avLst/>
              </a:prstGeom>
              <a:solidFill>
                <a:schemeClr val="accent2"/>
              </a:solidFill>
              <a:ln w="9360">
                <a:noFill/>
              </a:ln>
            </p:spPr>
            <p:style>
              <a:lnRef idx="0"/>
              <a:fillRef idx="0"/>
              <a:effectRef idx="0"/>
              <a:fontRef idx="minor"/>
            </p:style>
          </p:sp>
          <p:sp>
            <p:nvSpPr>
              <p:cNvPr id="103" name="CustomShape 104"/>
              <p:cNvSpPr/>
              <p:nvPr/>
            </p:nvSpPr>
            <p:spPr>
              <a:xfrm>
                <a:off x="5788080" y="9360"/>
                <a:ext cx="75960" cy="6857640"/>
              </a:xfrm>
              <a:prstGeom prst="rect">
                <a:avLst/>
              </a:prstGeom>
              <a:solidFill>
                <a:schemeClr val="accent2"/>
              </a:solidFill>
              <a:ln w="9360">
                <a:noFill/>
              </a:ln>
            </p:spPr>
            <p:style>
              <a:lnRef idx="0"/>
              <a:fillRef idx="0"/>
              <a:effectRef idx="0"/>
              <a:fontRef idx="minor"/>
            </p:style>
          </p:sp>
          <p:sp>
            <p:nvSpPr>
              <p:cNvPr id="104" name="CustomShape 105"/>
              <p:cNvSpPr/>
              <p:nvPr/>
            </p:nvSpPr>
            <p:spPr>
              <a:xfrm>
                <a:off x="5940360" y="9360"/>
                <a:ext cx="75960" cy="6857640"/>
              </a:xfrm>
              <a:prstGeom prst="rect">
                <a:avLst/>
              </a:prstGeom>
              <a:solidFill>
                <a:schemeClr val="accent2"/>
              </a:solidFill>
              <a:ln w="9360">
                <a:noFill/>
              </a:ln>
            </p:spPr>
            <p:style>
              <a:lnRef idx="0"/>
              <a:fillRef idx="0"/>
              <a:effectRef idx="0"/>
              <a:fontRef idx="minor"/>
            </p:style>
          </p:sp>
          <p:sp>
            <p:nvSpPr>
              <p:cNvPr id="105" name="CustomShape 106"/>
              <p:cNvSpPr/>
              <p:nvPr/>
            </p:nvSpPr>
            <p:spPr>
              <a:xfrm>
                <a:off x="6093000" y="9360"/>
                <a:ext cx="75960" cy="6857640"/>
              </a:xfrm>
              <a:prstGeom prst="rect">
                <a:avLst/>
              </a:prstGeom>
              <a:solidFill>
                <a:schemeClr val="accent2"/>
              </a:solidFill>
              <a:ln w="9360">
                <a:noFill/>
              </a:ln>
            </p:spPr>
            <p:style>
              <a:lnRef idx="0"/>
              <a:fillRef idx="0"/>
              <a:effectRef idx="0"/>
              <a:fontRef idx="minor"/>
            </p:style>
          </p:sp>
          <p:sp>
            <p:nvSpPr>
              <p:cNvPr id="106" name="CustomShape 107"/>
              <p:cNvSpPr/>
              <p:nvPr/>
            </p:nvSpPr>
            <p:spPr>
              <a:xfrm>
                <a:off x="6245280" y="9360"/>
                <a:ext cx="75960" cy="6857640"/>
              </a:xfrm>
              <a:prstGeom prst="rect">
                <a:avLst/>
              </a:prstGeom>
              <a:solidFill>
                <a:schemeClr val="accent2"/>
              </a:solidFill>
              <a:ln w="9360">
                <a:noFill/>
              </a:ln>
            </p:spPr>
            <p:style>
              <a:lnRef idx="0"/>
              <a:fillRef idx="0"/>
              <a:effectRef idx="0"/>
              <a:fontRef idx="minor"/>
            </p:style>
          </p:sp>
          <p:sp>
            <p:nvSpPr>
              <p:cNvPr id="107" name="CustomShape 108"/>
              <p:cNvSpPr/>
              <p:nvPr/>
            </p:nvSpPr>
            <p:spPr>
              <a:xfrm>
                <a:off x="6397560" y="9360"/>
                <a:ext cx="75960" cy="6857640"/>
              </a:xfrm>
              <a:prstGeom prst="rect">
                <a:avLst/>
              </a:prstGeom>
              <a:solidFill>
                <a:schemeClr val="accent2"/>
              </a:solidFill>
              <a:ln w="9360">
                <a:noFill/>
              </a:ln>
            </p:spPr>
            <p:style>
              <a:lnRef idx="0"/>
              <a:fillRef idx="0"/>
              <a:effectRef idx="0"/>
              <a:fontRef idx="minor"/>
            </p:style>
          </p:sp>
          <p:sp>
            <p:nvSpPr>
              <p:cNvPr id="108" name="CustomShape 109"/>
              <p:cNvSpPr/>
              <p:nvPr/>
            </p:nvSpPr>
            <p:spPr>
              <a:xfrm>
                <a:off x="6550200" y="9360"/>
                <a:ext cx="75960" cy="6857640"/>
              </a:xfrm>
              <a:prstGeom prst="rect">
                <a:avLst/>
              </a:prstGeom>
              <a:solidFill>
                <a:schemeClr val="accent2"/>
              </a:solidFill>
              <a:ln w="9360">
                <a:noFill/>
              </a:ln>
            </p:spPr>
            <p:style>
              <a:lnRef idx="0"/>
              <a:fillRef idx="0"/>
              <a:effectRef idx="0"/>
              <a:fontRef idx="minor"/>
            </p:style>
          </p:sp>
          <p:sp>
            <p:nvSpPr>
              <p:cNvPr id="109" name="CustomShape 110"/>
              <p:cNvSpPr/>
              <p:nvPr/>
            </p:nvSpPr>
            <p:spPr>
              <a:xfrm>
                <a:off x="6702480" y="9360"/>
                <a:ext cx="75960" cy="6857640"/>
              </a:xfrm>
              <a:prstGeom prst="rect">
                <a:avLst/>
              </a:prstGeom>
              <a:solidFill>
                <a:schemeClr val="accent2"/>
              </a:solidFill>
              <a:ln w="9360">
                <a:noFill/>
              </a:ln>
            </p:spPr>
            <p:style>
              <a:lnRef idx="0"/>
              <a:fillRef idx="0"/>
              <a:effectRef idx="0"/>
              <a:fontRef idx="minor"/>
            </p:style>
          </p:sp>
          <p:sp>
            <p:nvSpPr>
              <p:cNvPr id="110" name="CustomShape 111"/>
              <p:cNvSpPr/>
              <p:nvPr/>
            </p:nvSpPr>
            <p:spPr>
              <a:xfrm>
                <a:off x="6854760" y="9360"/>
                <a:ext cx="75960" cy="6857640"/>
              </a:xfrm>
              <a:prstGeom prst="rect">
                <a:avLst/>
              </a:prstGeom>
              <a:solidFill>
                <a:schemeClr val="accent2"/>
              </a:solidFill>
              <a:ln w="9360">
                <a:noFill/>
              </a:ln>
            </p:spPr>
            <p:style>
              <a:lnRef idx="0"/>
              <a:fillRef idx="0"/>
              <a:effectRef idx="0"/>
              <a:fontRef idx="minor"/>
            </p:style>
          </p:sp>
          <p:sp>
            <p:nvSpPr>
              <p:cNvPr id="111" name="CustomShape 112"/>
              <p:cNvSpPr/>
              <p:nvPr/>
            </p:nvSpPr>
            <p:spPr>
              <a:xfrm>
                <a:off x="7007400" y="9360"/>
                <a:ext cx="75960" cy="6857640"/>
              </a:xfrm>
              <a:prstGeom prst="rect">
                <a:avLst/>
              </a:prstGeom>
              <a:solidFill>
                <a:schemeClr val="accent2"/>
              </a:solidFill>
              <a:ln w="9360">
                <a:noFill/>
              </a:ln>
            </p:spPr>
            <p:style>
              <a:lnRef idx="0"/>
              <a:fillRef idx="0"/>
              <a:effectRef idx="0"/>
              <a:fontRef idx="minor"/>
            </p:style>
          </p:sp>
          <p:sp>
            <p:nvSpPr>
              <p:cNvPr id="112" name="CustomShape 113"/>
              <p:cNvSpPr/>
              <p:nvPr/>
            </p:nvSpPr>
            <p:spPr>
              <a:xfrm>
                <a:off x="7159680" y="9360"/>
                <a:ext cx="75960" cy="6857640"/>
              </a:xfrm>
              <a:prstGeom prst="rect">
                <a:avLst/>
              </a:prstGeom>
              <a:solidFill>
                <a:schemeClr val="accent2"/>
              </a:solidFill>
              <a:ln w="9360">
                <a:noFill/>
              </a:ln>
            </p:spPr>
            <p:style>
              <a:lnRef idx="0"/>
              <a:fillRef idx="0"/>
              <a:effectRef idx="0"/>
              <a:fontRef idx="minor"/>
            </p:style>
          </p:sp>
          <p:sp>
            <p:nvSpPr>
              <p:cNvPr id="113" name="CustomShape 114"/>
              <p:cNvSpPr/>
              <p:nvPr/>
            </p:nvSpPr>
            <p:spPr>
              <a:xfrm>
                <a:off x="7311960" y="9360"/>
                <a:ext cx="75960" cy="6857640"/>
              </a:xfrm>
              <a:prstGeom prst="rect">
                <a:avLst/>
              </a:prstGeom>
              <a:solidFill>
                <a:schemeClr val="accent2"/>
              </a:solidFill>
              <a:ln w="9360">
                <a:noFill/>
              </a:ln>
            </p:spPr>
            <p:style>
              <a:lnRef idx="0"/>
              <a:fillRef idx="0"/>
              <a:effectRef idx="0"/>
              <a:fontRef idx="minor"/>
            </p:style>
          </p:sp>
          <p:sp>
            <p:nvSpPr>
              <p:cNvPr id="114" name="CustomShape 115"/>
              <p:cNvSpPr/>
              <p:nvPr/>
            </p:nvSpPr>
            <p:spPr>
              <a:xfrm>
                <a:off x="7464600" y="9360"/>
                <a:ext cx="75960" cy="6857640"/>
              </a:xfrm>
              <a:prstGeom prst="rect">
                <a:avLst/>
              </a:prstGeom>
              <a:solidFill>
                <a:schemeClr val="accent2"/>
              </a:solidFill>
              <a:ln w="9360">
                <a:noFill/>
              </a:ln>
            </p:spPr>
            <p:style>
              <a:lnRef idx="0"/>
              <a:fillRef idx="0"/>
              <a:effectRef idx="0"/>
              <a:fontRef idx="minor"/>
            </p:style>
          </p:sp>
          <p:sp>
            <p:nvSpPr>
              <p:cNvPr id="115" name="CustomShape 116"/>
              <p:cNvSpPr/>
              <p:nvPr/>
            </p:nvSpPr>
            <p:spPr>
              <a:xfrm>
                <a:off x="7616880" y="9360"/>
                <a:ext cx="75960" cy="6857640"/>
              </a:xfrm>
              <a:prstGeom prst="rect">
                <a:avLst/>
              </a:prstGeom>
              <a:solidFill>
                <a:schemeClr val="accent2"/>
              </a:solidFill>
              <a:ln w="9360">
                <a:noFill/>
              </a:ln>
            </p:spPr>
            <p:style>
              <a:lnRef idx="0"/>
              <a:fillRef idx="0"/>
              <a:effectRef idx="0"/>
              <a:fontRef idx="minor"/>
            </p:style>
          </p:sp>
          <p:sp>
            <p:nvSpPr>
              <p:cNvPr id="116" name="CustomShape 117"/>
              <p:cNvSpPr/>
              <p:nvPr/>
            </p:nvSpPr>
            <p:spPr>
              <a:xfrm>
                <a:off x="7769160" y="9360"/>
                <a:ext cx="75960" cy="6857640"/>
              </a:xfrm>
              <a:prstGeom prst="rect">
                <a:avLst/>
              </a:prstGeom>
              <a:solidFill>
                <a:schemeClr val="accent2"/>
              </a:solidFill>
              <a:ln w="9360">
                <a:noFill/>
              </a:ln>
            </p:spPr>
            <p:style>
              <a:lnRef idx="0"/>
              <a:fillRef idx="0"/>
              <a:effectRef idx="0"/>
              <a:fontRef idx="minor"/>
            </p:style>
          </p:sp>
          <p:sp>
            <p:nvSpPr>
              <p:cNvPr id="117" name="CustomShape 118"/>
              <p:cNvSpPr/>
              <p:nvPr/>
            </p:nvSpPr>
            <p:spPr>
              <a:xfrm>
                <a:off x="7921800" y="9360"/>
                <a:ext cx="75960" cy="6857640"/>
              </a:xfrm>
              <a:prstGeom prst="rect">
                <a:avLst/>
              </a:prstGeom>
              <a:solidFill>
                <a:schemeClr val="accent2"/>
              </a:solidFill>
              <a:ln w="9360">
                <a:noFill/>
              </a:ln>
            </p:spPr>
            <p:style>
              <a:lnRef idx="0"/>
              <a:fillRef idx="0"/>
              <a:effectRef idx="0"/>
              <a:fontRef idx="minor"/>
            </p:style>
          </p:sp>
          <p:sp>
            <p:nvSpPr>
              <p:cNvPr id="118" name="CustomShape 119"/>
              <p:cNvSpPr/>
              <p:nvPr/>
            </p:nvSpPr>
            <p:spPr>
              <a:xfrm>
                <a:off x="8074080" y="9360"/>
                <a:ext cx="75960" cy="6857640"/>
              </a:xfrm>
              <a:prstGeom prst="rect">
                <a:avLst/>
              </a:prstGeom>
              <a:solidFill>
                <a:schemeClr val="accent2"/>
              </a:solidFill>
              <a:ln w="9360">
                <a:noFill/>
              </a:ln>
            </p:spPr>
            <p:style>
              <a:lnRef idx="0"/>
              <a:fillRef idx="0"/>
              <a:effectRef idx="0"/>
              <a:fontRef idx="minor"/>
            </p:style>
          </p:sp>
          <p:sp>
            <p:nvSpPr>
              <p:cNvPr id="119" name="CustomShape 120"/>
              <p:cNvSpPr/>
              <p:nvPr/>
            </p:nvSpPr>
            <p:spPr>
              <a:xfrm>
                <a:off x="8226360" y="9360"/>
                <a:ext cx="75960" cy="6857640"/>
              </a:xfrm>
              <a:prstGeom prst="rect">
                <a:avLst/>
              </a:prstGeom>
              <a:solidFill>
                <a:schemeClr val="accent2"/>
              </a:solidFill>
              <a:ln w="9360">
                <a:noFill/>
              </a:ln>
            </p:spPr>
            <p:style>
              <a:lnRef idx="0"/>
              <a:fillRef idx="0"/>
              <a:effectRef idx="0"/>
              <a:fontRef idx="minor"/>
            </p:style>
          </p:sp>
          <p:sp>
            <p:nvSpPr>
              <p:cNvPr id="120" name="CustomShape 121"/>
              <p:cNvSpPr/>
              <p:nvPr/>
            </p:nvSpPr>
            <p:spPr>
              <a:xfrm>
                <a:off x="8379000" y="9360"/>
                <a:ext cx="75960" cy="6857640"/>
              </a:xfrm>
              <a:prstGeom prst="rect">
                <a:avLst/>
              </a:prstGeom>
              <a:solidFill>
                <a:schemeClr val="accent2"/>
              </a:solidFill>
              <a:ln w="9360">
                <a:noFill/>
              </a:ln>
            </p:spPr>
            <p:style>
              <a:lnRef idx="0"/>
              <a:fillRef idx="0"/>
              <a:effectRef idx="0"/>
              <a:fontRef idx="minor"/>
            </p:style>
          </p:sp>
          <p:sp>
            <p:nvSpPr>
              <p:cNvPr id="121" name="CustomShape 122"/>
              <p:cNvSpPr/>
              <p:nvPr/>
            </p:nvSpPr>
            <p:spPr>
              <a:xfrm>
                <a:off x="8531280" y="9360"/>
                <a:ext cx="75960" cy="6857640"/>
              </a:xfrm>
              <a:prstGeom prst="rect">
                <a:avLst/>
              </a:prstGeom>
              <a:solidFill>
                <a:schemeClr val="accent2"/>
              </a:solidFill>
              <a:ln w="9360">
                <a:noFill/>
              </a:ln>
            </p:spPr>
            <p:style>
              <a:lnRef idx="0"/>
              <a:fillRef idx="0"/>
              <a:effectRef idx="0"/>
              <a:fontRef idx="minor"/>
            </p:style>
          </p:sp>
          <p:sp>
            <p:nvSpPr>
              <p:cNvPr id="122" name="CustomShape 123"/>
              <p:cNvSpPr/>
              <p:nvPr/>
            </p:nvSpPr>
            <p:spPr>
              <a:xfrm>
                <a:off x="8683560" y="9360"/>
                <a:ext cx="75960" cy="6857640"/>
              </a:xfrm>
              <a:prstGeom prst="rect">
                <a:avLst/>
              </a:prstGeom>
              <a:solidFill>
                <a:schemeClr val="accent2"/>
              </a:solidFill>
              <a:ln w="9360">
                <a:noFill/>
              </a:ln>
            </p:spPr>
            <p:style>
              <a:lnRef idx="0"/>
              <a:fillRef idx="0"/>
              <a:effectRef idx="0"/>
              <a:fontRef idx="minor"/>
            </p:style>
          </p:sp>
          <p:sp>
            <p:nvSpPr>
              <p:cNvPr id="123" name="CustomShape 124"/>
              <p:cNvSpPr/>
              <p:nvPr/>
            </p:nvSpPr>
            <p:spPr>
              <a:xfrm>
                <a:off x="8836200" y="9360"/>
                <a:ext cx="75960" cy="6857640"/>
              </a:xfrm>
              <a:prstGeom prst="rect">
                <a:avLst/>
              </a:prstGeom>
              <a:solidFill>
                <a:schemeClr val="accent2"/>
              </a:solidFill>
              <a:ln w="9360">
                <a:noFill/>
              </a:ln>
            </p:spPr>
            <p:style>
              <a:lnRef idx="0"/>
              <a:fillRef idx="0"/>
              <a:effectRef idx="0"/>
              <a:fontRef idx="minor"/>
            </p:style>
          </p:sp>
          <p:sp>
            <p:nvSpPr>
              <p:cNvPr id="124" name="CustomShape 125"/>
              <p:cNvSpPr/>
              <p:nvPr/>
            </p:nvSpPr>
            <p:spPr>
              <a:xfrm>
                <a:off x="8988480" y="9360"/>
                <a:ext cx="75960" cy="6857640"/>
              </a:xfrm>
              <a:prstGeom prst="rect">
                <a:avLst/>
              </a:prstGeom>
              <a:solidFill>
                <a:schemeClr val="accent2"/>
              </a:solidFill>
              <a:ln w="9360">
                <a:noFill/>
              </a:ln>
            </p:spPr>
            <p:style>
              <a:lnRef idx="0"/>
              <a:fillRef idx="0"/>
              <a:effectRef idx="0"/>
              <a:fontRef idx="minor"/>
            </p:style>
          </p:sp>
        </p:grpSp>
        <p:sp>
          <p:nvSpPr>
            <p:cNvPr id="125" name="CustomShape 126"/>
            <p:cNvSpPr/>
            <p:nvPr/>
          </p:nvSpPr>
          <p:spPr>
            <a:xfrm>
              <a:off x="681120" y="0"/>
              <a:ext cx="8462520" cy="6857640"/>
            </a:xfrm>
            <a:prstGeom prst="rect">
              <a:avLst/>
            </a:prstGeom>
            <a:solidFill>
              <a:schemeClr val="accent1">
                <a:alpha val="50000"/>
              </a:schemeClr>
            </a:solidFill>
            <a:ln w="9360">
              <a:noFill/>
            </a:ln>
          </p:spPr>
          <p:style>
            <a:lnRef idx="0"/>
            <a:fillRef idx="0"/>
            <a:effectRef idx="0"/>
            <a:fontRef idx="minor"/>
          </p:style>
        </p:sp>
        <p:sp>
          <p:nvSpPr>
            <p:cNvPr id="126" name="CustomShape 127"/>
            <p:cNvSpPr/>
            <p:nvPr/>
          </p:nvSpPr>
          <p:spPr>
            <a:xfrm>
              <a:off x="0" y="0"/>
              <a:ext cx="9143640" cy="509400"/>
            </a:xfrm>
            <a:prstGeom prst="rect">
              <a:avLst/>
            </a:prstGeom>
            <a:solidFill>
              <a:schemeClr val="hlink">
                <a:alpha val="50000"/>
              </a:schemeClr>
            </a:solidFill>
            <a:ln w="9360">
              <a:noFill/>
            </a:ln>
          </p:spPr>
          <p:style>
            <a:lnRef idx="0"/>
            <a:fillRef idx="0"/>
            <a:effectRef idx="0"/>
            <a:fontRef idx="minor"/>
          </p:style>
        </p:sp>
      </p:grpSp>
      <p:sp>
        <p:nvSpPr>
          <p:cNvPr id="127" name="CustomShape 128"/>
          <p:cNvSpPr/>
          <p:nvPr/>
        </p:nvSpPr>
        <p:spPr>
          <a:xfrm>
            <a:off x="3505320" y="2590920"/>
            <a:ext cx="4892400" cy="75960"/>
          </a:xfrm>
          <a:prstGeom prst="rect">
            <a:avLst/>
          </a:prstGeom>
          <a:solidFill>
            <a:schemeClr val="hlink">
              <a:alpha val="50000"/>
            </a:schemeClr>
          </a:solidFill>
          <a:ln w="9360">
            <a:noFill/>
          </a:ln>
        </p:spPr>
        <p:style>
          <a:lnRef idx="0"/>
          <a:fillRef idx="0"/>
          <a:effectRef idx="0"/>
          <a:fontRef idx="minor"/>
        </p:style>
      </p:sp>
      <p:sp>
        <p:nvSpPr>
          <p:cNvPr id="128" name="PlaceHolder 129"/>
          <p:cNvSpPr>
            <a:spLocks noGrp="1"/>
          </p:cNvSpPr>
          <p:nvPr>
            <p:ph type="title"/>
          </p:nvPr>
        </p:nvSpPr>
        <p:spPr>
          <a:xfrm>
            <a:off x="779400" y="1447920"/>
            <a:ext cx="7678440" cy="1080720"/>
          </a:xfrm>
          <a:prstGeom prst="rect">
            <a:avLst/>
          </a:prstGeom>
        </p:spPr>
        <p:txBody>
          <a:bodyPr anchor="b"/>
          <a:p>
            <a:pPr algn="r">
              <a:lnSpc>
                <a:spcPct val="100000"/>
              </a:lnSpc>
            </a:pPr>
            <a:r>
              <a:rPr b="0" lang="en-US" sz="4000" spc="-1" strike="noStrike">
                <a:solidFill>
                  <a:srgbClr val="003366"/>
                </a:solidFill>
                <a:latin typeface="Arial"/>
              </a:rPr>
              <a:t>Click to edit Master title style</a:t>
            </a:r>
            <a:endParaRPr b="0" lang="en-US" sz="4000" spc="-1" strike="noStrike">
              <a:solidFill>
                <a:srgbClr val="000000"/>
              </a:solidFill>
              <a:latin typeface="Arial"/>
            </a:endParaRPr>
          </a:p>
        </p:txBody>
      </p:sp>
      <p:sp>
        <p:nvSpPr>
          <p:cNvPr id="129" name="PlaceHolder 130"/>
          <p:cNvSpPr>
            <a:spLocks noGrp="1"/>
          </p:cNvSpPr>
          <p:nvPr>
            <p:ph type="dt"/>
          </p:nvPr>
        </p:nvSpPr>
        <p:spPr>
          <a:xfrm>
            <a:off x="685800" y="6248520"/>
            <a:ext cx="1904760" cy="456840"/>
          </a:xfrm>
          <a:prstGeom prst="rect">
            <a:avLst/>
          </a:prstGeom>
        </p:spPr>
        <p:txBody>
          <a:bodyPr anchor="b"/>
          <a:p>
            <a:endParaRPr b="0" lang="en-IN" sz="2400" spc="-1" strike="noStrike">
              <a:latin typeface="Times New Roman"/>
            </a:endParaRPr>
          </a:p>
        </p:txBody>
      </p:sp>
      <p:sp>
        <p:nvSpPr>
          <p:cNvPr id="130" name="PlaceHolder 131"/>
          <p:cNvSpPr>
            <a:spLocks noGrp="1"/>
          </p:cNvSpPr>
          <p:nvPr>
            <p:ph type="ftr"/>
          </p:nvPr>
        </p:nvSpPr>
        <p:spPr>
          <a:xfrm>
            <a:off x="3124080" y="6248520"/>
            <a:ext cx="2895120" cy="456840"/>
          </a:xfrm>
          <a:prstGeom prst="rect">
            <a:avLst/>
          </a:prstGeom>
        </p:spPr>
        <p:txBody>
          <a:bodyPr anchor="b"/>
          <a:p>
            <a:endParaRPr b="0" lang="en-IN" sz="2400" spc="-1" strike="noStrike">
              <a:latin typeface="Times New Roman"/>
            </a:endParaRPr>
          </a:p>
        </p:txBody>
      </p:sp>
      <p:sp>
        <p:nvSpPr>
          <p:cNvPr id="131" name="PlaceHolder 132"/>
          <p:cNvSpPr>
            <a:spLocks noGrp="1"/>
          </p:cNvSpPr>
          <p:nvPr>
            <p:ph type="sldNum"/>
          </p:nvPr>
        </p:nvSpPr>
        <p:spPr>
          <a:xfrm>
            <a:off x="6553080" y="6248520"/>
            <a:ext cx="1904760" cy="456840"/>
          </a:xfrm>
          <a:prstGeom prst="rect">
            <a:avLst/>
          </a:prstGeom>
        </p:spPr>
        <p:txBody>
          <a:bodyPr anchor="b"/>
          <a:p>
            <a:pPr algn="r">
              <a:lnSpc>
                <a:spcPct val="100000"/>
              </a:lnSpc>
            </a:pPr>
            <a:fld id="{7428A2C2-F3A8-4148-AD49-86BD1DC0D94A}" type="slidenum">
              <a:rPr b="0" lang="en-IN" sz="1400" spc="-1" strike="noStrike">
                <a:solidFill>
                  <a:srgbClr val="000000"/>
                </a:solidFill>
                <a:latin typeface="Arial"/>
                <a:ea typeface="ＭＳ Ｐゴシック"/>
              </a:rPr>
              <a:t>&lt;number&gt;</a:t>
            </a:fld>
            <a:endParaRPr b="0" lang="en-IN" sz="1400" spc="-1" strike="noStrike">
              <a:latin typeface="Times New Roman"/>
            </a:endParaRPr>
          </a:p>
        </p:txBody>
      </p:sp>
      <p:sp>
        <p:nvSpPr>
          <p:cNvPr id="132" name="PlaceHolder 13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grpSp>
        <p:nvGrpSpPr>
          <p:cNvPr id="169" name="Group 1"/>
          <p:cNvGrpSpPr/>
          <p:nvPr/>
        </p:nvGrpSpPr>
        <p:grpSpPr>
          <a:xfrm>
            <a:off x="1219320" y="-9360"/>
            <a:ext cx="7924320" cy="6867000"/>
            <a:chOff x="1219320" y="-9360"/>
            <a:chExt cx="7924320" cy="6867000"/>
          </a:xfrm>
        </p:grpSpPr>
        <p:sp>
          <p:nvSpPr>
            <p:cNvPr id="170" name="CustomShape 2"/>
            <p:cNvSpPr/>
            <p:nvPr/>
          </p:nvSpPr>
          <p:spPr>
            <a:xfrm>
              <a:off x="1219320" y="-9360"/>
              <a:ext cx="65520" cy="6857640"/>
            </a:xfrm>
            <a:prstGeom prst="rect">
              <a:avLst/>
            </a:prstGeom>
            <a:solidFill>
              <a:schemeClr val="accent2"/>
            </a:solidFill>
            <a:ln w="9360">
              <a:noFill/>
            </a:ln>
          </p:spPr>
          <p:style>
            <a:lnRef idx="0"/>
            <a:fillRef idx="0"/>
            <a:effectRef idx="0"/>
            <a:fontRef idx="minor"/>
          </p:style>
        </p:sp>
        <p:sp>
          <p:nvSpPr>
            <p:cNvPr id="171" name="CustomShape 3"/>
            <p:cNvSpPr/>
            <p:nvPr/>
          </p:nvSpPr>
          <p:spPr>
            <a:xfrm>
              <a:off x="1351080" y="0"/>
              <a:ext cx="65520" cy="6857640"/>
            </a:xfrm>
            <a:prstGeom prst="rect">
              <a:avLst/>
            </a:prstGeom>
            <a:solidFill>
              <a:schemeClr val="accent2"/>
            </a:solidFill>
            <a:ln w="9360">
              <a:noFill/>
            </a:ln>
          </p:spPr>
          <p:style>
            <a:lnRef idx="0"/>
            <a:fillRef idx="0"/>
            <a:effectRef idx="0"/>
            <a:fontRef idx="minor"/>
          </p:style>
        </p:sp>
        <p:sp>
          <p:nvSpPr>
            <p:cNvPr id="172" name="CustomShape 4"/>
            <p:cNvSpPr/>
            <p:nvPr/>
          </p:nvSpPr>
          <p:spPr>
            <a:xfrm>
              <a:off x="1483200" y="0"/>
              <a:ext cx="65520" cy="6857640"/>
            </a:xfrm>
            <a:prstGeom prst="rect">
              <a:avLst/>
            </a:prstGeom>
            <a:solidFill>
              <a:schemeClr val="accent2"/>
            </a:solidFill>
            <a:ln w="9360">
              <a:noFill/>
            </a:ln>
          </p:spPr>
          <p:style>
            <a:lnRef idx="0"/>
            <a:fillRef idx="0"/>
            <a:effectRef idx="0"/>
            <a:fontRef idx="minor"/>
          </p:style>
        </p:sp>
        <p:sp>
          <p:nvSpPr>
            <p:cNvPr id="173" name="CustomShape 5"/>
            <p:cNvSpPr/>
            <p:nvPr/>
          </p:nvSpPr>
          <p:spPr>
            <a:xfrm>
              <a:off x="1615320" y="0"/>
              <a:ext cx="65520" cy="6857640"/>
            </a:xfrm>
            <a:prstGeom prst="rect">
              <a:avLst/>
            </a:prstGeom>
            <a:solidFill>
              <a:schemeClr val="accent2"/>
            </a:solidFill>
            <a:ln w="9360">
              <a:noFill/>
            </a:ln>
          </p:spPr>
          <p:style>
            <a:lnRef idx="0"/>
            <a:fillRef idx="0"/>
            <a:effectRef idx="0"/>
            <a:fontRef idx="minor"/>
          </p:style>
        </p:sp>
        <p:sp>
          <p:nvSpPr>
            <p:cNvPr id="174" name="CustomShape 6"/>
            <p:cNvSpPr/>
            <p:nvPr/>
          </p:nvSpPr>
          <p:spPr>
            <a:xfrm>
              <a:off x="1747440" y="0"/>
              <a:ext cx="65520" cy="6857640"/>
            </a:xfrm>
            <a:prstGeom prst="rect">
              <a:avLst/>
            </a:prstGeom>
            <a:solidFill>
              <a:schemeClr val="accent2"/>
            </a:solidFill>
            <a:ln w="9360">
              <a:noFill/>
            </a:ln>
          </p:spPr>
          <p:style>
            <a:lnRef idx="0"/>
            <a:fillRef idx="0"/>
            <a:effectRef idx="0"/>
            <a:fontRef idx="minor"/>
          </p:style>
        </p:sp>
        <p:sp>
          <p:nvSpPr>
            <p:cNvPr id="175" name="CustomShape 7"/>
            <p:cNvSpPr/>
            <p:nvPr/>
          </p:nvSpPr>
          <p:spPr>
            <a:xfrm>
              <a:off x="1879200" y="0"/>
              <a:ext cx="65520" cy="6857640"/>
            </a:xfrm>
            <a:prstGeom prst="rect">
              <a:avLst/>
            </a:prstGeom>
            <a:solidFill>
              <a:schemeClr val="accent2"/>
            </a:solidFill>
            <a:ln w="9360">
              <a:noFill/>
            </a:ln>
          </p:spPr>
          <p:style>
            <a:lnRef idx="0"/>
            <a:fillRef idx="0"/>
            <a:effectRef idx="0"/>
            <a:fontRef idx="minor"/>
          </p:style>
        </p:sp>
        <p:sp>
          <p:nvSpPr>
            <p:cNvPr id="176" name="CustomShape 8"/>
            <p:cNvSpPr/>
            <p:nvPr/>
          </p:nvSpPr>
          <p:spPr>
            <a:xfrm>
              <a:off x="2011320" y="0"/>
              <a:ext cx="65520" cy="6857640"/>
            </a:xfrm>
            <a:prstGeom prst="rect">
              <a:avLst/>
            </a:prstGeom>
            <a:solidFill>
              <a:schemeClr val="accent2"/>
            </a:solidFill>
            <a:ln w="9360">
              <a:noFill/>
            </a:ln>
          </p:spPr>
          <p:style>
            <a:lnRef idx="0"/>
            <a:fillRef idx="0"/>
            <a:effectRef idx="0"/>
            <a:fontRef idx="minor"/>
          </p:style>
        </p:sp>
        <p:sp>
          <p:nvSpPr>
            <p:cNvPr id="177" name="CustomShape 9"/>
            <p:cNvSpPr/>
            <p:nvPr/>
          </p:nvSpPr>
          <p:spPr>
            <a:xfrm>
              <a:off x="2143440" y="0"/>
              <a:ext cx="65520" cy="6857640"/>
            </a:xfrm>
            <a:prstGeom prst="rect">
              <a:avLst/>
            </a:prstGeom>
            <a:solidFill>
              <a:schemeClr val="accent2"/>
            </a:solidFill>
            <a:ln w="9360">
              <a:noFill/>
            </a:ln>
          </p:spPr>
          <p:style>
            <a:lnRef idx="0"/>
            <a:fillRef idx="0"/>
            <a:effectRef idx="0"/>
            <a:fontRef idx="minor"/>
          </p:style>
        </p:sp>
        <p:sp>
          <p:nvSpPr>
            <p:cNvPr id="178" name="CustomShape 10"/>
            <p:cNvSpPr/>
            <p:nvPr/>
          </p:nvSpPr>
          <p:spPr>
            <a:xfrm>
              <a:off x="2275560" y="0"/>
              <a:ext cx="65520" cy="6857640"/>
            </a:xfrm>
            <a:prstGeom prst="rect">
              <a:avLst/>
            </a:prstGeom>
            <a:solidFill>
              <a:schemeClr val="accent2"/>
            </a:solidFill>
            <a:ln w="9360">
              <a:noFill/>
            </a:ln>
          </p:spPr>
          <p:style>
            <a:lnRef idx="0"/>
            <a:fillRef idx="0"/>
            <a:effectRef idx="0"/>
            <a:fontRef idx="minor"/>
          </p:style>
        </p:sp>
        <p:sp>
          <p:nvSpPr>
            <p:cNvPr id="179" name="CustomShape 11"/>
            <p:cNvSpPr/>
            <p:nvPr/>
          </p:nvSpPr>
          <p:spPr>
            <a:xfrm>
              <a:off x="2407680" y="0"/>
              <a:ext cx="65520" cy="6857640"/>
            </a:xfrm>
            <a:prstGeom prst="rect">
              <a:avLst/>
            </a:prstGeom>
            <a:solidFill>
              <a:schemeClr val="accent2"/>
            </a:solidFill>
            <a:ln w="9360">
              <a:noFill/>
            </a:ln>
          </p:spPr>
          <p:style>
            <a:lnRef idx="0"/>
            <a:fillRef idx="0"/>
            <a:effectRef idx="0"/>
            <a:fontRef idx="minor"/>
          </p:style>
        </p:sp>
        <p:sp>
          <p:nvSpPr>
            <p:cNvPr id="180" name="CustomShape 12"/>
            <p:cNvSpPr/>
            <p:nvPr/>
          </p:nvSpPr>
          <p:spPr>
            <a:xfrm>
              <a:off x="2539440" y="0"/>
              <a:ext cx="65520" cy="6857640"/>
            </a:xfrm>
            <a:prstGeom prst="rect">
              <a:avLst/>
            </a:prstGeom>
            <a:solidFill>
              <a:schemeClr val="accent2"/>
            </a:solidFill>
            <a:ln w="9360">
              <a:noFill/>
            </a:ln>
          </p:spPr>
          <p:style>
            <a:lnRef idx="0"/>
            <a:fillRef idx="0"/>
            <a:effectRef idx="0"/>
            <a:fontRef idx="minor"/>
          </p:style>
        </p:sp>
        <p:sp>
          <p:nvSpPr>
            <p:cNvPr id="181" name="CustomShape 13"/>
            <p:cNvSpPr/>
            <p:nvPr/>
          </p:nvSpPr>
          <p:spPr>
            <a:xfrm>
              <a:off x="2671560" y="0"/>
              <a:ext cx="65520" cy="6857640"/>
            </a:xfrm>
            <a:prstGeom prst="rect">
              <a:avLst/>
            </a:prstGeom>
            <a:solidFill>
              <a:schemeClr val="accent2"/>
            </a:solidFill>
            <a:ln w="9360">
              <a:noFill/>
            </a:ln>
          </p:spPr>
          <p:style>
            <a:lnRef idx="0"/>
            <a:fillRef idx="0"/>
            <a:effectRef idx="0"/>
            <a:fontRef idx="minor"/>
          </p:style>
        </p:sp>
        <p:sp>
          <p:nvSpPr>
            <p:cNvPr id="182" name="CustomShape 14"/>
            <p:cNvSpPr/>
            <p:nvPr/>
          </p:nvSpPr>
          <p:spPr>
            <a:xfrm>
              <a:off x="2803680" y="0"/>
              <a:ext cx="65520" cy="6857640"/>
            </a:xfrm>
            <a:prstGeom prst="rect">
              <a:avLst/>
            </a:prstGeom>
            <a:solidFill>
              <a:schemeClr val="accent2"/>
            </a:solidFill>
            <a:ln w="9360">
              <a:noFill/>
            </a:ln>
          </p:spPr>
          <p:style>
            <a:lnRef idx="0"/>
            <a:fillRef idx="0"/>
            <a:effectRef idx="0"/>
            <a:fontRef idx="minor"/>
          </p:style>
        </p:sp>
        <p:sp>
          <p:nvSpPr>
            <p:cNvPr id="183" name="CustomShape 15"/>
            <p:cNvSpPr/>
            <p:nvPr/>
          </p:nvSpPr>
          <p:spPr>
            <a:xfrm>
              <a:off x="2935800" y="0"/>
              <a:ext cx="65520" cy="6857640"/>
            </a:xfrm>
            <a:prstGeom prst="rect">
              <a:avLst/>
            </a:prstGeom>
            <a:solidFill>
              <a:schemeClr val="accent2"/>
            </a:solidFill>
            <a:ln w="9360">
              <a:noFill/>
            </a:ln>
          </p:spPr>
          <p:style>
            <a:lnRef idx="0"/>
            <a:fillRef idx="0"/>
            <a:effectRef idx="0"/>
            <a:fontRef idx="minor"/>
          </p:style>
        </p:sp>
        <p:sp>
          <p:nvSpPr>
            <p:cNvPr id="184" name="CustomShape 16"/>
            <p:cNvSpPr/>
            <p:nvPr/>
          </p:nvSpPr>
          <p:spPr>
            <a:xfrm>
              <a:off x="3067560" y="0"/>
              <a:ext cx="65520" cy="6857640"/>
            </a:xfrm>
            <a:prstGeom prst="rect">
              <a:avLst/>
            </a:prstGeom>
            <a:solidFill>
              <a:schemeClr val="accent2"/>
            </a:solidFill>
            <a:ln w="9360">
              <a:noFill/>
            </a:ln>
          </p:spPr>
          <p:style>
            <a:lnRef idx="0"/>
            <a:fillRef idx="0"/>
            <a:effectRef idx="0"/>
            <a:fontRef idx="minor"/>
          </p:style>
        </p:sp>
        <p:sp>
          <p:nvSpPr>
            <p:cNvPr id="185" name="CustomShape 17"/>
            <p:cNvSpPr/>
            <p:nvPr/>
          </p:nvSpPr>
          <p:spPr>
            <a:xfrm>
              <a:off x="3199680" y="0"/>
              <a:ext cx="65520" cy="6857640"/>
            </a:xfrm>
            <a:prstGeom prst="rect">
              <a:avLst/>
            </a:prstGeom>
            <a:solidFill>
              <a:schemeClr val="accent2"/>
            </a:solidFill>
            <a:ln w="9360">
              <a:noFill/>
            </a:ln>
          </p:spPr>
          <p:style>
            <a:lnRef idx="0"/>
            <a:fillRef idx="0"/>
            <a:effectRef idx="0"/>
            <a:fontRef idx="minor"/>
          </p:style>
        </p:sp>
        <p:sp>
          <p:nvSpPr>
            <p:cNvPr id="186" name="CustomShape 18"/>
            <p:cNvSpPr/>
            <p:nvPr/>
          </p:nvSpPr>
          <p:spPr>
            <a:xfrm>
              <a:off x="3331800" y="0"/>
              <a:ext cx="65520" cy="6857640"/>
            </a:xfrm>
            <a:prstGeom prst="rect">
              <a:avLst/>
            </a:prstGeom>
            <a:solidFill>
              <a:schemeClr val="accent2"/>
            </a:solidFill>
            <a:ln w="9360">
              <a:noFill/>
            </a:ln>
          </p:spPr>
          <p:style>
            <a:lnRef idx="0"/>
            <a:fillRef idx="0"/>
            <a:effectRef idx="0"/>
            <a:fontRef idx="minor"/>
          </p:style>
        </p:sp>
        <p:sp>
          <p:nvSpPr>
            <p:cNvPr id="187" name="CustomShape 19"/>
            <p:cNvSpPr/>
            <p:nvPr/>
          </p:nvSpPr>
          <p:spPr>
            <a:xfrm>
              <a:off x="3463920" y="0"/>
              <a:ext cx="65520" cy="6857640"/>
            </a:xfrm>
            <a:prstGeom prst="rect">
              <a:avLst/>
            </a:prstGeom>
            <a:solidFill>
              <a:schemeClr val="accent2"/>
            </a:solidFill>
            <a:ln w="9360">
              <a:noFill/>
            </a:ln>
          </p:spPr>
          <p:style>
            <a:lnRef idx="0"/>
            <a:fillRef idx="0"/>
            <a:effectRef idx="0"/>
            <a:fontRef idx="minor"/>
          </p:style>
        </p:sp>
        <p:sp>
          <p:nvSpPr>
            <p:cNvPr id="188" name="CustomShape 20"/>
            <p:cNvSpPr/>
            <p:nvPr/>
          </p:nvSpPr>
          <p:spPr>
            <a:xfrm>
              <a:off x="3595680" y="0"/>
              <a:ext cx="65520" cy="6857640"/>
            </a:xfrm>
            <a:prstGeom prst="rect">
              <a:avLst/>
            </a:prstGeom>
            <a:solidFill>
              <a:schemeClr val="accent2"/>
            </a:solidFill>
            <a:ln w="9360">
              <a:noFill/>
            </a:ln>
          </p:spPr>
          <p:style>
            <a:lnRef idx="0"/>
            <a:fillRef idx="0"/>
            <a:effectRef idx="0"/>
            <a:fontRef idx="minor"/>
          </p:style>
        </p:sp>
        <p:sp>
          <p:nvSpPr>
            <p:cNvPr id="189" name="CustomShape 21"/>
            <p:cNvSpPr/>
            <p:nvPr/>
          </p:nvSpPr>
          <p:spPr>
            <a:xfrm>
              <a:off x="3727800" y="0"/>
              <a:ext cx="65520" cy="6857640"/>
            </a:xfrm>
            <a:prstGeom prst="rect">
              <a:avLst/>
            </a:prstGeom>
            <a:solidFill>
              <a:schemeClr val="accent2"/>
            </a:solidFill>
            <a:ln w="9360">
              <a:noFill/>
            </a:ln>
          </p:spPr>
          <p:style>
            <a:lnRef idx="0"/>
            <a:fillRef idx="0"/>
            <a:effectRef idx="0"/>
            <a:fontRef idx="minor"/>
          </p:style>
        </p:sp>
        <p:sp>
          <p:nvSpPr>
            <p:cNvPr id="190" name="CustomShape 22"/>
            <p:cNvSpPr/>
            <p:nvPr/>
          </p:nvSpPr>
          <p:spPr>
            <a:xfrm>
              <a:off x="3859920" y="0"/>
              <a:ext cx="65520" cy="6857640"/>
            </a:xfrm>
            <a:prstGeom prst="rect">
              <a:avLst/>
            </a:prstGeom>
            <a:solidFill>
              <a:schemeClr val="accent2"/>
            </a:solidFill>
            <a:ln w="9360">
              <a:noFill/>
            </a:ln>
          </p:spPr>
          <p:style>
            <a:lnRef idx="0"/>
            <a:fillRef idx="0"/>
            <a:effectRef idx="0"/>
            <a:fontRef idx="minor"/>
          </p:style>
        </p:sp>
        <p:sp>
          <p:nvSpPr>
            <p:cNvPr id="191" name="CustomShape 23"/>
            <p:cNvSpPr/>
            <p:nvPr/>
          </p:nvSpPr>
          <p:spPr>
            <a:xfrm>
              <a:off x="3992040" y="0"/>
              <a:ext cx="65520" cy="6857640"/>
            </a:xfrm>
            <a:prstGeom prst="rect">
              <a:avLst/>
            </a:prstGeom>
            <a:solidFill>
              <a:schemeClr val="accent2"/>
            </a:solidFill>
            <a:ln w="9360">
              <a:noFill/>
            </a:ln>
          </p:spPr>
          <p:style>
            <a:lnRef idx="0"/>
            <a:fillRef idx="0"/>
            <a:effectRef idx="0"/>
            <a:fontRef idx="minor"/>
          </p:style>
        </p:sp>
        <p:sp>
          <p:nvSpPr>
            <p:cNvPr id="192" name="CustomShape 24"/>
            <p:cNvSpPr/>
            <p:nvPr/>
          </p:nvSpPr>
          <p:spPr>
            <a:xfrm>
              <a:off x="4123800" y="0"/>
              <a:ext cx="65520" cy="6857640"/>
            </a:xfrm>
            <a:prstGeom prst="rect">
              <a:avLst/>
            </a:prstGeom>
            <a:solidFill>
              <a:schemeClr val="accent2"/>
            </a:solidFill>
            <a:ln w="9360">
              <a:noFill/>
            </a:ln>
          </p:spPr>
          <p:style>
            <a:lnRef idx="0"/>
            <a:fillRef idx="0"/>
            <a:effectRef idx="0"/>
            <a:fontRef idx="minor"/>
          </p:style>
        </p:sp>
        <p:sp>
          <p:nvSpPr>
            <p:cNvPr id="193" name="CustomShape 25"/>
            <p:cNvSpPr/>
            <p:nvPr/>
          </p:nvSpPr>
          <p:spPr>
            <a:xfrm>
              <a:off x="4255920" y="0"/>
              <a:ext cx="65520" cy="6857640"/>
            </a:xfrm>
            <a:prstGeom prst="rect">
              <a:avLst/>
            </a:prstGeom>
            <a:solidFill>
              <a:schemeClr val="accent2"/>
            </a:solidFill>
            <a:ln w="9360">
              <a:noFill/>
            </a:ln>
          </p:spPr>
          <p:style>
            <a:lnRef idx="0"/>
            <a:fillRef idx="0"/>
            <a:effectRef idx="0"/>
            <a:fontRef idx="minor"/>
          </p:style>
        </p:sp>
        <p:sp>
          <p:nvSpPr>
            <p:cNvPr id="194" name="CustomShape 26"/>
            <p:cNvSpPr/>
            <p:nvPr/>
          </p:nvSpPr>
          <p:spPr>
            <a:xfrm>
              <a:off x="4388040" y="0"/>
              <a:ext cx="65520" cy="6857640"/>
            </a:xfrm>
            <a:prstGeom prst="rect">
              <a:avLst/>
            </a:prstGeom>
            <a:solidFill>
              <a:schemeClr val="accent2"/>
            </a:solidFill>
            <a:ln w="9360">
              <a:noFill/>
            </a:ln>
          </p:spPr>
          <p:style>
            <a:lnRef idx="0"/>
            <a:fillRef idx="0"/>
            <a:effectRef idx="0"/>
            <a:fontRef idx="minor"/>
          </p:style>
        </p:sp>
        <p:sp>
          <p:nvSpPr>
            <p:cNvPr id="195" name="CustomShape 27"/>
            <p:cNvSpPr/>
            <p:nvPr/>
          </p:nvSpPr>
          <p:spPr>
            <a:xfrm>
              <a:off x="4520160" y="0"/>
              <a:ext cx="65520" cy="6857640"/>
            </a:xfrm>
            <a:prstGeom prst="rect">
              <a:avLst/>
            </a:prstGeom>
            <a:solidFill>
              <a:schemeClr val="accent2"/>
            </a:solidFill>
            <a:ln w="9360">
              <a:noFill/>
            </a:ln>
          </p:spPr>
          <p:style>
            <a:lnRef idx="0"/>
            <a:fillRef idx="0"/>
            <a:effectRef idx="0"/>
            <a:fontRef idx="minor"/>
          </p:style>
        </p:sp>
        <p:sp>
          <p:nvSpPr>
            <p:cNvPr id="196" name="CustomShape 28"/>
            <p:cNvSpPr/>
            <p:nvPr/>
          </p:nvSpPr>
          <p:spPr>
            <a:xfrm>
              <a:off x="4651920" y="0"/>
              <a:ext cx="65520" cy="6857640"/>
            </a:xfrm>
            <a:prstGeom prst="rect">
              <a:avLst/>
            </a:prstGeom>
            <a:solidFill>
              <a:schemeClr val="accent2"/>
            </a:solidFill>
            <a:ln w="9360">
              <a:noFill/>
            </a:ln>
          </p:spPr>
          <p:style>
            <a:lnRef idx="0"/>
            <a:fillRef idx="0"/>
            <a:effectRef idx="0"/>
            <a:fontRef idx="minor"/>
          </p:style>
        </p:sp>
        <p:sp>
          <p:nvSpPr>
            <p:cNvPr id="197" name="CustomShape 29"/>
            <p:cNvSpPr/>
            <p:nvPr/>
          </p:nvSpPr>
          <p:spPr>
            <a:xfrm>
              <a:off x="4784040" y="0"/>
              <a:ext cx="65520" cy="6857640"/>
            </a:xfrm>
            <a:prstGeom prst="rect">
              <a:avLst/>
            </a:prstGeom>
            <a:solidFill>
              <a:schemeClr val="accent2"/>
            </a:solidFill>
            <a:ln w="9360">
              <a:noFill/>
            </a:ln>
          </p:spPr>
          <p:style>
            <a:lnRef idx="0"/>
            <a:fillRef idx="0"/>
            <a:effectRef idx="0"/>
            <a:fontRef idx="minor"/>
          </p:style>
        </p:sp>
        <p:sp>
          <p:nvSpPr>
            <p:cNvPr id="198" name="CustomShape 30"/>
            <p:cNvSpPr/>
            <p:nvPr/>
          </p:nvSpPr>
          <p:spPr>
            <a:xfrm>
              <a:off x="4916160" y="0"/>
              <a:ext cx="65520" cy="6857640"/>
            </a:xfrm>
            <a:prstGeom prst="rect">
              <a:avLst/>
            </a:prstGeom>
            <a:solidFill>
              <a:schemeClr val="accent2"/>
            </a:solidFill>
            <a:ln w="9360">
              <a:noFill/>
            </a:ln>
          </p:spPr>
          <p:style>
            <a:lnRef idx="0"/>
            <a:fillRef idx="0"/>
            <a:effectRef idx="0"/>
            <a:fontRef idx="minor"/>
          </p:style>
        </p:sp>
        <p:sp>
          <p:nvSpPr>
            <p:cNvPr id="199" name="CustomShape 31"/>
            <p:cNvSpPr/>
            <p:nvPr/>
          </p:nvSpPr>
          <p:spPr>
            <a:xfrm>
              <a:off x="5048280" y="0"/>
              <a:ext cx="65520" cy="6857640"/>
            </a:xfrm>
            <a:prstGeom prst="rect">
              <a:avLst/>
            </a:prstGeom>
            <a:solidFill>
              <a:schemeClr val="accent2"/>
            </a:solidFill>
            <a:ln w="9360">
              <a:noFill/>
            </a:ln>
          </p:spPr>
          <p:style>
            <a:lnRef idx="0"/>
            <a:fillRef idx="0"/>
            <a:effectRef idx="0"/>
            <a:fontRef idx="minor"/>
          </p:style>
        </p:sp>
        <p:sp>
          <p:nvSpPr>
            <p:cNvPr id="200" name="CustomShape 32"/>
            <p:cNvSpPr/>
            <p:nvPr/>
          </p:nvSpPr>
          <p:spPr>
            <a:xfrm>
              <a:off x="5180400" y="0"/>
              <a:ext cx="65520" cy="6857640"/>
            </a:xfrm>
            <a:prstGeom prst="rect">
              <a:avLst/>
            </a:prstGeom>
            <a:solidFill>
              <a:schemeClr val="accent2"/>
            </a:solidFill>
            <a:ln w="9360">
              <a:noFill/>
            </a:ln>
          </p:spPr>
          <p:style>
            <a:lnRef idx="0"/>
            <a:fillRef idx="0"/>
            <a:effectRef idx="0"/>
            <a:fontRef idx="minor"/>
          </p:style>
        </p:sp>
        <p:sp>
          <p:nvSpPr>
            <p:cNvPr id="201" name="CustomShape 33"/>
            <p:cNvSpPr/>
            <p:nvPr/>
          </p:nvSpPr>
          <p:spPr>
            <a:xfrm>
              <a:off x="5312160" y="0"/>
              <a:ext cx="65520" cy="6857640"/>
            </a:xfrm>
            <a:prstGeom prst="rect">
              <a:avLst/>
            </a:prstGeom>
            <a:solidFill>
              <a:schemeClr val="accent2"/>
            </a:solidFill>
            <a:ln w="9360">
              <a:noFill/>
            </a:ln>
          </p:spPr>
          <p:style>
            <a:lnRef idx="0"/>
            <a:fillRef idx="0"/>
            <a:effectRef idx="0"/>
            <a:fontRef idx="minor"/>
          </p:style>
        </p:sp>
        <p:sp>
          <p:nvSpPr>
            <p:cNvPr id="202" name="CustomShape 34"/>
            <p:cNvSpPr/>
            <p:nvPr/>
          </p:nvSpPr>
          <p:spPr>
            <a:xfrm>
              <a:off x="5444280" y="0"/>
              <a:ext cx="65520" cy="6857640"/>
            </a:xfrm>
            <a:prstGeom prst="rect">
              <a:avLst/>
            </a:prstGeom>
            <a:solidFill>
              <a:schemeClr val="accent2"/>
            </a:solidFill>
            <a:ln w="9360">
              <a:noFill/>
            </a:ln>
          </p:spPr>
          <p:style>
            <a:lnRef idx="0"/>
            <a:fillRef idx="0"/>
            <a:effectRef idx="0"/>
            <a:fontRef idx="minor"/>
          </p:style>
        </p:sp>
        <p:sp>
          <p:nvSpPr>
            <p:cNvPr id="203" name="CustomShape 35"/>
            <p:cNvSpPr/>
            <p:nvPr/>
          </p:nvSpPr>
          <p:spPr>
            <a:xfrm>
              <a:off x="5576400" y="0"/>
              <a:ext cx="65520" cy="6857640"/>
            </a:xfrm>
            <a:prstGeom prst="rect">
              <a:avLst/>
            </a:prstGeom>
            <a:solidFill>
              <a:schemeClr val="accent2"/>
            </a:solidFill>
            <a:ln w="9360">
              <a:noFill/>
            </a:ln>
          </p:spPr>
          <p:style>
            <a:lnRef idx="0"/>
            <a:fillRef idx="0"/>
            <a:effectRef idx="0"/>
            <a:fontRef idx="minor"/>
          </p:style>
        </p:sp>
        <p:sp>
          <p:nvSpPr>
            <p:cNvPr id="204" name="CustomShape 36"/>
            <p:cNvSpPr/>
            <p:nvPr/>
          </p:nvSpPr>
          <p:spPr>
            <a:xfrm>
              <a:off x="5708520" y="0"/>
              <a:ext cx="65520" cy="6857640"/>
            </a:xfrm>
            <a:prstGeom prst="rect">
              <a:avLst/>
            </a:prstGeom>
            <a:solidFill>
              <a:schemeClr val="accent2"/>
            </a:solidFill>
            <a:ln w="9360">
              <a:noFill/>
            </a:ln>
          </p:spPr>
          <p:style>
            <a:lnRef idx="0"/>
            <a:fillRef idx="0"/>
            <a:effectRef idx="0"/>
            <a:fontRef idx="minor"/>
          </p:style>
        </p:sp>
        <p:sp>
          <p:nvSpPr>
            <p:cNvPr id="205" name="CustomShape 37"/>
            <p:cNvSpPr/>
            <p:nvPr/>
          </p:nvSpPr>
          <p:spPr>
            <a:xfrm>
              <a:off x="5840280" y="0"/>
              <a:ext cx="65520" cy="6857640"/>
            </a:xfrm>
            <a:prstGeom prst="rect">
              <a:avLst/>
            </a:prstGeom>
            <a:solidFill>
              <a:schemeClr val="accent2"/>
            </a:solidFill>
            <a:ln w="9360">
              <a:noFill/>
            </a:ln>
          </p:spPr>
          <p:style>
            <a:lnRef idx="0"/>
            <a:fillRef idx="0"/>
            <a:effectRef idx="0"/>
            <a:fontRef idx="minor"/>
          </p:style>
        </p:sp>
        <p:sp>
          <p:nvSpPr>
            <p:cNvPr id="206" name="CustomShape 38"/>
            <p:cNvSpPr/>
            <p:nvPr/>
          </p:nvSpPr>
          <p:spPr>
            <a:xfrm>
              <a:off x="5972400" y="0"/>
              <a:ext cx="65520" cy="6857640"/>
            </a:xfrm>
            <a:prstGeom prst="rect">
              <a:avLst/>
            </a:prstGeom>
            <a:solidFill>
              <a:schemeClr val="accent2"/>
            </a:solidFill>
            <a:ln w="9360">
              <a:noFill/>
            </a:ln>
          </p:spPr>
          <p:style>
            <a:lnRef idx="0"/>
            <a:fillRef idx="0"/>
            <a:effectRef idx="0"/>
            <a:fontRef idx="minor"/>
          </p:style>
        </p:sp>
        <p:sp>
          <p:nvSpPr>
            <p:cNvPr id="207" name="CustomShape 39"/>
            <p:cNvSpPr/>
            <p:nvPr/>
          </p:nvSpPr>
          <p:spPr>
            <a:xfrm>
              <a:off x="6104520" y="0"/>
              <a:ext cx="65520" cy="6857640"/>
            </a:xfrm>
            <a:prstGeom prst="rect">
              <a:avLst/>
            </a:prstGeom>
            <a:solidFill>
              <a:schemeClr val="accent2"/>
            </a:solidFill>
            <a:ln w="9360">
              <a:noFill/>
            </a:ln>
          </p:spPr>
          <p:style>
            <a:lnRef idx="0"/>
            <a:fillRef idx="0"/>
            <a:effectRef idx="0"/>
            <a:fontRef idx="minor"/>
          </p:style>
        </p:sp>
        <p:sp>
          <p:nvSpPr>
            <p:cNvPr id="208" name="CustomShape 40"/>
            <p:cNvSpPr/>
            <p:nvPr/>
          </p:nvSpPr>
          <p:spPr>
            <a:xfrm>
              <a:off x="6236640" y="0"/>
              <a:ext cx="65520" cy="6857640"/>
            </a:xfrm>
            <a:prstGeom prst="rect">
              <a:avLst/>
            </a:prstGeom>
            <a:solidFill>
              <a:schemeClr val="accent2"/>
            </a:solidFill>
            <a:ln w="9360">
              <a:noFill/>
            </a:ln>
          </p:spPr>
          <p:style>
            <a:lnRef idx="0"/>
            <a:fillRef idx="0"/>
            <a:effectRef idx="0"/>
            <a:fontRef idx="minor"/>
          </p:style>
        </p:sp>
        <p:sp>
          <p:nvSpPr>
            <p:cNvPr id="209" name="CustomShape 41"/>
            <p:cNvSpPr/>
            <p:nvPr/>
          </p:nvSpPr>
          <p:spPr>
            <a:xfrm>
              <a:off x="6368400" y="0"/>
              <a:ext cx="65520" cy="6857640"/>
            </a:xfrm>
            <a:prstGeom prst="rect">
              <a:avLst/>
            </a:prstGeom>
            <a:solidFill>
              <a:schemeClr val="accent2"/>
            </a:solidFill>
            <a:ln w="9360">
              <a:noFill/>
            </a:ln>
          </p:spPr>
          <p:style>
            <a:lnRef idx="0"/>
            <a:fillRef idx="0"/>
            <a:effectRef idx="0"/>
            <a:fontRef idx="minor"/>
          </p:style>
        </p:sp>
        <p:sp>
          <p:nvSpPr>
            <p:cNvPr id="210" name="CustomShape 42"/>
            <p:cNvSpPr/>
            <p:nvPr/>
          </p:nvSpPr>
          <p:spPr>
            <a:xfrm>
              <a:off x="6500520" y="0"/>
              <a:ext cx="65520" cy="6857640"/>
            </a:xfrm>
            <a:prstGeom prst="rect">
              <a:avLst/>
            </a:prstGeom>
            <a:solidFill>
              <a:schemeClr val="accent2"/>
            </a:solidFill>
            <a:ln w="9360">
              <a:noFill/>
            </a:ln>
          </p:spPr>
          <p:style>
            <a:lnRef idx="0"/>
            <a:fillRef idx="0"/>
            <a:effectRef idx="0"/>
            <a:fontRef idx="minor"/>
          </p:style>
        </p:sp>
        <p:sp>
          <p:nvSpPr>
            <p:cNvPr id="211" name="CustomShape 43"/>
            <p:cNvSpPr/>
            <p:nvPr/>
          </p:nvSpPr>
          <p:spPr>
            <a:xfrm>
              <a:off x="6632640" y="0"/>
              <a:ext cx="65520" cy="6857640"/>
            </a:xfrm>
            <a:prstGeom prst="rect">
              <a:avLst/>
            </a:prstGeom>
            <a:solidFill>
              <a:schemeClr val="accent2"/>
            </a:solidFill>
            <a:ln w="9360">
              <a:noFill/>
            </a:ln>
          </p:spPr>
          <p:style>
            <a:lnRef idx="0"/>
            <a:fillRef idx="0"/>
            <a:effectRef idx="0"/>
            <a:fontRef idx="minor"/>
          </p:style>
        </p:sp>
        <p:sp>
          <p:nvSpPr>
            <p:cNvPr id="212" name="CustomShape 44"/>
            <p:cNvSpPr/>
            <p:nvPr/>
          </p:nvSpPr>
          <p:spPr>
            <a:xfrm>
              <a:off x="6764760" y="0"/>
              <a:ext cx="65520" cy="6857640"/>
            </a:xfrm>
            <a:prstGeom prst="rect">
              <a:avLst/>
            </a:prstGeom>
            <a:solidFill>
              <a:schemeClr val="accent2"/>
            </a:solidFill>
            <a:ln w="9360">
              <a:noFill/>
            </a:ln>
          </p:spPr>
          <p:style>
            <a:lnRef idx="0"/>
            <a:fillRef idx="0"/>
            <a:effectRef idx="0"/>
            <a:fontRef idx="minor"/>
          </p:style>
        </p:sp>
        <p:sp>
          <p:nvSpPr>
            <p:cNvPr id="213" name="CustomShape 45"/>
            <p:cNvSpPr/>
            <p:nvPr/>
          </p:nvSpPr>
          <p:spPr>
            <a:xfrm>
              <a:off x="6896520" y="0"/>
              <a:ext cx="65520" cy="6857640"/>
            </a:xfrm>
            <a:prstGeom prst="rect">
              <a:avLst/>
            </a:prstGeom>
            <a:solidFill>
              <a:schemeClr val="accent2"/>
            </a:solidFill>
            <a:ln w="9360">
              <a:noFill/>
            </a:ln>
          </p:spPr>
          <p:style>
            <a:lnRef idx="0"/>
            <a:fillRef idx="0"/>
            <a:effectRef idx="0"/>
            <a:fontRef idx="minor"/>
          </p:style>
        </p:sp>
        <p:sp>
          <p:nvSpPr>
            <p:cNvPr id="214" name="CustomShape 46"/>
            <p:cNvSpPr/>
            <p:nvPr/>
          </p:nvSpPr>
          <p:spPr>
            <a:xfrm>
              <a:off x="7028640" y="0"/>
              <a:ext cx="65520" cy="6857640"/>
            </a:xfrm>
            <a:prstGeom prst="rect">
              <a:avLst/>
            </a:prstGeom>
            <a:solidFill>
              <a:schemeClr val="accent2"/>
            </a:solidFill>
            <a:ln w="9360">
              <a:noFill/>
            </a:ln>
          </p:spPr>
          <p:style>
            <a:lnRef idx="0"/>
            <a:fillRef idx="0"/>
            <a:effectRef idx="0"/>
            <a:fontRef idx="minor"/>
          </p:style>
        </p:sp>
        <p:sp>
          <p:nvSpPr>
            <p:cNvPr id="215" name="CustomShape 47"/>
            <p:cNvSpPr/>
            <p:nvPr/>
          </p:nvSpPr>
          <p:spPr>
            <a:xfrm>
              <a:off x="7160760" y="0"/>
              <a:ext cx="65520" cy="6857640"/>
            </a:xfrm>
            <a:prstGeom prst="rect">
              <a:avLst/>
            </a:prstGeom>
            <a:solidFill>
              <a:schemeClr val="accent2"/>
            </a:solidFill>
            <a:ln w="9360">
              <a:noFill/>
            </a:ln>
          </p:spPr>
          <p:style>
            <a:lnRef idx="0"/>
            <a:fillRef idx="0"/>
            <a:effectRef idx="0"/>
            <a:fontRef idx="minor"/>
          </p:style>
        </p:sp>
        <p:sp>
          <p:nvSpPr>
            <p:cNvPr id="216" name="CustomShape 48"/>
            <p:cNvSpPr/>
            <p:nvPr/>
          </p:nvSpPr>
          <p:spPr>
            <a:xfrm>
              <a:off x="7292880" y="0"/>
              <a:ext cx="65520" cy="6857640"/>
            </a:xfrm>
            <a:prstGeom prst="rect">
              <a:avLst/>
            </a:prstGeom>
            <a:solidFill>
              <a:schemeClr val="accent2"/>
            </a:solidFill>
            <a:ln w="9360">
              <a:noFill/>
            </a:ln>
          </p:spPr>
          <p:style>
            <a:lnRef idx="0"/>
            <a:fillRef idx="0"/>
            <a:effectRef idx="0"/>
            <a:fontRef idx="minor"/>
          </p:style>
        </p:sp>
        <p:sp>
          <p:nvSpPr>
            <p:cNvPr id="217" name="CustomShape 49"/>
            <p:cNvSpPr/>
            <p:nvPr/>
          </p:nvSpPr>
          <p:spPr>
            <a:xfrm>
              <a:off x="7424640" y="0"/>
              <a:ext cx="65520" cy="6857640"/>
            </a:xfrm>
            <a:prstGeom prst="rect">
              <a:avLst/>
            </a:prstGeom>
            <a:solidFill>
              <a:schemeClr val="accent2"/>
            </a:solidFill>
            <a:ln w="9360">
              <a:noFill/>
            </a:ln>
          </p:spPr>
          <p:style>
            <a:lnRef idx="0"/>
            <a:fillRef idx="0"/>
            <a:effectRef idx="0"/>
            <a:fontRef idx="minor"/>
          </p:style>
        </p:sp>
        <p:sp>
          <p:nvSpPr>
            <p:cNvPr id="218" name="CustomShape 50"/>
            <p:cNvSpPr/>
            <p:nvPr/>
          </p:nvSpPr>
          <p:spPr>
            <a:xfrm>
              <a:off x="7556760" y="0"/>
              <a:ext cx="65520" cy="6857640"/>
            </a:xfrm>
            <a:prstGeom prst="rect">
              <a:avLst/>
            </a:prstGeom>
            <a:solidFill>
              <a:schemeClr val="accent2"/>
            </a:solidFill>
            <a:ln w="9360">
              <a:noFill/>
            </a:ln>
          </p:spPr>
          <p:style>
            <a:lnRef idx="0"/>
            <a:fillRef idx="0"/>
            <a:effectRef idx="0"/>
            <a:fontRef idx="minor"/>
          </p:style>
        </p:sp>
        <p:sp>
          <p:nvSpPr>
            <p:cNvPr id="219" name="CustomShape 51"/>
            <p:cNvSpPr/>
            <p:nvPr/>
          </p:nvSpPr>
          <p:spPr>
            <a:xfrm>
              <a:off x="7688880" y="0"/>
              <a:ext cx="65520" cy="6857640"/>
            </a:xfrm>
            <a:prstGeom prst="rect">
              <a:avLst/>
            </a:prstGeom>
            <a:solidFill>
              <a:schemeClr val="accent2"/>
            </a:solidFill>
            <a:ln w="9360">
              <a:noFill/>
            </a:ln>
          </p:spPr>
          <p:style>
            <a:lnRef idx="0"/>
            <a:fillRef idx="0"/>
            <a:effectRef idx="0"/>
            <a:fontRef idx="minor"/>
          </p:style>
        </p:sp>
        <p:sp>
          <p:nvSpPr>
            <p:cNvPr id="220" name="CustomShape 52"/>
            <p:cNvSpPr/>
            <p:nvPr/>
          </p:nvSpPr>
          <p:spPr>
            <a:xfrm>
              <a:off x="7821000" y="0"/>
              <a:ext cx="65520" cy="6857640"/>
            </a:xfrm>
            <a:prstGeom prst="rect">
              <a:avLst/>
            </a:prstGeom>
            <a:solidFill>
              <a:schemeClr val="accent2"/>
            </a:solidFill>
            <a:ln w="9360">
              <a:noFill/>
            </a:ln>
          </p:spPr>
          <p:style>
            <a:lnRef idx="0"/>
            <a:fillRef idx="0"/>
            <a:effectRef idx="0"/>
            <a:fontRef idx="minor"/>
          </p:style>
        </p:sp>
        <p:sp>
          <p:nvSpPr>
            <p:cNvPr id="221" name="CustomShape 53"/>
            <p:cNvSpPr/>
            <p:nvPr/>
          </p:nvSpPr>
          <p:spPr>
            <a:xfrm>
              <a:off x="7953120" y="0"/>
              <a:ext cx="65520" cy="6857640"/>
            </a:xfrm>
            <a:prstGeom prst="rect">
              <a:avLst/>
            </a:prstGeom>
            <a:solidFill>
              <a:schemeClr val="accent2"/>
            </a:solidFill>
            <a:ln w="9360">
              <a:noFill/>
            </a:ln>
          </p:spPr>
          <p:style>
            <a:lnRef idx="0"/>
            <a:fillRef idx="0"/>
            <a:effectRef idx="0"/>
            <a:fontRef idx="minor"/>
          </p:style>
        </p:sp>
        <p:sp>
          <p:nvSpPr>
            <p:cNvPr id="222" name="CustomShape 54"/>
            <p:cNvSpPr/>
            <p:nvPr/>
          </p:nvSpPr>
          <p:spPr>
            <a:xfrm>
              <a:off x="8084880" y="0"/>
              <a:ext cx="65520" cy="6857640"/>
            </a:xfrm>
            <a:prstGeom prst="rect">
              <a:avLst/>
            </a:prstGeom>
            <a:solidFill>
              <a:schemeClr val="accent2"/>
            </a:solidFill>
            <a:ln w="9360">
              <a:noFill/>
            </a:ln>
          </p:spPr>
          <p:style>
            <a:lnRef idx="0"/>
            <a:fillRef idx="0"/>
            <a:effectRef idx="0"/>
            <a:fontRef idx="minor"/>
          </p:style>
        </p:sp>
        <p:sp>
          <p:nvSpPr>
            <p:cNvPr id="223" name="CustomShape 55"/>
            <p:cNvSpPr/>
            <p:nvPr/>
          </p:nvSpPr>
          <p:spPr>
            <a:xfrm>
              <a:off x="8217000" y="0"/>
              <a:ext cx="65520" cy="6857640"/>
            </a:xfrm>
            <a:prstGeom prst="rect">
              <a:avLst/>
            </a:prstGeom>
            <a:solidFill>
              <a:schemeClr val="accent2"/>
            </a:solidFill>
            <a:ln w="9360">
              <a:noFill/>
            </a:ln>
          </p:spPr>
          <p:style>
            <a:lnRef idx="0"/>
            <a:fillRef idx="0"/>
            <a:effectRef idx="0"/>
            <a:fontRef idx="minor"/>
          </p:style>
        </p:sp>
        <p:sp>
          <p:nvSpPr>
            <p:cNvPr id="224" name="CustomShape 56"/>
            <p:cNvSpPr/>
            <p:nvPr/>
          </p:nvSpPr>
          <p:spPr>
            <a:xfrm>
              <a:off x="8349120" y="0"/>
              <a:ext cx="65520" cy="6857640"/>
            </a:xfrm>
            <a:prstGeom prst="rect">
              <a:avLst/>
            </a:prstGeom>
            <a:solidFill>
              <a:schemeClr val="accent2"/>
            </a:solidFill>
            <a:ln w="9360">
              <a:noFill/>
            </a:ln>
          </p:spPr>
          <p:style>
            <a:lnRef idx="0"/>
            <a:fillRef idx="0"/>
            <a:effectRef idx="0"/>
            <a:fontRef idx="minor"/>
          </p:style>
        </p:sp>
        <p:sp>
          <p:nvSpPr>
            <p:cNvPr id="225" name="CustomShape 57"/>
            <p:cNvSpPr/>
            <p:nvPr/>
          </p:nvSpPr>
          <p:spPr>
            <a:xfrm>
              <a:off x="8481240" y="0"/>
              <a:ext cx="65520" cy="6857640"/>
            </a:xfrm>
            <a:prstGeom prst="rect">
              <a:avLst/>
            </a:prstGeom>
            <a:solidFill>
              <a:schemeClr val="accent2"/>
            </a:solidFill>
            <a:ln w="9360">
              <a:noFill/>
            </a:ln>
          </p:spPr>
          <p:style>
            <a:lnRef idx="0"/>
            <a:fillRef idx="0"/>
            <a:effectRef idx="0"/>
            <a:fontRef idx="minor"/>
          </p:style>
        </p:sp>
        <p:sp>
          <p:nvSpPr>
            <p:cNvPr id="226" name="CustomShape 58"/>
            <p:cNvSpPr/>
            <p:nvPr/>
          </p:nvSpPr>
          <p:spPr>
            <a:xfrm>
              <a:off x="8613000" y="0"/>
              <a:ext cx="65520" cy="6857640"/>
            </a:xfrm>
            <a:prstGeom prst="rect">
              <a:avLst/>
            </a:prstGeom>
            <a:solidFill>
              <a:schemeClr val="accent2"/>
            </a:solidFill>
            <a:ln w="9360">
              <a:noFill/>
            </a:ln>
          </p:spPr>
          <p:style>
            <a:lnRef idx="0"/>
            <a:fillRef idx="0"/>
            <a:effectRef idx="0"/>
            <a:fontRef idx="minor"/>
          </p:style>
        </p:sp>
        <p:sp>
          <p:nvSpPr>
            <p:cNvPr id="227" name="CustomShape 59"/>
            <p:cNvSpPr/>
            <p:nvPr/>
          </p:nvSpPr>
          <p:spPr>
            <a:xfrm>
              <a:off x="8745120" y="0"/>
              <a:ext cx="65520" cy="6857640"/>
            </a:xfrm>
            <a:prstGeom prst="rect">
              <a:avLst/>
            </a:prstGeom>
            <a:solidFill>
              <a:schemeClr val="accent2"/>
            </a:solidFill>
            <a:ln w="9360">
              <a:noFill/>
            </a:ln>
          </p:spPr>
          <p:style>
            <a:lnRef idx="0"/>
            <a:fillRef idx="0"/>
            <a:effectRef idx="0"/>
            <a:fontRef idx="minor"/>
          </p:style>
        </p:sp>
        <p:sp>
          <p:nvSpPr>
            <p:cNvPr id="228" name="CustomShape 60"/>
            <p:cNvSpPr/>
            <p:nvPr/>
          </p:nvSpPr>
          <p:spPr>
            <a:xfrm>
              <a:off x="8877240" y="0"/>
              <a:ext cx="65520" cy="6857640"/>
            </a:xfrm>
            <a:prstGeom prst="rect">
              <a:avLst/>
            </a:prstGeom>
            <a:solidFill>
              <a:schemeClr val="accent2"/>
            </a:solidFill>
            <a:ln w="9360">
              <a:noFill/>
            </a:ln>
          </p:spPr>
          <p:style>
            <a:lnRef idx="0"/>
            <a:fillRef idx="0"/>
            <a:effectRef idx="0"/>
            <a:fontRef idx="minor"/>
          </p:style>
        </p:sp>
        <p:sp>
          <p:nvSpPr>
            <p:cNvPr id="229" name="CustomShape 61"/>
            <p:cNvSpPr/>
            <p:nvPr/>
          </p:nvSpPr>
          <p:spPr>
            <a:xfrm>
              <a:off x="9009360" y="0"/>
              <a:ext cx="65520" cy="6857640"/>
            </a:xfrm>
            <a:prstGeom prst="rect">
              <a:avLst/>
            </a:prstGeom>
            <a:solidFill>
              <a:schemeClr val="accent2"/>
            </a:solidFill>
            <a:ln w="9360">
              <a:noFill/>
            </a:ln>
          </p:spPr>
          <p:style>
            <a:lnRef idx="0"/>
            <a:fillRef idx="0"/>
            <a:effectRef idx="0"/>
            <a:fontRef idx="minor"/>
          </p:style>
        </p:sp>
        <p:sp>
          <p:nvSpPr>
            <p:cNvPr id="230" name="CustomShape 62"/>
            <p:cNvSpPr/>
            <p:nvPr/>
          </p:nvSpPr>
          <p:spPr>
            <a:xfrm>
              <a:off x="1811880" y="-9360"/>
              <a:ext cx="7331760" cy="6857640"/>
            </a:xfrm>
            <a:prstGeom prst="rect">
              <a:avLst/>
            </a:prstGeom>
            <a:solidFill>
              <a:schemeClr val="accent1">
                <a:alpha val="50000"/>
              </a:schemeClr>
            </a:solidFill>
            <a:ln w="9360">
              <a:noFill/>
            </a:ln>
          </p:spPr>
          <p:style>
            <a:lnRef idx="0"/>
            <a:fillRef idx="0"/>
            <a:effectRef idx="0"/>
            <a:fontRef idx="minor"/>
          </p:style>
        </p:sp>
        <p:sp>
          <p:nvSpPr>
            <p:cNvPr id="231" name="CustomShape 63"/>
            <p:cNvSpPr/>
            <p:nvPr/>
          </p:nvSpPr>
          <p:spPr>
            <a:xfrm>
              <a:off x="1219320" y="1706400"/>
              <a:ext cx="6021000" cy="74160"/>
            </a:xfrm>
            <a:prstGeom prst="rect">
              <a:avLst/>
            </a:prstGeom>
            <a:solidFill>
              <a:schemeClr val="hlink">
                <a:alpha val="50000"/>
              </a:schemeClr>
            </a:solidFill>
            <a:ln w="9360">
              <a:noFill/>
            </a:ln>
          </p:spPr>
          <p:style>
            <a:lnRef idx="0"/>
            <a:fillRef idx="0"/>
            <a:effectRef idx="0"/>
            <a:fontRef idx="minor"/>
          </p:style>
        </p:sp>
      </p:grpSp>
      <p:sp>
        <p:nvSpPr>
          <p:cNvPr id="232" name="PlaceHolder 64"/>
          <p:cNvSpPr>
            <a:spLocks noGrp="1"/>
          </p:cNvSpPr>
          <p:nvPr>
            <p:ph type="title"/>
          </p:nvPr>
        </p:nvSpPr>
        <p:spPr>
          <a:xfrm>
            <a:off x="838080" y="380880"/>
            <a:ext cx="8162640" cy="1090080"/>
          </a:xfrm>
          <a:prstGeom prst="rect">
            <a:avLst/>
          </a:prstGeom>
        </p:spPr>
        <p:txBody>
          <a:bodyPr anchor="b"/>
          <a:p>
            <a:pPr>
              <a:lnSpc>
                <a:spcPct val="100000"/>
              </a:lnSpc>
            </a:pPr>
            <a:r>
              <a:rPr b="0" lang="en-US" sz="4000" spc="-1" strike="noStrike">
                <a:solidFill>
                  <a:srgbClr val="003366"/>
                </a:solidFill>
                <a:latin typeface="Arial"/>
              </a:rPr>
              <a:t>Click to edit Master title style</a:t>
            </a:r>
            <a:endParaRPr b="0" lang="en-US" sz="4000" spc="-1" strike="noStrike">
              <a:solidFill>
                <a:srgbClr val="000000"/>
              </a:solidFill>
              <a:latin typeface="Arial"/>
            </a:endParaRPr>
          </a:p>
        </p:txBody>
      </p:sp>
      <p:sp>
        <p:nvSpPr>
          <p:cNvPr id="233" name="PlaceHolder 65"/>
          <p:cNvSpPr>
            <a:spLocks noGrp="1"/>
          </p:cNvSpPr>
          <p:nvPr>
            <p:ph type="body"/>
          </p:nvPr>
        </p:nvSpPr>
        <p:spPr>
          <a:xfrm>
            <a:off x="912960" y="1905120"/>
            <a:ext cx="8110080" cy="4190760"/>
          </a:xfrm>
          <a:prstGeom prst="rect">
            <a:avLst/>
          </a:prstGeom>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Click to edit Master text styles</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Second level</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Third level</a:t>
            </a:r>
            <a:endParaRPr b="0" lang="en-US" sz="1800" spc="-1" strike="noStrike">
              <a:solidFill>
                <a:srgbClr val="000000"/>
              </a:solidFill>
              <a:latin typeface="Arial"/>
            </a:endParaRPr>
          </a:p>
          <a:p>
            <a:pPr lvl="3" marL="1600200" indent="-228240">
              <a:lnSpc>
                <a:spcPct val="100000"/>
              </a:lnSpc>
              <a:spcBef>
                <a:spcPts val="320"/>
              </a:spcBef>
              <a:buClr>
                <a:srgbClr val="336699"/>
              </a:buClr>
              <a:buFont typeface="Symbol" charset="2"/>
              <a:buChar char=""/>
            </a:pPr>
            <a:r>
              <a:rPr b="0" lang="en-US" sz="1600" spc="-1" strike="noStrike">
                <a:solidFill>
                  <a:srgbClr val="000000"/>
                </a:solidFill>
                <a:latin typeface="Arial"/>
              </a:rPr>
              <a:t>Fourth level</a:t>
            </a:r>
            <a:endParaRPr b="0" lang="en-US" sz="1600" spc="-1" strike="noStrike">
              <a:solidFill>
                <a:srgbClr val="000000"/>
              </a:solidFill>
              <a:latin typeface="Arial"/>
            </a:endParaRPr>
          </a:p>
          <a:p>
            <a:pPr lvl="4" marL="2057400" indent="-228240">
              <a:lnSpc>
                <a:spcPct val="100000"/>
              </a:lnSpc>
              <a:spcBef>
                <a:spcPts val="320"/>
              </a:spcBef>
              <a:buClr>
                <a:srgbClr val="000000"/>
              </a:buClr>
              <a:buSzPct val="85000"/>
              <a:buFont typeface="Symbol" charset="2"/>
              <a:buChar char=""/>
            </a:pPr>
            <a:r>
              <a:rPr b="0" lang="en-US" sz="1600" spc="-1" strike="noStrike">
                <a:solidFill>
                  <a:srgbClr val="000000"/>
                </a:solidFill>
                <a:latin typeface="Arial"/>
              </a:rPr>
              <a:t>Fifth level</a:t>
            </a:r>
            <a:endParaRPr b="0" lang="en-US" sz="1600" spc="-1" strike="noStrike">
              <a:solidFill>
                <a:srgbClr val="000000"/>
              </a:solidFill>
              <a:latin typeface="Arial"/>
            </a:endParaRPr>
          </a:p>
        </p:txBody>
      </p:sp>
      <p:sp>
        <p:nvSpPr>
          <p:cNvPr id="234" name="PlaceHolder 66"/>
          <p:cNvSpPr>
            <a:spLocks noGrp="1"/>
          </p:cNvSpPr>
          <p:nvPr>
            <p:ph type="ftr"/>
          </p:nvPr>
        </p:nvSpPr>
        <p:spPr>
          <a:xfrm>
            <a:off x="914400" y="6400800"/>
            <a:ext cx="5257440" cy="456840"/>
          </a:xfrm>
          <a:prstGeom prst="rect">
            <a:avLst/>
          </a:prstGeom>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235" name="PlaceHolder 67"/>
          <p:cNvSpPr>
            <a:spLocks noGrp="1"/>
          </p:cNvSpPr>
          <p:nvPr>
            <p:ph type="sldNum"/>
          </p:nvPr>
        </p:nvSpPr>
        <p:spPr>
          <a:xfrm>
            <a:off x="7543800" y="6248520"/>
            <a:ext cx="1294920" cy="456840"/>
          </a:xfrm>
          <a:prstGeom prst="rect">
            <a:avLst/>
          </a:prstGeom>
        </p:spPr>
        <p:txBody>
          <a:bodyPr anchor="b"/>
          <a:p>
            <a:pPr algn="r">
              <a:lnSpc>
                <a:spcPct val="100000"/>
              </a:lnSpc>
            </a:pPr>
            <a:fld id="{8C97476B-8F7C-4750-8C86-461FE0B5BF92}" type="slidenum">
              <a:rPr b="0" lang="en-IN" sz="1000" spc="-1" strike="noStrike">
                <a:solidFill>
                  <a:srgbClr val="000000"/>
                </a:solidFill>
                <a:latin typeface="Arial"/>
                <a:ea typeface="ＭＳ Ｐゴシック"/>
              </a:rPr>
              <a:t>1</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tile/>
        </a:blipFill>
      </p:bgPr>
    </p:bg>
    <p:spTree>
      <p:nvGrpSpPr>
        <p:cNvPr id="1" name=""/>
        <p:cNvGrpSpPr/>
        <p:nvPr/>
      </p:nvGrpSpPr>
      <p:grpSpPr>
        <a:xfrm>
          <a:off x="0" y="0"/>
          <a:ext cx="0" cy="0"/>
          <a:chOff x="0" y="0"/>
          <a:chExt cx="0" cy="0"/>
        </a:xfrm>
      </p:grpSpPr>
      <p:grpSp>
        <p:nvGrpSpPr>
          <p:cNvPr id="272" name="Group 1"/>
          <p:cNvGrpSpPr/>
          <p:nvPr/>
        </p:nvGrpSpPr>
        <p:grpSpPr>
          <a:xfrm>
            <a:off x="1219320" y="-9360"/>
            <a:ext cx="7924320" cy="6867000"/>
            <a:chOff x="1219320" y="-9360"/>
            <a:chExt cx="7924320" cy="6867000"/>
          </a:xfrm>
        </p:grpSpPr>
        <p:sp>
          <p:nvSpPr>
            <p:cNvPr id="273" name="CustomShape 2"/>
            <p:cNvSpPr/>
            <p:nvPr/>
          </p:nvSpPr>
          <p:spPr>
            <a:xfrm>
              <a:off x="1219320" y="-9360"/>
              <a:ext cx="65520" cy="6857640"/>
            </a:xfrm>
            <a:prstGeom prst="rect">
              <a:avLst/>
            </a:prstGeom>
            <a:solidFill>
              <a:schemeClr val="accent2"/>
            </a:solidFill>
            <a:ln w="9360">
              <a:noFill/>
            </a:ln>
          </p:spPr>
          <p:style>
            <a:lnRef idx="0"/>
            <a:fillRef idx="0"/>
            <a:effectRef idx="0"/>
            <a:fontRef idx="minor"/>
          </p:style>
        </p:sp>
        <p:sp>
          <p:nvSpPr>
            <p:cNvPr id="274" name="CustomShape 3"/>
            <p:cNvSpPr/>
            <p:nvPr/>
          </p:nvSpPr>
          <p:spPr>
            <a:xfrm>
              <a:off x="1351080" y="0"/>
              <a:ext cx="65520" cy="6857640"/>
            </a:xfrm>
            <a:prstGeom prst="rect">
              <a:avLst/>
            </a:prstGeom>
            <a:solidFill>
              <a:schemeClr val="accent2"/>
            </a:solidFill>
            <a:ln w="9360">
              <a:noFill/>
            </a:ln>
          </p:spPr>
          <p:style>
            <a:lnRef idx="0"/>
            <a:fillRef idx="0"/>
            <a:effectRef idx="0"/>
            <a:fontRef idx="minor"/>
          </p:style>
        </p:sp>
        <p:sp>
          <p:nvSpPr>
            <p:cNvPr id="275" name="CustomShape 4"/>
            <p:cNvSpPr/>
            <p:nvPr/>
          </p:nvSpPr>
          <p:spPr>
            <a:xfrm>
              <a:off x="1483200" y="0"/>
              <a:ext cx="65520" cy="6857640"/>
            </a:xfrm>
            <a:prstGeom prst="rect">
              <a:avLst/>
            </a:prstGeom>
            <a:solidFill>
              <a:schemeClr val="accent2"/>
            </a:solidFill>
            <a:ln w="9360">
              <a:noFill/>
            </a:ln>
          </p:spPr>
          <p:style>
            <a:lnRef idx="0"/>
            <a:fillRef idx="0"/>
            <a:effectRef idx="0"/>
            <a:fontRef idx="minor"/>
          </p:style>
        </p:sp>
        <p:sp>
          <p:nvSpPr>
            <p:cNvPr id="276" name="CustomShape 5"/>
            <p:cNvSpPr/>
            <p:nvPr/>
          </p:nvSpPr>
          <p:spPr>
            <a:xfrm>
              <a:off x="1615320" y="0"/>
              <a:ext cx="65520" cy="6857640"/>
            </a:xfrm>
            <a:prstGeom prst="rect">
              <a:avLst/>
            </a:prstGeom>
            <a:solidFill>
              <a:schemeClr val="accent2"/>
            </a:solidFill>
            <a:ln w="9360">
              <a:noFill/>
            </a:ln>
          </p:spPr>
          <p:style>
            <a:lnRef idx="0"/>
            <a:fillRef idx="0"/>
            <a:effectRef idx="0"/>
            <a:fontRef idx="minor"/>
          </p:style>
        </p:sp>
        <p:sp>
          <p:nvSpPr>
            <p:cNvPr id="277" name="CustomShape 6"/>
            <p:cNvSpPr/>
            <p:nvPr/>
          </p:nvSpPr>
          <p:spPr>
            <a:xfrm>
              <a:off x="1747440" y="0"/>
              <a:ext cx="65520" cy="6857640"/>
            </a:xfrm>
            <a:prstGeom prst="rect">
              <a:avLst/>
            </a:prstGeom>
            <a:solidFill>
              <a:schemeClr val="accent2"/>
            </a:solidFill>
            <a:ln w="9360">
              <a:noFill/>
            </a:ln>
          </p:spPr>
          <p:style>
            <a:lnRef idx="0"/>
            <a:fillRef idx="0"/>
            <a:effectRef idx="0"/>
            <a:fontRef idx="minor"/>
          </p:style>
        </p:sp>
        <p:sp>
          <p:nvSpPr>
            <p:cNvPr id="278" name="CustomShape 7"/>
            <p:cNvSpPr/>
            <p:nvPr/>
          </p:nvSpPr>
          <p:spPr>
            <a:xfrm>
              <a:off x="1879200" y="0"/>
              <a:ext cx="65520" cy="6857640"/>
            </a:xfrm>
            <a:prstGeom prst="rect">
              <a:avLst/>
            </a:prstGeom>
            <a:solidFill>
              <a:schemeClr val="accent2"/>
            </a:solidFill>
            <a:ln w="9360">
              <a:noFill/>
            </a:ln>
          </p:spPr>
          <p:style>
            <a:lnRef idx="0"/>
            <a:fillRef idx="0"/>
            <a:effectRef idx="0"/>
            <a:fontRef idx="minor"/>
          </p:style>
        </p:sp>
        <p:sp>
          <p:nvSpPr>
            <p:cNvPr id="279" name="CustomShape 8"/>
            <p:cNvSpPr/>
            <p:nvPr/>
          </p:nvSpPr>
          <p:spPr>
            <a:xfrm>
              <a:off x="2011320" y="0"/>
              <a:ext cx="65520" cy="6857640"/>
            </a:xfrm>
            <a:prstGeom prst="rect">
              <a:avLst/>
            </a:prstGeom>
            <a:solidFill>
              <a:schemeClr val="accent2"/>
            </a:solidFill>
            <a:ln w="9360">
              <a:noFill/>
            </a:ln>
          </p:spPr>
          <p:style>
            <a:lnRef idx="0"/>
            <a:fillRef idx="0"/>
            <a:effectRef idx="0"/>
            <a:fontRef idx="minor"/>
          </p:style>
        </p:sp>
        <p:sp>
          <p:nvSpPr>
            <p:cNvPr id="280" name="CustomShape 9"/>
            <p:cNvSpPr/>
            <p:nvPr/>
          </p:nvSpPr>
          <p:spPr>
            <a:xfrm>
              <a:off x="2143440" y="0"/>
              <a:ext cx="65520" cy="6857640"/>
            </a:xfrm>
            <a:prstGeom prst="rect">
              <a:avLst/>
            </a:prstGeom>
            <a:solidFill>
              <a:schemeClr val="accent2"/>
            </a:solidFill>
            <a:ln w="9360">
              <a:noFill/>
            </a:ln>
          </p:spPr>
          <p:style>
            <a:lnRef idx="0"/>
            <a:fillRef idx="0"/>
            <a:effectRef idx="0"/>
            <a:fontRef idx="minor"/>
          </p:style>
        </p:sp>
        <p:sp>
          <p:nvSpPr>
            <p:cNvPr id="281" name="CustomShape 10"/>
            <p:cNvSpPr/>
            <p:nvPr/>
          </p:nvSpPr>
          <p:spPr>
            <a:xfrm>
              <a:off x="2275560" y="0"/>
              <a:ext cx="65520" cy="6857640"/>
            </a:xfrm>
            <a:prstGeom prst="rect">
              <a:avLst/>
            </a:prstGeom>
            <a:solidFill>
              <a:schemeClr val="accent2"/>
            </a:solidFill>
            <a:ln w="9360">
              <a:noFill/>
            </a:ln>
          </p:spPr>
          <p:style>
            <a:lnRef idx="0"/>
            <a:fillRef idx="0"/>
            <a:effectRef idx="0"/>
            <a:fontRef idx="minor"/>
          </p:style>
        </p:sp>
        <p:sp>
          <p:nvSpPr>
            <p:cNvPr id="282" name="CustomShape 11"/>
            <p:cNvSpPr/>
            <p:nvPr/>
          </p:nvSpPr>
          <p:spPr>
            <a:xfrm>
              <a:off x="2407680" y="0"/>
              <a:ext cx="65520" cy="6857640"/>
            </a:xfrm>
            <a:prstGeom prst="rect">
              <a:avLst/>
            </a:prstGeom>
            <a:solidFill>
              <a:schemeClr val="accent2"/>
            </a:solidFill>
            <a:ln w="9360">
              <a:noFill/>
            </a:ln>
          </p:spPr>
          <p:style>
            <a:lnRef idx="0"/>
            <a:fillRef idx="0"/>
            <a:effectRef idx="0"/>
            <a:fontRef idx="minor"/>
          </p:style>
        </p:sp>
        <p:sp>
          <p:nvSpPr>
            <p:cNvPr id="283" name="CustomShape 12"/>
            <p:cNvSpPr/>
            <p:nvPr/>
          </p:nvSpPr>
          <p:spPr>
            <a:xfrm>
              <a:off x="2539440" y="0"/>
              <a:ext cx="65520" cy="6857640"/>
            </a:xfrm>
            <a:prstGeom prst="rect">
              <a:avLst/>
            </a:prstGeom>
            <a:solidFill>
              <a:schemeClr val="accent2"/>
            </a:solidFill>
            <a:ln w="9360">
              <a:noFill/>
            </a:ln>
          </p:spPr>
          <p:style>
            <a:lnRef idx="0"/>
            <a:fillRef idx="0"/>
            <a:effectRef idx="0"/>
            <a:fontRef idx="minor"/>
          </p:style>
        </p:sp>
        <p:sp>
          <p:nvSpPr>
            <p:cNvPr id="284" name="CustomShape 13"/>
            <p:cNvSpPr/>
            <p:nvPr/>
          </p:nvSpPr>
          <p:spPr>
            <a:xfrm>
              <a:off x="2671560" y="0"/>
              <a:ext cx="65520" cy="6857640"/>
            </a:xfrm>
            <a:prstGeom prst="rect">
              <a:avLst/>
            </a:prstGeom>
            <a:solidFill>
              <a:schemeClr val="accent2"/>
            </a:solidFill>
            <a:ln w="9360">
              <a:noFill/>
            </a:ln>
          </p:spPr>
          <p:style>
            <a:lnRef idx="0"/>
            <a:fillRef idx="0"/>
            <a:effectRef idx="0"/>
            <a:fontRef idx="minor"/>
          </p:style>
        </p:sp>
        <p:sp>
          <p:nvSpPr>
            <p:cNvPr id="285" name="CustomShape 14"/>
            <p:cNvSpPr/>
            <p:nvPr/>
          </p:nvSpPr>
          <p:spPr>
            <a:xfrm>
              <a:off x="2803680" y="0"/>
              <a:ext cx="65520" cy="6857640"/>
            </a:xfrm>
            <a:prstGeom prst="rect">
              <a:avLst/>
            </a:prstGeom>
            <a:solidFill>
              <a:schemeClr val="accent2"/>
            </a:solidFill>
            <a:ln w="9360">
              <a:noFill/>
            </a:ln>
          </p:spPr>
          <p:style>
            <a:lnRef idx="0"/>
            <a:fillRef idx="0"/>
            <a:effectRef idx="0"/>
            <a:fontRef idx="minor"/>
          </p:style>
        </p:sp>
        <p:sp>
          <p:nvSpPr>
            <p:cNvPr id="286" name="CustomShape 15"/>
            <p:cNvSpPr/>
            <p:nvPr/>
          </p:nvSpPr>
          <p:spPr>
            <a:xfrm>
              <a:off x="2935800" y="0"/>
              <a:ext cx="65520" cy="6857640"/>
            </a:xfrm>
            <a:prstGeom prst="rect">
              <a:avLst/>
            </a:prstGeom>
            <a:solidFill>
              <a:schemeClr val="accent2"/>
            </a:solidFill>
            <a:ln w="9360">
              <a:noFill/>
            </a:ln>
          </p:spPr>
          <p:style>
            <a:lnRef idx="0"/>
            <a:fillRef idx="0"/>
            <a:effectRef idx="0"/>
            <a:fontRef idx="minor"/>
          </p:style>
        </p:sp>
        <p:sp>
          <p:nvSpPr>
            <p:cNvPr id="287" name="CustomShape 16"/>
            <p:cNvSpPr/>
            <p:nvPr/>
          </p:nvSpPr>
          <p:spPr>
            <a:xfrm>
              <a:off x="3067560" y="0"/>
              <a:ext cx="65520" cy="6857640"/>
            </a:xfrm>
            <a:prstGeom prst="rect">
              <a:avLst/>
            </a:prstGeom>
            <a:solidFill>
              <a:schemeClr val="accent2"/>
            </a:solidFill>
            <a:ln w="9360">
              <a:noFill/>
            </a:ln>
          </p:spPr>
          <p:style>
            <a:lnRef idx="0"/>
            <a:fillRef idx="0"/>
            <a:effectRef idx="0"/>
            <a:fontRef idx="minor"/>
          </p:style>
        </p:sp>
        <p:sp>
          <p:nvSpPr>
            <p:cNvPr id="288" name="CustomShape 17"/>
            <p:cNvSpPr/>
            <p:nvPr/>
          </p:nvSpPr>
          <p:spPr>
            <a:xfrm>
              <a:off x="3199680" y="0"/>
              <a:ext cx="65520" cy="6857640"/>
            </a:xfrm>
            <a:prstGeom prst="rect">
              <a:avLst/>
            </a:prstGeom>
            <a:solidFill>
              <a:schemeClr val="accent2"/>
            </a:solidFill>
            <a:ln w="9360">
              <a:noFill/>
            </a:ln>
          </p:spPr>
          <p:style>
            <a:lnRef idx="0"/>
            <a:fillRef idx="0"/>
            <a:effectRef idx="0"/>
            <a:fontRef idx="minor"/>
          </p:style>
        </p:sp>
        <p:sp>
          <p:nvSpPr>
            <p:cNvPr id="289" name="CustomShape 18"/>
            <p:cNvSpPr/>
            <p:nvPr/>
          </p:nvSpPr>
          <p:spPr>
            <a:xfrm>
              <a:off x="3331800" y="0"/>
              <a:ext cx="65520" cy="6857640"/>
            </a:xfrm>
            <a:prstGeom prst="rect">
              <a:avLst/>
            </a:prstGeom>
            <a:solidFill>
              <a:schemeClr val="accent2"/>
            </a:solidFill>
            <a:ln w="9360">
              <a:noFill/>
            </a:ln>
          </p:spPr>
          <p:style>
            <a:lnRef idx="0"/>
            <a:fillRef idx="0"/>
            <a:effectRef idx="0"/>
            <a:fontRef idx="minor"/>
          </p:style>
        </p:sp>
        <p:sp>
          <p:nvSpPr>
            <p:cNvPr id="290" name="CustomShape 19"/>
            <p:cNvSpPr/>
            <p:nvPr/>
          </p:nvSpPr>
          <p:spPr>
            <a:xfrm>
              <a:off x="3463920" y="0"/>
              <a:ext cx="65520" cy="6857640"/>
            </a:xfrm>
            <a:prstGeom prst="rect">
              <a:avLst/>
            </a:prstGeom>
            <a:solidFill>
              <a:schemeClr val="accent2"/>
            </a:solidFill>
            <a:ln w="9360">
              <a:noFill/>
            </a:ln>
          </p:spPr>
          <p:style>
            <a:lnRef idx="0"/>
            <a:fillRef idx="0"/>
            <a:effectRef idx="0"/>
            <a:fontRef idx="minor"/>
          </p:style>
        </p:sp>
        <p:sp>
          <p:nvSpPr>
            <p:cNvPr id="291" name="CustomShape 20"/>
            <p:cNvSpPr/>
            <p:nvPr/>
          </p:nvSpPr>
          <p:spPr>
            <a:xfrm>
              <a:off x="3595680" y="0"/>
              <a:ext cx="65520" cy="6857640"/>
            </a:xfrm>
            <a:prstGeom prst="rect">
              <a:avLst/>
            </a:prstGeom>
            <a:solidFill>
              <a:schemeClr val="accent2"/>
            </a:solidFill>
            <a:ln w="9360">
              <a:noFill/>
            </a:ln>
          </p:spPr>
          <p:style>
            <a:lnRef idx="0"/>
            <a:fillRef idx="0"/>
            <a:effectRef idx="0"/>
            <a:fontRef idx="minor"/>
          </p:style>
        </p:sp>
        <p:sp>
          <p:nvSpPr>
            <p:cNvPr id="292" name="CustomShape 21"/>
            <p:cNvSpPr/>
            <p:nvPr/>
          </p:nvSpPr>
          <p:spPr>
            <a:xfrm>
              <a:off x="3727800" y="0"/>
              <a:ext cx="65520" cy="6857640"/>
            </a:xfrm>
            <a:prstGeom prst="rect">
              <a:avLst/>
            </a:prstGeom>
            <a:solidFill>
              <a:schemeClr val="accent2"/>
            </a:solidFill>
            <a:ln w="9360">
              <a:noFill/>
            </a:ln>
          </p:spPr>
          <p:style>
            <a:lnRef idx="0"/>
            <a:fillRef idx="0"/>
            <a:effectRef idx="0"/>
            <a:fontRef idx="minor"/>
          </p:style>
        </p:sp>
        <p:sp>
          <p:nvSpPr>
            <p:cNvPr id="293" name="CustomShape 22"/>
            <p:cNvSpPr/>
            <p:nvPr/>
          </p:nvSpPr>
          <p:spPr>
            <a:xfrm>
              <a:off x="3859920" y="0"/>
              <a:ext cx="65520" cy="6857640"/>
            </a:xfrm>
            <a:prstGeom prst="rect">
              <a:avLst/>
            </a:prstGeom>
            <a:solidFill>
              <a:schemeClr val="accent2"/>
            </a:solidFill>
            <a:ln w="9360">
              <a:noFill/>
            </a:ln>
          </p:spPr>
          <p:style>
            <a:lnRef idx="0"/>
            <a:fillRef idx="0"/>
            <a:effectRef idx="0"/>
            <a:fontRef idx="minor"/>
          </p:style>
        </p:sp>
        <p:sp>
          <p:nvSpPr>
            <p:cNvPr id="294" name="CustomShape 23"/>
            <p:cNvSpPr/>
            <p:nvPr/>
          </p:nvSpPr>
          <p:spPr>
            <a:xfrm>
              <a:off x="3992040" y="0"/>
              <a:ext cx="65520" cy="6857640"/>
            </a:xfrm>
            <a:prstGeom prst="rect">
              <a:avLst/>
            </a:prstGeom>
            <a:solidFill>
              <a:schemeClr val="accent2"/>
            </a:solidFill>
            <a:ln w="9360">
              <a:noFill/>
            </a:ln>
          </p:spPr>
          <p:style>
            <a:lnRef idx="0"/>
            <a:fillRef idx="0"/>
            <a:effectRef idx="0"/>
            <a:fontRef idx="minor"/>
          </p:style>
        </p:sp>
        <p:sp>
          <p:nvSpPr>
            <p:cNvPr id="295" name="CustomShape 24"/>
            <p:cNvSpPr/>
            <p:nvPr/>
          </p:nvSpPr>
          <p:spPr>
            <a:xfrm>
              <a:off x="4123800" y="0"/>
              <a:ext cx="65520" cy="6857640"/>
            </a:xfrm>
            <a:prstGeom prst="rect">
              <a:avLst/>
            </a:prstGeom>
            <a:solidFill>
              <a:schemeClr val="accent2"/>
            </a:solidFill>
            <a:ln w="9360">
              <a:noFill/>
            </a:ln>
          </p:spPr>
          <p:style>
            <a:lnRef idx="0"/>
            <a:fillRef idx="0"/>
            <a:effectRef idx="0"/>
            <a:fontRef idx="minor"/>
          </p:style>
        </p:sp>
        <p:sp>
          <p:nvSpPr>
            <p:cNvPr id="296" name="CustomShape 25"/>
            <p:cNvSpPr/>
            <p:nvPr/>
          </p:nvSpPr>
          <p:spPr>
            <a:xfrm>
              <a:off x="4255920" y="0"/>
              <a:ext cx="65520" cy="6857640"/>
            </a:xfrm>
            <a:prstGeom prst="rect">
              <a:avLst/>
            </a:prstGeom>
            <a:solidFill>
              <a:schemeClr val="accent2"/>
            </a:solidFill>
            <a:ln w="9360">
              <a:noFill/>
            </a:ln>
          </p:spPr>
          <p:style>
            <a:lnRef idx="0"/>
            <a:fillRef idx="0"/>
            <a:effectRef idx="0"/>
            <a:fontRef idx="minor"/>
          </p:style>
        </p:sp>
        <p:sp>
          <p:nvSpPr>
            <p:cNvPr id="297" name="CustomShape 26"/>
            <p:cNvSpPr/>
            <p:nvPr/>
          </p:nvSpPr>
          <p:spPr>
            <a:xfrm>
              <a:off x="4388040" y="0"/>
              <a:ext cx="65520" cy="6857640"/>
            </a:xfrm>
            <a:prstGeom prst="rect">
              <a:avLst/>
            </a:prstGeom>
            <a:solidFill>
              <a:schemeClr val="accent2"/>
            </a:solidFill>
            <a:ln w="9360">
              <a:noFill/>
            </a:ln>
          </p:spPr>
          <p:style>
            <a:lnRef idx="0"/>
            <a:fillRef idx="0"/>
            <a:effectRef idx="0"/>
            <a:fontRef idx="minor"/>
          </p:style>
        </p:sp>
        <p:sp>
          <p:nvSpPr>
            <p:cNvPr id="298" name="CustomShape 27"/>
            <p:cNvSpPr/>
            <p:nvPr/>
          </p:nvSpPr>
          <p:spPr>
            <a:xfrm>
              <a:off x="4520160" y="0"/>
              <a:ext cx="65520" cy="6857640"/>
            </a:xfrm>
            <a:prstGeom prst="rect">
              <a:avLst/>
            </a:prstGeom>
            <a:solidFill>
              <a:schemeClr val="accent2"/>
            </a:solidFill>
            <a:ln w="9360">
              <a:noFill/>
            </a:ln>
          </p:spPr>
          <p:style>
            <a:lnRef idx="0"/>
            <a:fillRef idx="0"/>
            <a:effectRef idx="0"/>
            <a:fontRef idx="minor"/>
          </p:style>
        </p:sp>
        <p:sp>
          <p:nvSpPr>
            <p:cNvPr id="299" name="CustomShape 28"/>
            <p:cNvSpPr/>
            <p:nvPr/>
          </p:nvSpPr>
          <p:spPr>
            <a:xfrm>
              <a:off x="4651920" y="0"/>
              <a:ext cx="65520" cy="6857640"/>
            </a:xfrm>
            <a:prstGeom prst="rect">
              <a:avLst/>
            </a:prstGeom>
            <a:solidFill>
              <a:schemeClr val="accent2"/>
            </a:solidFill>
            <a:ln w="9360">
              <a:noFill/>
            </a:ln>
          </p:spPr>
          <p:style>
            <a:lnRef idx="0"/>
            <a:fillRef idx="0"/>
            <a:effectRef idx="0"/>
            <a:fontRef idx="minor"/>
          </p:style>
        </p:sp>
        <p:sp>
          <p:nvSpPr>
            <p:cNvPr id="300" name="CustomShape 29"/>
            <p:cNvSpPr/>
            <p:nvPr/>
          </p:nvSpPr>
          <p:spPr>
            <a:xfrm>
              <a:off x="4784040" y="0"/>
              <a:ext cx="65520" cy="6857640"/>
            </a:xfrm>
            <a:prstGeom prst="rect">
              <a:avLst/>
            </a:prstGeom>
            <a:solidFill>
              <a:schemeClr val="accent2"/>
            </a:solidFill>
            <a:ln w="9360">
              <a:noFill/>
            </a:ln>
          </p:spPr>
          <p:style>
            <a:lnRef idx="0"/>
            <a:fillRef idx="0"/>
            <a:effectRef idx="0"/>
            <a:fontRef idx="minor"/>
          </p:style>
        </p:sp>
        <p:sp>
          <p:nvSpPr>
            <p:cNvPr id="301" name="CustomShape 30"/>
            <p:cNvSpPr/>
            <p:nvPr/>
          </p:nvSpPr>
          <p:spPr>
            <a:xfrm>
              <a:off x="4916160" y="0"/>
              <a:ext cx="65520" cy="6857640"/>
            </a:xfrm>
            <a:prstGeom prst="rect">
              <a:avLst/>
            </a:prstGeom>
            <a:solidFill>
              <a:schemeClr val="accent2"/>
            </a:solidFill>
            <a:ln w="9360">
              <a:noFill/>
            </a:ln>
          </p:spPr>
          <p:style>
            <a:lnRef idx="0"/>
            <a:fillRef idx="0"/>
            <a:effectRef idx="0"/>
            <a:fontRef idx="minor"/>
          </p:style>
        </p:sp>
        <p:sp>
          <p:nvSpPr>
            <p:cNvPr id="302" name="CustomShape 31"/>
            <p:cNvSpPr/>
            <p:nvPr/>
          </p:nvSpPr>
          <p:spPr>
            <a:xfrm>
              <a:off x="5048280" y="0"/>
              <a:ext cx="65520" cy="6857640"/>
            </a:xfrm>
            <a:prstGeom prst="rect">
              <a:avLst/>
            </a:prstGeom>
            <a:solidFill>
              <a:schemeClr val="accent2"/>
            </a:solidFill>
            <a:ln w="9360">
              <a:noFill/>
            </a:ln>
          </p:spPr>
          <p:style>
            <a:lnRef idx="0"/>
            <a:fillRef idx="0"/>
            <a:effectRef idx="0"/>
            <a:fontRef idx="minor"/>
          </p:style>
        </p:sp>
        <p:sp>
          <p:nvSpPr>
            <p:cNvPr id="303" name="CustomShape 32"/>
            <p:cNvSpPr/>
            <p:nvPr/>
          </p:nvSpPr>
          <p:spPr>
            <a:xfrm>
              <a:off x="5180400" y="0"/>
              <a:ext cx="65520" cy="6857640"/>
            </a:xfrm>
            <a:prstGeom prst="rect">
              <a:avLst/>
            </a:prstGeom>
            <a:solidFill>
              <a:schemeClr val="accent2"/>
            </a:solidFill>
            <a:ln w="9360">
              <a:noFill/>
            </a:ln>
          </p:spPr>
          <p:style>
            <a:lnRef idx="0"/>
            <a:fillRef idx="0"/>
            <a:effectRef idx="0"/>
            <a:fontRef idx="minor"/>
          </p:style>
        </p:sp>
        <p:sp>
          <p:nvSpPr>
            <p:cNvPr id="304" name="CustomShape 33"/>
            <p:cNvSpPr/>
            <p:nvPr/>
          </p:nvSpPr>
          <p:spPr>
            <a:xfrm>
              <a:off x="5312160" y="0"/>
              <a:ext cx="65520" cy="6857640"/>
            </a:xfrm>
            <a:prstGeom prst="rect">
              <a:avLst/>
            </a:prstGeom>
            <a:solidFill>
              <a:schemeClr val="accent2"/>
            </a:solidFill>
            <a:ln w="9360">
              <a:noFill/>
            </a:ln>
          </p:spPr>
          <p:style>
            <a:lnRef idx="0"/>
            <a:fillRef idx="0"/>
            <a:effectRef idx="0"/>
            <a:fontRef idx="minor"/>
          </p:style>
        </p:sp>
        <p:sp>
          <p:nvSpPr>
            <p:cNvPr id="305" name="CustomShape 34"/>
            <p:cNvSpPr/>
            <p:nvPr/>
          </p:nvSpPr>
          <p:spPr>
            <a:xfrm>
              <a:off x="5444280" y="0"/>
              <a:ext cx="65520" cy="6857640"/>
            </a:xfrm>
            <a:prstGeom prst="rect">
              <a:avLst/>
            </a:prstGeom>
            <a:solidFill>
              <a:schemeClr val="accent2"/>
            </a:solidFill>
            <a:ln w="9360">
              <a:noFill/>
            </a:ln>
          </p:spPr>
          <p:style>
            <a:lnRef idx="0"/>
            <a:fillRef idx="0"/>
            <a:effectRef idx="0"/>
            <a:fontRef idx="minor"/>
          </p:style>
        </p:sp>
        <p:sp>
          <p:nvSpPr>
            <p:cNvPr id="306" name="CustomShape 35"/>
            <p:cNvSpPr/>
            <p:nvPr/>
          </p:nvSpPr>
          <p:spPr>
            <a:xfrm>
              <a:off x="5576400" y="0"/>
              <a:ext cx="65520" cy="6857640"/>
            </a:xfrm>
            <a:prstGeom prst="rect">
              <a:avLst/>
            </a:prstGeom>
            <a:solidFill>
              <a:schemeClr val="accent2"/>
            </a:solidFill>
            <a:ln w="9360">
              <a:noFill/>
            </a:ln>
          </p:spPr>
          <p:style>
            <a:lnRef idx="0"/>
            <a:fillRef idx="0"/>
            <a:effectRef idx="0"/>
            <a:fontRef idx="minor"/>
          </p:style>
        </p:sp>
        <p:sp>
          <p:nvSpPr>
            <p:cNvPr id="307" name="CustomShape 36"/>
            <p:cNvSpPr/>
            <p:nvPr/>
          </p:nvSpPr>
          <p:spPr>
            <a:xfrm>
              <a:off x="5708520" y="0"/>
              <a:ext cx="65520" cy="6857640"/>
            </a:xfrm>
            <a:prstGeom prst="rect">
              <a:avLst/>
            </a:prstGeom>
            <a:solidFill>
              <a:schemeClr val="accent2"/>
            </a:solidFill>
            <a:ln w="9360">
              <a:noFill/>
            </a:ln>
          </p:spPr>
          <p:style>
            <a:lnRef idx="0"/>
            <a:fillRef idx="0"/>
            <a:effectRef idx="0"/>
            <a:fontRef idx="minor"/>
          </p:style>
        </p:sp>
        <p:sp>
          <p:nvSpPr>
            <p:cNvPr id="308" name="CustomShape 37"/>
            <p:cNvSpPr/>
            <p:nvPr/>
          </p:nvSpPr>
          <p:spPr>
            <a:xfrm>
              <a:off x="5840280" y="0"/>
              <a:ext cx="65520" cy="6857640"/>
            </a:xfrm>
            <a:prstGeom prst="rect">
              <a:avLst/>
            </a:prstGeom>
            <a:solidFill>
              <a:schemeClr val="accent2"/>
            </a:solidFill>
            <a:ln w="9360">
              <a:noFill/>
            </a:ln>
          </p:spPr>
          <p:style>
            <a:lnRef idx="0"/>
            <a:fillRef idx="0"/>
            <a:effectRef idx="0"/>
            <a:fontRef idx="minor"/>
          </p:style>
        </p:sp>
        <p:sp>
          <p:nvSpPr>
            <p:cNvPr id="309" name="CustomShape 38"/>
            <p:cNvSpPr/>
            <p:nvPr/>
          </p:nvSpPr>
          <p:spPr>
            <a:xfrm>
              <a:off x="5972400" y="0"/>
              <a:ext cx="65520" cy="6857640"/>
            </a:xfrm>
            <a:prstGeom prst="rect">
              <a:avLst/>
            </a:prstGeom>
            <a:solidFill>
              <a:schemeClr val="accent2"/>
            </a:solidFill>
            <a:ln w="9360">
              <a:noFill/>
            </a:ln>
          </p:spPr>
          <p:style>
            <a:lnRef idx="0"/>
            <a:fillRef idx="0"/>
            <a:effectRef idx="0"/>
            <a:fontRef idx="minor"/>
          </p:style>
        </p:sp>
        <p:sp>
          <p:nvSpPr>
            <p:cNvPr id="310" name="CustomShape 39"/>
            <p:cNvSpPr/>
            <p:nvPr/>
          </p:nvSpPr>
          <p:spPr>
            <a:xfrm>
              <a:off x="6104520" y="0"/>
              <a:ext cx="65520" cy="6857640"/>
            </a:xfrm>
            <a:prstGeom prst="rect">
              <a:avLst/>
            </a:prstGeom>
            <a:solidFill>
              <a:schemeClr val="accent2"/>
            </a:solidFill>
            <a:ln w="9360">
              <a:noFill/>
            </a:ln>
          </p:spPr>
          <p:style>
            <a:lnRef idx="0"/>
            <a:fillRef idx="0"/>
            <a:effectRef idx="0"/>
            <a:fontRef idx="minor"/>
          </p:style>
        </p:sp>
        <p:sp>
          <p:nvSpPr>
            <p:cNvPr id="311" name="CustomShape 40"/>
            <p:cNvSpPr/>
            <p:nvPr/>
          </p:nvSpPr>
          <p:spPr>
            <a:xfrm>
              <a:off x="6236640" y="0"/>
              <a:ext cx="65520" cy="6857640"/>
            </a:xfrm>
            <a:prstGeom prst="rect">
              <a:avLst/>
            </a:prstGeom>
            <a:solidFill>
              <a:schemeClr val="accent2"/>
            </a:solidFill>
            <a:ln w="9360">
              <a:noFill/>
            </a:ln>
          </p:spPr>
          <p:style>
            <a:lnRef idx="0"/>
            <a:fillRef idx="0"/>
            <a:effectRef idx="0"/>
            <a:fontRef idx="minor"/>
          </p:style>
        </p:sp>
        <p:sp>
          <p:nvSpPr>
            <p:cNvPr id="312" name="CustomShape 41"/>
            <p:cNvSpPr/>
            <p:nvPr/>
          </p:nvSpPr>
          <p:spPr>
            <a:xfrm>
              <a:off x="6368400" y="0"/>
              <a:ext cx="65520" cy="6857640"/>
            </a:xfrm>
            <a:prstGeom prst="rect">
              <a:avLst/>
            </a:prstGeom>
            <a:solidFill>
              <a:schemeClr val="accent2"/>
            </a:solidFill>
            <a:ln w="9360">
              <a:noFill/>
            </a:ln>
          </p:spPr>
          <p:style>
            <a:lnRef idx="0"/>
            <a:fillRef idx="0"/>
            <a:effectRef idx="0"/>
            <a:fontRef idx="minor"/>
          </p:style>
        </p:sp>
        <p:sp>
          <p:nvSpPr>
            <p:cNvPr id="313" name="CustomShape 42"/>
            <p:cNvSpPr/>
            <p:nvPr/>
          </p:nvSpPr>
          <p:spPr>
            <a:xfrm>
              <a:off x="6500520" y="0"/>
              <a:ext cx="65520" cy="6857640"/>
            </a:xfrm>
            <a:prstGeom prst="rect">
              <a:avLst/>
            </a:prstGeom>
            <a:solidFill>
              <a:schemeClr val="accent2"/>
            </a:solidFill>
            <a:ln w="9360">
              <a:noFill/>
            </a:ln>
          </p:spPr>
          <p:style>
            <a:lnRef idx="0"/>
            <a:fillRef idx="0"/>
            <a:effectRef idx="0"/>
            <a:fontRef idx="minor"/>
          </p:style>
        </p:sp>
        <p:sp>
          <p:nvSpPr>
            <p:cNvPr id="314" name="CustomShape 43"/>
            <p:cNvSpPr/>
            <p:nvPr/>
          </p:nvSpPr>
          <p:spPr>
            <a:xfrm>
              <a:off x="6632640" y="0"/>
              <a:ext cx="65520" cy="6857640"/>
            </a:xfrm>
            <a:prstGeom prst="rect">
              <a:avLst/>
            </a:prstGeom>
            <a:solidFill>
              <a:schemeClr val="accent2"/>
            </a:solidFill>
            <a:ln w="9360">
              <a:noFill/>
            </a:ln>
          </p:spPr>
          <p:style>
            <a:lnRef idx="0"/>
            <a:fillRef idx="0"/>
            <a:effectRef idx="0"/>
            <a:fontRef idx="minor"/>
          </p:style>
        </p:sp>
        <p:sp>
          <p:nvSpPr>
            <p:cNvPr id="315" name="CustomShape 44"/>
            <p:cNvSpPr/>
            <p:nvPr/>
          </p:nvSpPr>
          <p:spPr>
            <a:xfrm>
              <a:off x="6764760" y="0"/>
              <a:ext cx="65520" cy="6857640"/>
            </a:xfrm>
            <a:prstGeom prst="rect">
              <a:avLst/>
            </a:prstGeom>
            <a:solidFill>
              <a:schemeClr val="accent2"/>
            </a:solidFill>
            <a:ln w="9360">
              <a:noFill/>
            </a:ln>
          </p:spPr>
          <p:style>
            <a:lnRef idx="0"/>
            <a:fillRef idx="0"/>
            <a:effectRef idx="0"/>
            <a:fontRef idx="minor"/>
          </p:style>
        </p:sp>
        <p:sp>
          <p:nvSpPr>
            <p:cNvPr id="316" name="CustomShape 45"/>
            <p:cNvSpPr/>
            <p:nvPr/>
          </p:nvSpPr>
          <p:spPr>
            <a:xfrm>
              <a:off x="6896520" y="0"/>
              <a:ext cx="65520" cy="6857640"/>
            </a:xfrm>
            <a:prstGeom prst="rect">
              <a:avLst/>
            </a:prstGeom>
            <a:solidFill>
              <a:schemeClr val="accent2"/>
            </a:solidFill>
            <a:ln w="9360">
              <a:noFill/>
            </a:ln>
          </p:spPr>
          <p:style>
            <a:lnRef idx="0"/>
            <a:fillRef idx="0"/>
            <a:effectRef idx="0"/>
            <a:fontRef idx="minor"/>
          </p:style>
        </p:sp>
        <p:sp>
          <p:nvSpPr>
            <p:cNvPr id="317" name="CustomShape 46"/>
            <p:cNvSpPr/>
            <p:nvPr/>
          </p:nvSpPr>
          <p:spPr>
            <a:xfrm>
              <a:off x="7028640" y="0"/>
              <a:ext cx="65520" cy="6857640"/>
            </a:xfrm>
            <a:prstGeom prst="rect">
              <a:avLst/>
            </a:prstGeom>
            <a:solidFill>
              <a:schemeClr val="accent2"/>
            </a:solidFill>
            <a:ln w="9360">
              <a:noFill/>
            </a:ln>
          </p:spPr>
          <p:style>
            <a:lnRef idx="0"/>
            <a:fillRef idx="0"/>
            <a:effectRef idx="0"/>
            <a:fontRef idx="minor"/>
          </p:style>
        </p:sp>
        <p:sp>
          <p:nvSpPr>
            <p:cNvPr id="318" name="CustomShape 47"/>
            <p:cNvSpPr/>
            <p:nvPr/>
          </p:nvSpPr>
          <p:spPr>
            <a:xfrm>
              <a:off x="7160760" y="0"/>
              <a:ext cx="65520" cy="6857640"/>
            </a:xfrm>
            <a:prstGeom prst="rect">
              <a:avLst/>
            </a:prstGeom>
            <a:solidFill>
              <a:schemeClr val="accent2"/>
            </a:solidFill>
            <a:ln w="9360">
              <a:noFill/>
            </a:ln>
          </p:spPr>
          <p:style>
            <a:lnRef idx="0"/>
            <a:fillRef idx="0"/>
            <a:effectRef idx="0"/>
            <a:fontRef idx="minor"/>
          </p:style>
        </p:sp>
        <p:sp>
          <p:nvSpPr>
            <p:cNvPr id="319" name="CustomShape 48"/>
            <p:cNvSpPr/>
            <p:nvPr/>
          </p:nvSpPr>
          <p:spPr>
            <a:xfrm>
              <a:off x="7292880" y="0"/>
              <a:ext cx="65520" cy="6857640"/>
            </a:xfrm>
            <a:prstGeom prst="rect">
              <a:avLst/>
            </a:prstGeom>
            <a:solidFill>
              <a:schemeClr val="accent2"/>
            </a:solidFill>
            <a:ln w="9360">
              <a:noFill/>
            </a:ln>
          </p:spPr>
          <p:style>
            <a:lnRef idx="0"/>
            <a:fillRef idx="0"/>
            <a:effectRef idx="0"/>
            <a:fontRef idx="minor"/>
          </p:style>
        </p:sp>
        <p:sp>
          <p:nvSpPr>
            <p:cNvPr id="320" name="CustomShape 49"/>
            <p:cNvSpPr/>
            <p:nvPr/>
          </p:nvSpPr>
          <p:spPr>
            <a:xfrm>
              <a:off x="7424640" y="0"/>
              <a:ext cx="65520" cy="6857640"/>
            </a:xfrm>
            <a:prstGeom prst="rect">
              <a:avLst/>
            </a:prstGeom>
            <a:solidFill>
              <a:schemeClr val="accent2"/>
            </a:solidFill>
            <a:ln w="9360">
              <a:noFill/>
            </a:ln>
          </p:spPr>
          <p:style>
            <a:lnRef idx="0"/>
            <a:fillRef idx="0"/>
            <a:effectRef idx="0"/>
            <a:fontRef idx="minor"/>
          </p:style>
        </p:sp>
        <p:sp>
          <p:nvSpPr>
            <p:cNvPr id="321" name="CustomShape 50"/>
            <p:cNvSpPr/>
            <p:nvPr/>
          </p:nvSpPr>
          <p:spPr>
            <a:xfrm>
              <a:off x="7556760" y="0"/>
              <a:ext cx="65520" cy="6857640"/>
            </a:xfrm>
            <a:prstGeom prst="rect">
              <a:avLst/>
            </a:prstGeom>
            <a:solidFill>
              <a:schemeClr val="accent2"/>
            </a:solidFill>
            <a:ln w="9360">
              <a:noFill/>
            </a:ln>
          </p:spPr>
          <p:style>
            <a:lnRef idx="0"/>
            <a:fillRef idx="0"/>
            <a:effectRef idx="0"/>
            <a:fontRef idx="minor"/>
          </p:style>
        </p:sp>
        <p:sp>
          <p:nvSpPr>
            <p:cNvPr id="322" name="CustomShape 51"/>
            <p:cNvSpPr/>
            <p:nvPr/>
          </p:nvSpPr>
          <p:spPr>
            <a:xfrm>
              <a:off x="7688880" y="0"/>
              <a:ext cx="65520" cy="6857640"/>
            </a:xfrm>
            <a:prstGeom prst="rect">
              <a:avLst/>
            </a:prstGeom>
            <a:solidFill>
              <a:schemeClr val="accent2"/>
            </a:solidFill>
            <a:ln w="9360">
              <a:noFill/>
            </a:ln>
          </p:spPr>
          <p:style>
            <a:lnRef idx="0"/>
            <a:fillRef idx="0"/>
            <a:effectRef idx="0"/>
            <a:fontRef idx="minor"/>
          </p:style>
        </p:sp>
        <p:sp>
          <p:nvSpPr>
            <p:cNvPr id="323" name="CustomShape 52"/>
            <p:cNvSpPr/>
            <p:nvPr/>
          </p:nvSpPr>
          <p:spPr>
            <a:xfrm>
              <a:off x="7821000" y="0"/>
              <a:ext cx="65520" cy="6857640"/>
            </a:xfrm>
            <a:prstGeom prst="rect">
              <a:avLst/>
            </a:prstGeom>
            <a:solidFill>
              <a:schemeClr val="accent2"/>
            </a:solidFill>
            <a:ln w="9360">
              <a:noFill/>
            </a:ln>
          </p:spPr>
          <p:style>
            <a:lnRef idx="0"/>
            <a:fillRef idx="0"/>
            <a:effectRef idx="0"/>
            <a:fontRef idx="minor"/>
          </p:style>
        </p:sp>
        <p:sp>
          <p:nvSpPr>
            <p:cNvPr id="324" name="CustomShape 53"/>
            <p:cNvSpPr/>
            <p:nvPr/>
          </p:nvSpPr>
          <p:spPr>
            <a:xfrm>
              <a:off x="7953120" y="0"/>
              <a:ext cx="65520" cy="6857640"/>
            </a:xfrm>
            <a:prstGeom prst="rect">
              <a:avLst/>
            </a:prstGeom>
            <a:solidFill>
              <a:schemeClr val="accent2"/>
            </a:solidFill>
            <a:ln w="9360">
              <a:noFill/>
            </a:ln>
          </p:spPr>
          <p:style>
            <a:lnRef idx="0"/>
            <a:fillRef idx="0"/>
            <a:effectRef idx="0"/>
            <a:fontRef idx="minor"/>
          </p:style>
        </p:sp>
        <p:sp>
          <p:nvSpPr>
            <p:cNvPr id="325" name="CustomShape 54"/>
            <p:cNvSpPr/>
            <p:nvPr/>
          </p:nvSpPr>
          <p:spPr>
            <a:xfrm>
              <a:off x="8084880" y="0"/>
              <a:ext cx="65520" cy="6857640"/>
            </a:xfrm>
            <a:prstGeom prst="rect">
              <a:avLst/>
            </a:prstGeom>
            <a:solidFill>
              <a:schemeClr val="accent2"/>
            </a:solidFill>
            <a:ln w="9360">
              <a:noFill/>
            </a:ln>
          </p:spPr>
          <p:style>
            <a:lnRef idx="0"/>
            <a:fillRef idx="0"/>
            <a:effectRef idx="0"/>
            <a:fontRef idx="minor"/>
          </p:style>
        </p:sp>
        <p:sp>
          <p:nvSpPr>
            <p:cNvPr id="326" name="CustomShape 55"/>
            <p:cNvSpPr/>
            <p:nvPr/>
          </p:nvSpPr>
          <p:spPr>
            <a:xfrm>
              <a:off x="8217000" y="0"/>
              <a:ext cx="65520" cy="6857640"/>
            </a:xfrm>
            <a:prstGeom prst="rect">
              <a:avLst/>
            </a:prstGeom>
            <a:solidFill>
              <a:schemeClr val="accent2"/>
            </a:solidFill>
            <a:ln w="9360">
              <a:noFill/>
            </a:ln>
          </p:spPr>
          <p:style>
            <a:lnRef idx="0"/>
            <a:fillRef idx="0"/>
            <a:effectRef idx="0"/>
            <a:fontRef idx="minor"/>
          </p:style>
        </p:sp>
        <p:sp>
          <p:nvSpPr>
            <p:cNvPr id="327" name="CustomShape 56"/>
            <p:cNvSpPr/>
            <p:nvPr/>
          </p:nvSpPr>
          <p:spPr>
            <a:xfrm>
              <a:off x="8349120" y="0"/>
              <a:ext cx="65520" cy="6857640"/>
            </a:xfrm>
            <a:prstGeom prst="rect">
              <a:avLst/>
            </a:prstGeom>
            <a:solidFill>
              <a:schemeClr val="accent2"/>
            </a:solidFill>
            <a:ln w="9360">
              <a:noFill/>
            </a:ln>
          </p:spPr>
          <p:style>
            <a:lnRef idx="0"/>
            <a:fillRef idx="0"/>
            <a:effectRef idx="0"/>
            <a:fontRef idx="minor"/>
          </p:style>
        </p:sp>
        <p:sp>
          <p:nvSpPr>
            <p:cNvPr id="328" name="CustomShape 57"/>
            <p:cNvSpPr/>
            <p:nvPr/>
          </p:nvSpPr>
          <p:spPr>
            <a:xfrm>
              <a:off x="8481240" y="0"/>
              <a:ext cx="65520" cy="6857640"/>
            </a:xfrm>
            <a:prstGeom prst="rect">
              <a:avLst/>
            </a:prstGeom>
            <a:solidFill>
              <a:schemeClr val="accent2"/>
            </a:solidFill>
            <a:ln w="9360">
              <a:noFill/>
            </a:ln>
          </p:spPr>
          <p:style>
            <a:lnRef idx="0"/>
            <a:fillRef idx="0"/>
            <a:effectRef idx="0"/>
            <a:fontRef idx="minor"/>
          </p:style>
        </p:sp>
        <p:sp>
          <p:nvSpPr>
            <p:cNvPr id="329" name="CustomShape 58"/>
            <p:cNvSpPr/>
            <p:nvPr/>
          </p:nvSpPr>
          <p:spPr>
            <a:xfrm>
              <a:off x="8613000" y="0"/>
              <a:ext cx="65520" cy="6857640"/>
            </a:xfrm>
            <a:prstGeom prst="rect">
              <a:avLst/>
            </a:prstGeom>
            <a:solidFill>
              <a:schemeClr val="accent2"/>
            </a:solidFill>
            <a:ln w="9360">
              <a:noFill/>
            </a:ln>
          </p:spPr>
          <p:style>
            <a:lnRef idx="0"/>
            <a:fillRef idx="0"/>
            <a:effectRef idx="0"/>
            <a:fontRef idx="minor"/>
          </p:style>
        </p:sp>
        <p:sp>
          <p:nvSpPr>
            <p:cNvPr id="330" name="CustomShape 59"/>
            <p:cNvSpPr/>
            <p:nvPr/>
          </p:nvSpPr>
          <p:spPr>
            <a:xfrm>
              <a:off x="8745120" y="0"/>
              <a:ext cx="65520" cy="6857640"/>
            </a:xfrm>
            <a:prstGeom prst="rect">
              <a:avLst/>
            </a:prstGeom>
            <a:solidFill>
              <a:schemeClr val="accent2"/>
            </a:solidFill>
            <a:ln w="9360">
              <a:noFill/>
            </a:ln>
          </p:spPr>
          <p:style>
            <a:lnRef idx="0"/>
            <a:fillRef idx="0"/>
            <a:effectRef idx="0"/>
            <a:fontRef idx="minor"/>
          </p:style>
        </p:sp>
        <p:sp>
          <p:nvSpPr>
            <p:cNvPr id="331" name="CustomShape 60"/>
            <p:cNvSpPr/>
            <p:nvPr/>
          </p:nvSpPr>
          <p:spPr>
            <a:xfrm>
              <a:off x="8877240" y="0"/>
              <a:ext cx="65520" cy="6857640"/>
            </a:xfrm>
            <a:prstGeom prst="rect">
              <a:avLst/>
            </a:prstGeom>
            <a:solidFill>
              <a:schemeClr val="accent2"/>
            </a:solidFill>
            <a:ln w="9360">
              <a:noFill/>
            </a:ln>
          </p:spPr>
          <p:style>
            <a:lnRef idx="0"/>
            <a:fillRef idx="0"/>
            <a:effectRef idx="0"/>
            <a:fontRef idx="minor"/>
          </p:style>
        </p:sp>
        <p:sp>
          <p:nvSpPr>
            <p:cNvPr id="332" name="CustomShape 61"/>
            <p:cNvSpPr/>
            <p:nvPr/>
          </p:nvSpPr>
          <p:spPr>
            <a:xfrm>
              <a:off x="9009360" y="0"/>
              <a:ext cx="65520" cy="6857640"/>
            </a:xfrm>
            <a:prstGeom prst="rect">
              <a:avLst/>
            </a:prstGeom>
            <a:solidFill>
              <a:schemeClr val="accent2"/>
            </a:solidFill>
            <a:ln w="9360">
              <a:noFill/>
            </a:ln>
          </p:spPr>
          <p:style>
            <a:lnRef idx="0"/>
            <a:fillRef idx="0"/>
            <a:effectRef idx="0"/>
            <a:fontRef idx="minor"/>
          </p:style>
        </p:sp>
        <p:sp>
          <p:nvSpPr>
            <p:cNvPr id="333" name="CustomShape 62"/>
            <p:cNvSpPr/>
            <p:nvPr/>
          </p:nvSpPr>
          <p:spPr>
            <a:xfrm>
              <a:off x="1811880" y="-9360"/>
              <a:ext cx="7331760" cy="6857640"/>
            </a:xfrm>
            <a:prstGeom prst="rect">
              <a:avLst/>
            </a:prstGeom>
            <a:solidFill>
              <a:schemeClr val="accent1">
                <a:alpha val="50000"/>
              </a:schemeClr>
            </a:solidFill>
            <a:ln w="9360">
              <a:noFill/>
            </a:ln>
          </p:spPr>
          <p:style>
            <a:lnRef idx="0"/>
            <a:fillRef idx="0"/>
            <a:effectRef idx="0"/>
            <a:fontRef idx="minor"/>
          </p:style>
        </p:sp>
        <p:sp>
          <p:nvSpPr>
            <p:cNvPr id="334" name="CustomShape 63"/>
            <p:cNvSpPr/>
            <p:nvPr/>
          </p:nvSpPr>
          <p:spPr>
            <a:xfrm>
              <a:off x="1219320" y="1706400"/>
              <a:ext cx="6021000" cy="74160"/>
            </a:xfrm>
            <a:prstGeom prst="rect">
              <a:avLst/>
            </a:prstGeom>
            <a:solidFill>
              <a:schemeClr val="hlink">
                <a:alpha val="50000"/>
              </a:schemeClr>
            </a:solidFill>
            <a:ln w="9360">
              <a:noFill/>
            </a:ln>
          </p:spPr>
          <p:style>
            <a:lnRef idx="0"/>
            <a:fillRef idx="0"/>
            <a:effectRef idx="0"/>
            <a:fontRef idx="minor"/>
          </p:style>
        </p:sp>
      </p:grpSp>
      <p:sp>
        <p:nvSpPr>
          <p:cNvPr id="335" name="PlaceHolder 64"/>
          <p:cNvSpPr>
            <a:spLocks noGrp="1"/>
          </p:cNvSpPr>
          <p:nvPr>
            <p:ph type="title"/>
          </p:nvPr>
        </p:nvSpPr>
        <p:spPr>
          <a:xfrm>
            <a:off x="838080" y="380880"/>
            <a:ext cx="8162640" cy="1090080"/>
          </a:xfrm>
          <a:prstGeom prst="rect">
            <a:avLst/>
          </a:prstGeom>
        </p:spPr>
        <p:txBody>
          <a:bodyPr anchor="b"/>
          <a:p>
            <a:pPr>
              <a:lnSpc>
                <a:spcPct val="100000"/>
              </a:lnSpc>
            </a:pPr>
            <a:r>
              <a:rPr b="0" lang="en-US" sz="4000" spc="-1" strike="noStrike">
                <a:solidFill>
                  <a:srgbClr val="003366"/>
                </a:solidFill>
                <a:latin typeface="Arial"/>
              </a:rPr>
              <a:t>Click to edit Master title style</a:t>
            </a:r>
            <a:endParaRPr b="0" lang="en-US" sz="4000" spc="-1" strike="noStrike">
              <a:solidFill>
                <a:srgbClr val="000000"/>
              </a:solidFill>
              <a:latin typeface="Arial"/>
            </a:endParaRPr>
          </a:p>
        </p:txBody>
      </p:sp>
      <p:sp>
        <p:nvSpPr>
          <p:cNvPr id="336" name="PlaceHolder 65"/>
          <p:cNvSpPr>
            <a:spLocks noGrp="1"/>
          </p:cNvSpPr>
          <p:nvPr>
            <p:ph type="body"/>
          </p:nvPr>
        </p:nvSpPr>
        <p:spPr>
          <a:xfrm>
            <a:off x="912960" y="1905120"/>
            <a:ext cx="3978000" cy="4190760"/>
          </a:xfrm>
          <a:prstGeom prst="rect">
            <a:avLst/>
          </a:prstGeom>
        </p:spPr>
        <p:txBody>
          <a:bodyPr/>
          <a:p>
            <a:pPr marL="343080" indent="-342720">
              <a:lnSpc>
                <a:spcPct val="100000"/>
              </a:lnSpc>
              <a:spcBef>
                <a:spcPts val="561"/>
              </a:spcBef>
              <a:buClr>
                <a:srgbClr val="9a0000"/>
              </a:buClr>
              <a:buSzPct val="75000"/>
              <a:buFont typeface="Wingdings"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336699"/>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SzPct val="85000"/>
              <a:buFont typeface="Symbol"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337" name="PlaceHolder 66"/>
          <p:cNvSpPr>
            <a:spLocks noGrp="1"/>
          </p:cNvSpPr>
          <p:nvPr>
            <p:ph type="body"/>
          </p:nvPr>
        </p:nvSpPr>
        <p:spPr>
          <a:xfrm>
            <a:off x="5043600" y="1905120"/>
            <a:ext cx="3979440" cy="4190760"/>
          </a:xfrm>
          <a:prstGeom prst="rect">
            <a:avLst/>
          </a:prstGeom>
        </p:spPr>
        <p:txBody>
          <a:bodyPr/>
          <a:p>
            <a:pPr marL="343080" indent="-342720">
              <a:lnSpc>
                <a:spcPct val="100000"/>
              </a:lnSpc>
              <a:spcBef>
                <a:spcPts val="561"/>
              </a:spcBef>
              <a:buClr>
                <a:srgbClr val="9a0000"/>
              </a:buClr>
              <a:buSzPct val="75000"/>
              <a:buFont typeface="Wingdings" charset="2"/>
              <a:buChar char=""/>
            </a:pPr>
            <a:r>
              <a:rPr b="0" lang="en-US" sz="2800" spc="-1" strike="noStrike">
                <a:solidFill>
                  <a:srgbClr val="000000"/>
                </a:solidFill>
                <a:latin typeface="Arial"/>
              </a:rPr>
              <a:t>Click to edit Master text styles</a:t>
            </a:r>
            <a:endParaRPr b="0" lang="en-US" sz="28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Second level</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Third level</a:t>
            </a:r>
            <a:endParaRPr b="0" lang="en-US" sz="2000" spc="-1" strike="noStrike">
              <a:solidFill>
                <a:srgbClr val="000000"/>
              </a:solidFill>
              <a:latin typeface="Arial"/>
            </a:endParaRPr>
          </a:p>
          <a:p>
            <a:pPr lvl="3" marL="1600200" indent="-228240">
              <a:lnSpc>
                <a:spcPct val="100000"/>
              </a:lnSpc>
              <a:spcBef>
                <a:spcPts val="360"/>
              </a:spcBef>
              <a:buClr>
                <a:srgbClr val="336699"/>
              </a:buClr>
              <a:buFont typeface="Symbol" charset="2"/>
              <a:buChar char=""/>
            </a:pPr>
            <a:r>
              <a:rPr b="0" lang="en-US" sz="1800" spc="-1" strike="noStrike">
                <a:solidFill>
                  <a:srgbClr val="000000"/>
                </a:solidFill>
                <a:latin typeface="Arial"/>
              </a:rPr>
              <a:t>Fourth level</a:t>
            </a:r>
            <a:endParaRPr b="0" lang="en-US" sz="1800" spc="-1" strike="noStrike">
              <a:solidFill>
                <a:srgbClr val="000000"/>
              </a:solidFill>
              <a:latin typeface="Arial"/>
            </a:endParaRPr>
          </a:p>
          <a:p>
            <a:pPr lvl="4" marL="2057400" indent="-228240">
              <a:lnSpc>
                <a:spcPct val="100000"/>
              </a:lnSpc>
              <a:spcBef>
                <a:spcPts val="360"/>
              </a:spcBef>
              <a:buClr>
                <a:srgbClr val="000000"/>
              </a:buClr>
              <a:buSzPct val="85000"/>
              <a:buFont typeface="Symbol" charset="2"/>
              <a:buChar char=""/>
            </a:pPr>
            <a:r>
              <a:rPr b="0" lang="en-US" sz="1800" spc="-1" strike="noStrike">
                <a:solidFill>
                  <a:srgbClr val="000000"/>
                </a:solidFill>
                <a:latin typeface="Arial"/>
              </a:rPr>
              <a:t>Fifth level</a:t>
            </a:r>
            <a:endParaRPr b="0" lang="en-US" sz="1800" spc="-1" strike="noStrike">
              <a:solidFill>
                <a:srgbClr val="000000"/>
              </a:solidFill>
              <a:latin typeface="Arial"/>
            </a:endParaRPr>
          </a:p>
        </p:txBody>
      </p:sp>
      <p:sp>
        <p:nvSpPr>
          <p:cNvPr id="338" name="PlaceHolder 67"/>
          <p:cNvSpPr>
            <a:spLocks noGrp="1"/>
          </p:cNvSpPr>
          <p:nvPr>
            <p:ph type="ftr"/>
          </p:nvPr>
        </p:nvSpPr>
        <p:spPr>
          <a:xfrm>
            <a:off x="914400" y="6400800"/>
            <a:ext cx="5257440" cy="456840"/>
          </a:xfrm>
          <a:prstGeom prst="rect">
            <a:avLst/>
          </a:prstGeom>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39" name="PlaceHolder 68"/>
          <p:cNvSpPr>
            <a:spLocks noGrp="1"/>
          </p:cNvSpPr>
          <p:nvPr>
            <p:ph type="sldNum"/>
          </p:nvPr>
        </p:nvSpPr>
        <p:spPr>
          <a:xfrm>
            <a:off x="7543800" y="6248520"/>
            <a:ext cx="1294920" cy="456840"/>
          </a:xfrm>
          <a:prstGeom prst="rect">
            <a:avLst/>
          </a:prstGeom>
        </p:spPr>
        <p:txBody>
          <a:bodyPr anchor="b"/>
          <a:p>
            <a:pPr algn="r">
              <a:lnSpc>
                <a:spcPct val="100000"/>
              </a:lnSpc>
            </a:pPr>
            <a:fld id="{4150B93F-926C-418E-9499-1365B1790789}"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hyperlink" Target="http://digitalenterprise.org/models/models.html" TargetMode="External"/><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8.xml"/>
</Relationships>
</file>

<file path=ppt/slides/_rels/slide47.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TextShape 1"/>
          <p:cNvSpPr txBox="1"/>
          <p:nvPr/>
        </p:nvSpPr>
        <p:spPr>
          <a:xfrm>
            <a:off x="779400" y="1447920"/>
            <a:ext cx="7678440" cy="1080720"/>
          </a:xfrm>
          <a:prstGeom prst="rect">
            <a:avLst/>
          </a:prstGeom>
          <a:noFill/>
          <a:ln w="9360">
            <a:noFill/>
          </a:ln>
        </p:spPr>
        <p:txBody>
          <a:bodyPr anchor="b"/>
          <a:p>
            <a:pPr algn="r">
              <a:lnSpc>
                <a:spcPct val="100000"/>
              </a:lnSpc>
            </a:pPr>
            <a:r>
              <a:rPr b="0" lang="en-US" sz="4000" spc="-1" strike="noStrike">
                <a:solidFill>
                  <a:srgbClr val="003366"/>
                </a:solidFill>
                <a:latin typeface="Arial"/>
              </a:rPr>
              <a:t>ITA</a:t>
            </a:r>
            <a:endParaRPr b="0" lang="en-US" sz="4000" spc="-1" strike="noStrike">
              <a:solidFill>
                <a:srgbClr val="000000"/>
              </a:solidFill>
              <a:latin typeface="Arial"/>
            </a:endParaRPr>
          </a:p>
        </p:txBody>
      </p:sp>
      <p:sp>
        <p:nvSpPr>
          <p:cNvPr id="377" name="TextShape 2"/>
          <p:cNvSpPr txBox="1"/>
          <p:nvPr/>
        </p:nvSpPr>
        <p:spPr>
          <a:xfrm>
            <a:off x="4021200" y="2860560"/>
            <a:ext cx="4436640" cy="3114360"/>
          </a:xfrm>
          <a:prstGeom prst="rect">
            <a:avLst/>
          </a:prstGeom>
          <a:noFill/>
          <a:ln w="9360">
            <a:noFill/>
          </a:ln>
        </p:spPr>
        <p:txBody>
          <a:bodyPr/>
          <a:p>
            <a:pPr algn="ctr"/>
            <a:endParaRPr b="0" lang="en-IN" sz="3200" spc="-1" strike="noStrike">
              <a:latin typeface="Arial"/>
            </a:endParaRPr>
          </a:p>
        </p:txBody>
      </p:sp>
      <p:sp>
        <p:nvSpPr>
          <p:cNvPr id="378" name="TextShape 3"/>
          <p:cNvSpPr txBox="1"/>
          <p:nvPr/>
        </p:nvSpPr>
        <p:spPr>
          <a:xfrm>
            <a:off x="3124080" y="6248520"/>
            <a:ext cx="2895120" cy="456840"/>
          </a:xfrm>
          <a:prstGeom prst="rect">
            <a:avLst/>
          </a:prstGeom>
          <a:noFill/>
          <a:ln w="9360">
            <a:noFill/>
          </a:ln>
        </p:spPr>
        <p:txBody>
          <a:bodyPr anchor="b"/>
          <a:p>
            <a:endParaRPr b="0" lang="en-IN" sz="2400" spc="-1" strike="noStrike">
              <a:latin typeface="Times New Roman"/>
            </a:endParaRPr>
          </a:p>
        </p:txBody>
      </p:sp>
      <p:sp>
        <p:nvSpPr>
          <p:cNvPr id="379" name="TextShape 4"/>
          <p:cNvSpPr txBox="1"/>
          <p:nvPr/>
        </p:nvSpPr>
        <p:spPr>
          <a:xfrm>
            <a:off x="6553080" y="6248520"/>
            <a:ext cx="1904760" cy="456840"/>
          </a:xfrm>
          <a:prstGeom prst="rect">
            <a:avLst/>
          </a:prstGeom>
          <a:noFill/>
          <a:ln w="9360">
            <a:noFill/>
          </a:ln>
        </p:spPr>
        <p:txBody>
          <a:bodyPr anchor="b"/>
          <a:p>
            <a:pPr algn="r">
              <a:lnSpc>
                <a:spcPct val="100000"/>
              </a:lnSpc>
            </a:pPr>
            <a:fld id="{802FC11A-9DC2-4EC5-A7B5-CE9BC463E1E4}" type="slidenum">
              <a:rPr b="0" lang="en-IN" sz="1400" spc="-1" strike="noStrike">
                <a:solidFill>
                  <a:srgbClr val="000000"/>
                </a:solidFill>
                <a:latin typeface="Arial"/>
                <a:ea typeface="ＭＳ Ｐゴシック"/>
              </a:rPr>
              <a:t>&lt;number&gt;</a:t>
            </a:fld>
            <a:endParaRPr b="0" lang="en-IN" sz="1400" spc="-1" strike="noStrike">
              <a:latin typeface="Times New Roman"/>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13" name="TextShape 2"/>
          <p:cNvSpPr txBox="1"/>
          <p:nvPr/>
        </p:nvSpPr>
        <p:spPr>
          <a:xfrm>
            <a:off x="7543800" y="6248520"/>
            <a:ext cx="1294920" cy="456840"/>
          </a:xfrm>
          <a:prstGeom prst="rect">
            <a:avLst/>
          </a:prstGeom>
          <a:noFill/>
          <a:ln w="9360">
            <a:noFill/>
          </a:ln>
        </p:spPr>
        <p:txBody>
          <a:bodyPr anchor="b"/>
          <a:p>
            <a:pPr algn="r">
              <a:lnSpc>
                <a:spcPct val="100000"/>
              </a:lnSpc>
            </a:pPr>
            <a:fld id="{CE49AB03-539C-48A7-A644-0380859EFB3E}"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14"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WebApp Types</a:t>
            </a:r>
            <a:endParaRPr b="0" lang="en-US" sz="4000" spc="-1" strike="noStrike">
              <a:solidFill>
                <a:srgbClr val="000000"/>
              </a:solidFill>
              <a:latin typeface="Arial"/>
            </a:endParaRPr>
          </a:p>
        </p:txBody>
      </p:sp>
      <p:sp>
        <p:nvSpPr>
          <p:cNvPr id="415" name="TextShape 4"/>
          <p:cNvSpPr txBox="1"/>
          <p:nvPr/>
        </p:nvSpPr>
        <p:spPr>
          <a:xfrm>
            <a:off x="685800" y="1905120"/>
            <a:ext cx="8457840" cy="3828600"/>
          </a:xfrm>
          <a:prstGeom prst="rect">
            <a:avLst/>
          </a:prstGeom>
          <a:noFill/>
          <a:ln w="9360">
            <a:noFill/>
          </a:ln>
        </p:spPr>
        <p:txBody>
          <a:bodyPr/>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Informational- </a:t>
            </a:r>
            <a:r>
              <a:rPr b="0" lang="en-US" sz="2000" spc="-1" strike="noStrike">
                <a:solidFill>
                  <a:srgbClr val="000000"/>
                </a:solidFill>
                <a:latin typeface="Arial"/>
              </a:rPr>
              <a:t>readonly content with simple navigation and links</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Download - </a:t>
            </a:r>
            <a:r>
              <a:rPr b="0" lang="en-US" sz="2000" spc="-1" strike="noStrike">
                <a:solidFill>
                  <a:srgbClr val="000000"/>
                </a:solidFill>
                <a:latin typeface="Arial"/>
              </a:rPr>
              <a:t>informational and </a:t>
            </a:r>
            <a:r>
              <a:rPr b="0" i="1" lang="en-US" sz="2000" spc="-1" strike="noStrike">
                <a:solidFill>
                  <a:srgbClr val="000000"/>
                </a:solidFill>
                <a:latin typeface="Arial"/>
              </a:rPr>
              <a:t>download capability</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Customizable </a:t>
            </a:r>
            <a:r>
              <a:rPr b="0" lang="en-US" sz="2000" spc="-1" strike="noStrike">
                <a:solidFill>
                  <a:srgbClr val="000000"/>
                </a:solidFill>
                <a:latin typeface="Arial"/>
              </a:rPr>
              <a:t>– different for each different user</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Interaction </a:t>
            </a:r>
            <a:r>
              <a:rPr b="0" lang="en-US" sz="2000" spc="-1" strike="noStrike">
                <a:solidFill>
                  <a:srgbClr val="000000"/>
                </a:solidFill>
                <a:latin typeface="Arial"/>
              </a:rPr>
              <a:t>– chat room </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User input </a:t>
            </a:r>
            <a:r>
              <a:rPr b="0" lang="en-US" sz="2000" spc="-1" strike="noStrike">
                <a:solidFill>
                  <a:srgbClr val="000000"/>
                </a:solidFill>
                <a:latin typeface="Arial"/>
              </a:rPr>
              <a:t>– take input from user in form for automization</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Transaction-oriented </a:t>
            </a:r>
            <a:r>
              <a:rPr b="0" lang="en-US" sz="2000" spc="-1" strike="noStrike">
                <a:solidFill>
                  <a:srgbClr val="000000"/>
                </a:solidFill>
                <a:latin typeface="Arial"/>
              </a:rPr>
              <a:t>– automated based on user request</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Service-oriented</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Portals - </a:t>
            </a:r>
            <a:r>
              <a:rPr b="0" lang="en-US" sz="2000" spc="-1" strike="noStrike">
                <a:solidFill>
                  <a:srgbClr val="000000"/>
                </a:solidFill>
                <a:latin typeface="Arial"/>
              </a:rPr>
              <a:t>providing website links having answers for customer</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Database access</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Data warehousing</a:t>
            </a:r>
            <a:endParaRPr b="0" lang="en-US" sz="2300" spc="-1" strike="noStrike">
              <a:solidFill>
                <a:srgbClr val="000000"/>
              </a:solidFill>
              <a:latin typeface="Arial"/>
            </a:endParaRPr>
          </a:p>
        </p:txBody>
      </p:sp>
      <p:sp>
        <p:nvSpPr>
          <p:cNvPr id="416" name="CustomShape 5"/>
          <p:cNvSpPr/>
          <p:nvPr/>
        </p:nvSpPr>
        <p:spPr>
          <a:xfrm>
            <a:off x="1530360" y="6095880"/>
            <a:ext cx="6072840" cy="333720"/>
          </a:xfrm>
          <a:prstGeom prst="rect">
            <a:avLst/>
          </a:prstGeom>
          <a:noFill/>
          <a:ln w="9360">
            <a:noFill/>
          </a:ln>
        </p:spPr>
        <p:style>
          <a:lnRef idx="0"/>
          <a:fillRef idx="0"/>
          <a:effectRef idx="0"/>
          <a:fontRef idx="minor"/>
        </p:style>
        <p:txBody>
          <a:bodyPr wrap="none" lIns="90000" rIns="90000" tIns="45000" bIns="45000"/>
          <a:p>
            <a:pPr>
              <a:lnSpc>
                <a:spcPct val="100000"/>
              </a:lnSpc>
            </a:pPr>
            <a:r>
              <a:rPr b="0" lang="en-IN" sz="1600" spc="-1" strike="noStrike">
                <a:solidFill>
                  <a:srgbClr val="000000"/>
                </a:solidFill>
                <a:latin typeface="Arial"/>
                <a:ea typeface="ＭＳ Ｐゴシック"/>
              </a:rPr>
              <a:t>(see </a:t>
            </a:r>
            <a:r>
              <a:rPr b="0" lang="en-IN" sz="1600" spc="-1" strike="noStrike" u="sng">
                <a:solidFill>
                  <a:srgbClr val="336699"/>
                </a:solidFill>
                <a:uFillTx/>
                <a:latin typeface="Arial"/>
                <a:ea typeface="ＭＳ Ｐゴシック"/>
                <a:hlinkClick r:id="rId1"/>
              </a:rPr>
              <a:t>http://digitalenterprise.org/models/models.html</a:t>
            </a:r>
            <a:r>
              <a:rPr b="0" lang="en-IN" sz="1600" spc="-1" strike="noStrike">
                <a:solidFill>
                  <a:srgbClr val="000000"/>
                </a:solidFill>
                <a:latin typeface="Arial"/>
                <a:ea typeface="ＭＳ Ｐゴシック"/>
              </a:rPr>
              <a:t> for examples)</a:t>
            </a:r>
            <a:endParaRPr b="0" lang="en-IN" sz="1600" spc="-1" strike="noStrike">
              <a:latin typeface="Arial"/>
            </a:endParaRPr>
          </a:p>
        </p:txBody>
      </p:sp>
    </p:spTree>
  </p:cSld>
  <p:timing>
    <p:tnLst>
      <p:par>
        <p:cTn id="154" dur="indefinite" restart="never" nodeType="tmRoot">
          <p:childTnLst>
            <p:seq>
              <p:cTn id="155" dur="indefinite" nodeType="mainSeq">
                <p:childTnLst>
                  <p:par>
                    <p:cTn id="156" fill="hold">
                      <p:stCondLst>
                        <p:cond delay="indefinite"/>
                      </p:stCondLst>
                      <p:childTnLst>
                        <p:par>
                          <p:cTn id="157" fill="hold">
                            <p:stCondLst>
                              <p:cond delay="0"/>
                            </p:stCondLst>
                            <p:childTnLst>
                              <p:par>
                                <p:cTn id="158" nodeType="clickEffect" fill="hold" presetClass="entr" presetID="3" presetSubtype="10">
                                  <p:stCondLst>
                                    <p:cond delay="0"/>
                                  </p:stCondLst>
                                  <p:childTnLst>
                                    <p:set>
                                      <p:cBhvr>
                                        <p:cTn id="159" dur="1" fill="hold">
                                          <p:stCondLst>
                                            <p:cond delay="0"/>
                                          </p:stCondLst>
                                        </p:cTn>
                                        <p:tgtEl>
                                          <p:spTgt spid="415">
                                            <p:txEl>
                                              <p:pRg st="0" end="0"/>
                                            </p:txEl>
                                          </p:spTgt>
                                        </p:tgtEl>
                                        <p:attrNameLst>
                                          <p:attrName>style.visibility</p:attrName>
                                        </p:attrNameLst>
                                      </p:cBhvr>
                                      <p:to>
                                        <p:strVal val="visible"/>
                                      </p:to>
                                    </p:set>
                                    <p:animEffect filter="blinds(horizontal)" transition="in">
                                      <p:cBhvr additive="repl">
                                        <p:cTn id="160" dur="500"/>
                                        <p:tgtEl>
                                          <p:spTgt spid="41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nodeType="clickEffect" fill="hold" presetClass="entr" presetID="3" presetSubtype="10">
                                  <p:stCondLst>
                                    <p:cond delay="0"/>
                                  </p:stCondLst>
                                  <p:childTnLst>
                                    <p:set>
                                      <p:cBhvr>
                                        <p:cTn id="164" dur="1" fill="hold">
                                          <p:stCondLst>
                                            <p:cond delay="0"/>
                                          </p:stCondLst>
                                        </p:cTn>
                                        <p:tgtEl>
                                          <p:spTgt spid="415">
                                            <p:txEl>
                                              <p:pRg st="1" end="1"/>
                                            </p:txEl>
                                          </p:spTgt>
                                        </p:tgtEl>
                                        <p:attrNameLst>
                                          <p:attrName>style.visibility</p:attrName>
                                        </p:attrNameLst>
                                      </p:cBhvr>
                                      <p:to>
                                        <p:strVal val="visible"/>
                                      </p:to>
                                    </p:set>
                                    <p:animEffect filter="blinds(horizontal)" transition="in">
                                      <p:cBhvr additive="repl">
                                        <p:cTn id="165" dur="500"/>
                                        <p:tgtEl>
                                          <p:spTgt spid="415">
                                            <p:txEl>
                                              <p:pRg st="1" end="1"/>
                                            </p:txEl>
                                          </p:spTgt>
                                        </p:tgtEl>
                                      </p:cBhvr>
                                    </p:animEffec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3" presetSubtype="10">
                                  <p:stCondLst>
                                    <p:cond delay="0"/>
                                  </p:stCondLst>
                                  <p:childTnLst>
                                    <p:set>
                                      <p:cBhvr>
                                        <p:cTn id="169" dur="1" fill="hold">
                                          <p:stCondLst>
                                            <p:cond delay="0"/>
                                          </p:stCondLst>
                                        </p:cTn>
                                        <p:tgtEl>
                                          <p:spTgt spid="415">
                                            <p:txEl>
                                              <p:pRg st="2" end="2"/>
                                            </p:txEl>
                                          </p:spTgt>
                                        </p:tgtEl>
                                        <p:attrNameLst>
                                          <p:attrName>style.visibility</p:attrName>
                                        </p:attrNameLst>
                                      </p:cBhvr>
                                      <p:to>
                                        <p:strVal val="visible"/>
                                      </p:to>
                                    </p:set>
                                    <p:animEffect filter="blinds(horizontal)" transition="in">
                                      <p:cBhvr additive="repl">
                                        <p:cTn id="170" dur="500"/>
                                        <p:tgtEl>
                                          <p:spTgt spid="415">
                                            <p:txEl>
                                              <p:pRg st="2" end="2"/>
                                            </p:txEl>
                                          </p:spTgt>
                                        </p:tgtEl>
                                      </p:cBhvr>
                                    </p:animEffec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3" presetSubtype="10">
                                  <p:stCondLst>
                                    <p:cond delay="0"/>
                                  </p:stCondLst>
                                  <p:childTnLst>
                                    <p:set>
                                      <p:cBhvr>
                                        <p:cTn id="174" dur="1" fill="hold">
                                          <p:stCondLst>
                                            <p:cond delay="0"/>
                                          </p:stCondLst>
                                        </p:cTn>
                                        <p:tgtEl>
                                          <p:spTgt spid="415">
                                            <p:txEl>
                                              <p:pRg st="3" end="3"/>
                                            </p:txEl>
                                          </p:spTgt>
                                        </p:tgtEl>
                                        <p:attrNameLst>
                                          <p:attrName>style.visibility</p:attrName>
                                        </p:attrNameLst>
                                      </p:cBhvr>
                                      <p:to>
                                        <p:strVal val="visible"/>
                                      </p:to>
                                    </p:set>
                                    <p:animEffect filter="blinds(horizontal)" transition="in">
                                      <p:cBhvr additive="repl">
                                        <p:cTn id="175" dur="500"/>
                                        <p:tgtEl>
                                          <p:spTgt spid="415">
                                            <p:txEl>
                                              <p:pRg st="3" end="3"/>
                                            </p:txEl>
                                          </p:spTgt>
                                        </p:tgtEl>
                                      </p:cBhvr>
                                    </p:animEffect>
                                  </p:childTnLst>
                                </p:cTn>
                              </p:par>
                            </p:childTnLst>
                          </p:cTn>
                        </p:par>
                      </p:childTnLst>
                    </p:cTn>
                  </p:par>
                  <p:par>
                    <p:cTn id="176" fill="hold">
                      <p:stCondLst>
                        <p:cond delay="indefinite"/>
                      </p:stCondLst>
                      <p:childTnLst>
                        <p:par>
                          <p:cTn id="177" fill="hold">
                            <p:stCondLst>
                              <p:cond delay="0"/>
                            </p:stCondLst>
                            <p:childTnLst>
                              <p:par>
                                <p:cTn id="178" nodeType="clickEffect" fill="hold" presetClass="entr" presetID="3" presetSubtype="10">
                                  <p:stCondLst>
                                    <p:cond delay="0"/>
                                  </p:stCondLst>
                                  <p:childTnLst>
                                    <p:set>
                                      <p:cBhvr>
                                        <p:cTn id="179" dur="1" fill="hold">
                                          <p:stCondLst>
                                            <p:cond delay="0"/>
                                          </p:stCondLst>
                                        </p:cTn>
                                        <p:tgtEl>
                                          <p:spTgt spid="415">
                                            <p:txEl>
                                              <p:pRg st="4" end="4"/>
                                            </p:txEl>
                                          </p:spTgt>
                                        </p:tgtEl>
                                        <p:attrNameLst>
                                          <p:attrName>style.visibility</p:attrName>
                                        </p:attrNameLst>
                                      </p:cBhvr>
                                      <p:to>
                                        <p:strVal val="visible"/>
                                      </p:to>
                                    </p:set>
                                    <p:animEffect filter="blinds(horizontal)" transition="in">
                                      <p:cBhvr additive="repl">
                                        <p:cTn id="180" dur="500"/>
                                        <p:tgtEl>
                                          <p:spTgt spid="415">
                                            <p:txEl>
                                              <p:pRg st="4" end="4"/>
                                            </p:txEl>
                                          </p:spTgt>
                                        </p:tgtEl>
                                      </p:cBhvr>
                                    </p:animEffec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3" presetSubtype="10">
                                  <p:stCondLst>
                                    <p:cond delay="0"/>
                                  </p:stCondLst>
                                  <p:childTnLst>
                                    <p:set>
                                      <p:cBhvr>
                                        <p:cTn id="184" dur="1" fill="hold">
                                          <p:stCondLst>
                                            <p:cond delay="0"/>
                                          </p:stCondLst>
                                        </p:cTn>
                                        <p:tgtEl>
                                          <p:spTgt spid="415">
                                            <p:txEl>
                                              <p:pRg st="5" end="5"/>
                                            </p:txEl>
                                          </p:spTgt>
                                        </p:tgtEl>
                                        <p:attrNameLst>
                                          <p:attrName>style.visibility</p:attrName>
                                        </p:attrNameLst>
                                      </p:cBhvr>
                                      <p:to>
                                        <p:strVal val="visible"/>
                                      </p:to>
                                    </p:set>
                                    <p:animEffect filter="blinds(horizontal)" transition="in">
                                      <p:cBhvr additive="repl">
                                        <p:cTn id="185" dur="500"/>
                                        <p:tgtEl>
                                          <p:spTgt spid="415">
                                            <p:txEl>
                                              <p:pRg st="5" end="5"/>
                                            </p:txEl>
                                          </p:spTgt>
                                        </p:tgtEl>
                                      </p:cBhvr>
                                    </p:animEffect>
                                  </p:childTnLst>
                                </p:cTn>
                              </p:par>
                            </p:childTnLst>
                          </p:cTn>
                        </p:par>
                      </p:childTnLst>
                    </p:cTn>
                  </p:par>
                  <p:par>
                    <p:cTn id="186" fill="hold">
                      <p:stCondLst>
                        <p:cond delay="indefinite"/>
                      </p:stCondLst>
                      <p:childTnLst>
                        <p:par>
                          <p:cTn id="187" fill="hold">
                            <p:stCondLst>
                              <p:cond delay="0"/>
                            </p:stCondLst>
                            <p:childTnLst>
                              <p:par>
                                <p:cTn id="188" nodeType="clickEffect" fill="hold" presetClass="entr" presetID="3" presetSubtype="10">
                                  <p:stCondLst>
                                    <p:cond delay="0"/>
                                  </p:stCondLst>
                                  <p:childTnLst>
                                    <p:set>
                                      <p:cBhvr>
                                        <p:cTn id="189" dur="1" fill="hold">
                                          <p:stCondLst>
                                            <p:cond delay="0"/>
                                          </p:stCondLst>
                                        </p:cTn>
                                        <p:tgtEl>
                                          <p:spTgt spid="415">
                                            <p:txEl>
                                              <p:pRg st="6" end="6"/>
                                            </p:txEl>
                                          </p:spTgt>
                                        </p:tgtEl>
                                        <p:attrNameLst>
                                          <p:attrName>style.visibility</p:attrName>
                                        </p:attrNameLst>
                                      </p:cBhvr>
                                      <p:to>
                                        <p:strVal val="visible"/>
                                      </p:to>
                                    </p:set>
                                    <p:animEffect filter="blinds(horizontal)" transition="in">
                                      <p:cBhvr additive="repl">
                                        <p:cTn id="190" dur="500"/>
                                        <p:tgtEl>
                                          <p:spTgt spid="415">
                                            <p:txEl>
                                              <p:pRg st="6" end="6"/>
                                            </p:txEl>
                                          </p:spTgt>
                                        </p:tgtEl>
                                      </p:cBhvr>
                                    </p:animEffect>
                                  </p:childTnLst>
                                </p:cTn>
                              </p:par>
                            </p:childTnLst>
                          </p:cTn>
                        </p:par>
                      </p:childTnLst>
                    </p:cTn>
                  </p:par>
                  <p:par>
                    <p:cTn id="191" fill="hold">
                      <p:stCondLst>
                        <p:cond delay="indefinite"/>
                      </p:stCondLst>
                      <p:childTnLst>
                        <p:par>
                          <p:cTn id="192" fill="hold">
                            <p:stCondLst>
                              <p:cond delay="0"/>
                            </p:stCondLst>
                            <p:childTnLst>
                              <p:par>
                                <p:cTn id="193" nodeType="clickEffect" fill="hold" presetClass="entr" presetID="3" presetSubtype="10">
                                  <p:stCondLst>
                                    <p:cond delay="0"/>
                                  </p:stCondLst>
                                  <p:childTnLst>
                                    <p:set>
                                      <p:cBhvr>
                                        <p:cTn id="194" dur="1" fill="hold">
                                          <p:stCondLst>
                                            <p:cond delay="0"/>
                                          </p:stCondLst>
                                        </p:cTn>
                                        <p:tgtEl>
                                          <p:spTgt spid="415">
                                            <p:txEl>
                                              <p:pRg st="7" end="7"/>
                                            </p:txEl>
                                          </p:spTgt>
                                        </p:tgtEl>
                                        <p:attrNameLst>
                                          <p:attrName>style.visibility</p:attrName>
                                        </p:attrNameLst>
                                      </p:cBhvr>
                                      <p:to>
                                        <p:strVal val="visible"/>
                                      </p:to>
                                    </p:set>
                                    <p:animEffect filter="blinds(horizontal)" transition="in">
                                      <p:cBhvr additive="repl">
                                        <p:cTn id="195" dur="500"/>
                                        <p:tgtEl>
                                          <p:spTgt spid="415">
                                            <p:txEl>
                                              <p:pRg st="7" end="7"/>
                                            </p:txEl>
                                          </p:spTgt>
                                        </p:tgtEl>
                                      </p:cBhvr>
                                    </p:animEffect>
                                  </p:childTnLst>
                                </p:cTn>
                              </p:par>
                            </p:childTnLst>
                          </p:cTn>
                        </p:par>
                      </p:childTnLst>
                    </p:cTn>
                  </p:par>
                  <p:par>
                    <p:cTn id="196" fill="hold">
                      <p:stCondLst>
                        <p:cond delay="indefinite"/>
                      </p:stCondLst>
                      <p:childTnLst>
                        <p:par>
                          <p:cTn id="197" fill="hold">
                            <p:stCondLst>
                              <p:cond delay="0"/>
                            </p:stCondLst>
                            <p:childTnLst>
                              <p:par>
                                <p:cTn id="198" nodeType="clickEffect" fill="hold" presetClass="entr" presetID="3" presetSubtype="10">
                                  <p:stCondLst>
                                    <p:cond delay="0"/>
                                  </p:stCondLst>
                                  <p:childTnLst>
                                    <p:set>
                                      <p:cBhvr>
                                        <p:cTn id="199" dur="1" fill="hold">
                                          <p:stCondLst>
                                            <p:cond delay="0"/>
                                          </p:stCondLst>
                                        </p:cTn>
                                        <p:tgtEl>
                                          <p:spTgt spid="415">
                                            <p:txEl>
                                              <p:pRg st="8" end="8"/>
                                            </p:txEl>
                                          </p:spTgt>
                                        </p:tgtEl>
                                        <p:attrNameLst>
                                          <p:attrName>style.visibility</p:attrName>
                                        </p:attrNameLst>
                                      </p:cBhvr>
                                      <p:to>
                                        <p:strVal val="visible"/>
                                      </p:to>
                                    </p:set>
                                    <p:animEffect filter="blinds(horizontal)" transition="in">
                                      <p:cBhvr additive="repl">
                                        <p:cTn id="200" dur="500"/>
                                        <p:tgtEl>
                                          <p:spTgt spid="415">
                                            <p:txEl>
                                              <p:pRg st="8" end="8"/>
                                            </p:txEl>
                                          </p:spTgt>
                                        </p:tgtEl>
                                      </p:cBhvr>
                                    </p:animEffect>
                                  </p:childTnLst>
                                </p:cTn>
                              </p:par>
                            </p:childTnLst>
                          </p:cTn>
                        </p:par>
                      </p:childTnLst>
                    </p:cTn>
                  </p:par>
                  <p:par>
                    <p:cTn id="201" fill="hold">
                      <p:stCondLst>
                        <p:cond delay="indefinite"/>
                      </p:stCondLst>
                      <p:childTnLst>
                        <p:par>
                          <p:cTn id="202" fill="hold">
                            <p:stCondLst>
                              <p:cond delay="0"/>
                            </p:stCondLst>
                            <p:childTnLst>
                              <p:par>
                                <p:cTn id="203" nodeType="clickEffect" fill="hold" presetClass="entr" presetID="3" presetSubtype="10">
                                  <p:stCondLst>
                                    <p:cond delay="0"/>
                                  </p:stCondLst>
                                  <p:childTnLst>
                                    <p:set>
                                      <p:cBhvr>
                                        <p:cTn id="204" dur="1" fill="hold">
                                          <p:stCondLst>
                                            <p:cond delay="0"/>
                                          </p:stCondLst>
                                        </p:cTn>
                                        <p:tgtEl>
                                          <p:spTgt spid="415">
                                            <p:txEl>
                                              <p:pRg st="9" end="9"/>
                                            </p:txEl>
                                          </p:spTgt>
                                        </p:tgtEl>
                                        <p:attrNameLst>
                                          <p:attrName>style.visibility</p:attrName>
                                        </p:attrNameLst>
                                      </p:cBhvr>
                                      <p:to>
                                        <p:strVal val="visible"/>
                                      </p:to>
                                    </p:set>
                                    <p:animEffect filter="blinds(horizontal)" transition="in">
                                      <p:cBhvr additive="repl">
                                        <p:cTn id="205" dur="500"/>
                                        <p:tgtEl>
                                          <p:spTgt spid="415">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 Apps</a:t>
            </a:r>
            <a:endParaRPr b="0" lang="en-US" sz="4000" spc="-1" strike="noStrike">
              <a:solidFill>
                <a:srgbClr val="000000"/>
              </a:solidFill>
              <a:latin typeface="Arial"/>
            </a:endParaRPr>
          </a:p>
        </p:txBody>
      </p:sp>
      <p:sp>
        <p:nvSpPr>
          <p:cNvPr id="418" name="TextShape 2"/>
          <p:cNvSpPr txBox="1"/>
          <p:nvPr/>
        </p:nvSpPr>
        <p:spPr>
          <a:xfrm>
            <a:off x="912960" y="1905120"/>
            <a:ext cx="82306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Why Web Applications/Web based systems fail?</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Because many built in an ad hoc manner</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With little regard to the </a:t>
            </a:r>
            <a:endParaRPr b="0" lang="en-US" sz="2400" spc="-1" strike="noStrike">
              <a:solidFill>
                <a:srgbClr val="000000"/>
              </a:solidFill>
              <a:latin typeface="Arial"/>
            </a:endParaRPr>
          </a:p>
          <a:p>
            <a:pPr lvl="2" marL="1143000" indent="-228240">
              <a:lnSpc>
                <a:spcPct val="100000"/>
              </a:lnSpc>
              <a:spcBef>
                <a:spcPts val="561"/>
              </a:spcBef>
              <a:buClr>
                <a:srgbClr val="003366"/>
              </a:buClr>
              <a:buFont typeface="Symbol" charset="2"/>
              <a:buChar char=""/>
            </a:pPr>
            <a:r>
              <a:rPr b="0" lang="en-US" sz="2800" spc="-1" strike="noStrike">
                <a:solidFill>
                  <a:srgbClr val="000000"/>
                </a:solidFill>
                <a:latin typeface="Arial"/>
              </a:rPr>
              <a:t>Fundamental principles of problem analysis</a:t>
            </a:r>
            <a:endParaRPr b="0" lang="en-US" sz="2800" spc="-1" strike="noStrike">
              <a:solidFill>
                <a:srgbClr val="000000"/>
              </a:solidFill>
              <a:latin typeface="Arial"/>
            </a:endParaRPr>
          </a:p>
          <a:p>
            <a:pPr lvl="2" marL="1143000" indent="-228240">
              <a:lnSpc>
                <a:spcPct val="100000"/>
              </a:lnSpc>
              <a:spcBef>
                <a:spcPts val="561"/>
              </a:spcBef>
              <a:buClr>
                <a:srgbClr val="003366"/>
              </a:buClr>
              <a:buFont typeface="Symbol" charset="2"/>
              <a:buChar char=""/>
            </a:pPr>
            <a:r>
              <a:rPr b="0" lang="en-US" sz="2800" spc="-1" strike="noStrike">
                <a:solidFill>
                  <a:srgbClr val="000000"/>
                </a:solidFill>
                <a:latin typeface="Arial"/>
              </a:rPr>
              <a:t>Effective design</a:t>
            </a:r>
            <a:endParaRPr b="0" lang="en-US" sz="2800" spc="-1" strike="noStrike">
              <a:solidFill>
                <a:srgbClr val="000000"/>
              </a:solidFill>
              <a:latin typeface="Arial"/>
            </a:endParaRPr>
          </a:p>
          <a:p>
            <a:pPr lvl="2" marL="1143000" indent="-228240">
              <a:lnSpc>
                <a:spcPct val="100000"/>
              </a:lnSpc>
              <a:spcBef>
                <a:spcPts val="561"/>
              </a:spcBef>
              <a:buClr>
                <a:srgbClr val="003366"/>
              </a:buClr>
              <a:buFont typeface="Symbol" charset="2"/>
              <a:buChar char=""/>
            </a:pPr>
            <a:r>
              <a:rPr b="0" lang="en-US" sz="2800" spc="-1" strike="noStrike">
                <a:solidFill>
                  <a:srgbClr val="000000"/>
                </a:solidFill>
                <a:latin typeface="Arial"/>
              </a:rPr>
              <a:t>Solid testing</a:t>
            </a:r>
            <a:endParaRPr b="0" lang="en-US" sz="2800" spc="-1" strike="noStrike">
              <a:solidFill>
                <a:srgbClr val="000000"/>
              </a:solidFill>
              <a:latin typeface="Arial"/>
            </a:endParaRPr>
          </a:p>
          <a:p>
            <a:pPr lvl="2" marL="1143000" indent="-228240">
              <a:lnSpc>
                <a:spcPct val="100000"/>
              </a:lnSpc>
              <a:spcBef>
                <a:spcPts val="561"/>
              </a:spcBef>
              <a:buClr>
                <a:srgbClr val="003366"/>
              </a:buClr>
              <a:buFont typeface="Symbol" charset="2"/>
              <a:buChar char=""/>
            </a:pPr>
            <a:r>
              <a:rPr b="0" lang="en-US" sz="2800" spc="-1" strike="noStrike">
                <a:solidFill>
                  <a:srgbClr val="000000"/>
                </a:solidFill>
                <a:latin typeface="Arial"/>
              </a:rPr>
              <a:t>Change management</a:t>
            </a:r>
            <a:endParaRPr b="0" lang="en-US" sz="2800" spc="-1" strike="noStrike">
              <a:solidFill>
                <a:srgbClr val="000000"/>
              </a:solidFill>
              <a:latin typeface="Arial"/>
            </a:endParaRPr>
          </a:p>
        </p:txBody>
      </p:sp>
      <p:sp>
        <p:nvSpPr>
          <p:cNvPr id="419"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20" name="TextShape 4"/>
          <p:cNvSpPr txBox="1"/>
          <p:nvPr/>
        </p:nvSpPr>
        <p:spPr>
          <a:xfrm>
            <a:off x="7543800" y="6248520"/>
            <a:ext cx="1294920" cy="456840"/>
          </a:xfrm>
          <a:prstGeom prst="rect">
            <a:avLst/>
          </a:prstGeom>
          <a:noFill/>
          <a:ln w="9360">
            <a:noFill/>
          </a:ln>
        </p:spPr>
        <p:txBody>
          <a:bodyPr anchor="b"/>
          <a:p>
            <a:pPr algn="r">
              <a:lnSpc>
                <a:spcPct val="100000"/>
              </a:lnSpc>
            </a:pPr>
            <a:fld id="{53CB83D4-AB22-4D94-821D-B1356694BCDD}"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206" dur="indefinite" restart="never" nodeType="tmRoot">
          <p:childTnLst>
            <p:seq>
              <p:cTn id="207" dur="indefinite" nodeType="mainSeq">
                <p:childTnLst>
                  <p:par>
                    <p:cTn id="208" fill="hold">
                      <p:stCondLst>
                        <p:cond delay="indefinite"/>
                      </p:stCondLst>
                      <p:childTnLst>
                        <p:par>
                          <p:cTn id="209" fill="hold">
                            <p:stCondLst>
                              <p:cond delay="0"/>
                            </p:stCondLst>
                            <p:childTnLst>
                              <p:par>
                                <p:cTn id="210" nodeType="clickEffect" fill="hold" presetClass="entr" presetID="3" presetSubtype="10">
                                  <p:stCondLst>
                                    <p:cond delay="0"/>
                                  </p:stCondLst>
                                  <p:childTnLst>
                                    <p:set>
                                      <p:cBhvr>
                                        <p:cTn id="211" dur="1" fill="hold">
                                          <p:stCondLst>
                                            <p:cond delay="0"/>
                                          </p:stCondLst>
                                        </p:cTn>
                                        <p:tgtEl>
                                          <p:spTgt spid="418">
                                            <p:txEl>
                                              <p:pRg st="1" end="1"/>
                                            </p:txEl>
                                          </p:spTgt>
                                        </p:tgtEl>
                                        <p:attrNameLst>
                                          <p:attrName>style.visibility</p:attrName>
                                        </p:attrNameLst>
                                      </p:cBhvr>
                                      <p:to>
                                        <p:strVal val="visible"/>
                                      </p:to>
                                    </p:set>
                                    <p:animEffect filter="blinds(horizontal)" transition="in">
                                      <p:cBhvr additive="repl">
                                        <p:cTn id="212" dur="500"/>
                                        <p:tgtEl>
                                          <p:spTgt spid="418">
                                            <p:txEl>
                                              <p:pRg st="1" end="1"/>
                                            </p:txEl>
                                          </p:spTgt>
                                        </p:tgtEl>
                                      </p:cBhvr>
                                    </p:animEffect>
                                  </p:childTnLst>
                                </p:cTn>
                              </p:par>
                              <p:par>
                                <p:cTn id="213" nodeType="withEffect" fill="hold" presetClass="entr" presetID="3" presetSubtype="10">
                                  <p:stCondLst>
                                    <p:cond delay="0"/>
                                  </p:stCondLst>
                                  <p:childTnLst>
                                    <p:set>
                                      <p:cBhvr>
                                        <p:cTn id="214" dur="1" fill="hold">
                                          <p:stCondLst>
                                            <p:cond delay="0"/>
                                          </p:stCondLst>
                                        </p:cTn>
                                        <p:tgtEl>
                                          <p:spTgt spid="418">
                                            <p:txEl>
                                              <p:pRg st="2" end="2"/>
                                            </p:txEl>
                                          </p:spTgt>
                                        </p:tgtEl>
                                        <p:attrNameLst>
                                          <p:attrName>style.visibility</p:attrName>
                                        </p:attrNameLst>
                                      </p:cBhvr>
                                      <p:to>
                                        <p:strVal val="visible"/>
                                      </p:to>
                                    </p:set>
                                    <p:animEffect filter="blinds(horizontal)" transition="in">
                                      <p:cBhvr additive="repl">
                                        <p:cTn id="215" dur="500"/>
                                        <p:tgtEl>
                                          <p:spTgt spid="418">
                                            <p:txEl>
                                              <p:pRg st="2" end="2"/>
                                            </p:txEl>
                                          </p:spTgt>
                                        </p:tgtEl>
                                      </p:cBhvr>
                                    </p:animEffect>
                                  </p:childTnLst>
                                </p:cTn>
                              </p:par>
                            </p:childTnLst>
                          </p:cTn>
                        </p:par>
                      </p:childTnLst>
                    </p:cTn>
                  </p:par>
                  <p:par>
                    <p:cTn id="216" fill="hold">
                      <p:stCondLst>
                        <p:cond delay="indefinite"/>
                      </p:stCondLst>
                      <p:childTnLst>
                        <p:par>
                          <p:cTn id="217" fill="hold">
                            <p:stCondLst>
                              <p:cond delay="0"/>
                            </p:stCondLst>
                            <p:childTnLst>
                              <p:par>
                                <p:cTn id="218" nodeType="clickEffect" fill="hold" presetClass="entr" presetID="3" presetSubtype="10">
                                  <p:stCondLst>
                                    <p:cond delay="0"/>
                                  </p:stCondLst>
                                  <p:childTnLst>
                                    <p:set>
                                      <p:cBhvr>
                                        <p:cTn id="219" dur="1" fill="hold">
                                          <p:stCondLst>
                                            <p:cond delay="0"/>
                                          </p:stCondLst>
                                        </p:cTn>
                                        <p:tgtEl>
                                          <p:spTgt spid="418">
                                            <p:txEl>
                                              <p:pRg st="3" end="3"/>
                                            </p:txEl>
                                          </p:spTgt>
                                        </p:tgtEl>
                                        <p:attrNameLst>
                                          <p:attrName>style.visibility</p:attrName>
                                        </p:attrNameLst>
                                      </p:cBhvr>
                                      <p:to>
                                        <p:strVal val="visible"/>
                                      </p:to>
                                    </p:set>
                                    <p:animEffect filter="blinds(horizontal)" transition="in">
                                      <p:cBhvr additive="repl">
                                        <p:cTn id="220" dur="500"/>
                                        <p:tgtEl>
                                          <p:spTgt spid="418">
                                            <p:txEl>
                                              <p:pRg st="3" end="3"/>
                                            </p:txEl>
                                          </p:spTgt>
                                        </p:tgtEl>
                                      </p:cBhvr>
                                    </p:animEffec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3" presetSubtype="10">
                                  <p:stCondLst>
                                    <p:cond delay="0"/>
                                  </p:stCondLst>
                                  <p:childTnLst>
                                    <p:set>
                                      <p:cBhvr>
                                        <p:cTn id="224" dur="1" fill="hold">
                                          <p:stCondLst>
                                            <p:cond delay="0"/>
                                          </p:stCondLst>
                                        </p:cTn>
                                        <p:tgtEl>
                                          <p:spTgt spid="418">
                                            <p:txEl>
                                              <p:pRg st="4" end="4"/>
                                            </p:txEl>
                                          </p:spTgt>
                                        </p:tgtEl>
                                        <p:attrNameLst>
                                          <p:attrName>style.visibility</p:attrName>
                                        </p:attrNameLst>
                                      </p:cBhvr>
                                      <p:to>
                                        <p:strVal val="visible"/>
                                      </p:to>
                                    </p:set>
                                    <p:animEffect filter="blinds(horizontal)" transition="in">
                                      <p:cBhvr additive="repl">
                                        <p:cTn id="225" dur="500"/>
                                        <p:tgtEl>
                                          <p:spTgt spid="418">
                                            <p:txEl>
                                              <p:pRg st="4" end="4"/>
                                            </p:txEl>
                                          </p:spTgt>
                                        </p:tgtEl>
                                      </p:cBhvr>
                                    </p:animEffec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3" presetSubtype="10">
                                  <p:stCondLst>
                                    <p:cond delay="0"/>
                                  </p:stCondLst>
                                  <p:childTnLst>
                                    <p:set>
                                      <p:cBhvr>
                                        <p:cTn id="229" dur="1" fill="hold">
                                          <p:stCondLst>
                                            <p:cond delay="0"/>
                                          </p:stCondLst>
                                        </p:cTn>
                                        <p:tgtEl>
                                          <p:spTgt spid="418">
                                            <p:txEl>
                                              <p:pRg st="5" end="5"/>
                                            </p:txEl>
                                          </p:spTgt>
                                        </p:tgtEl>
                                        <p:attrNameLst>
                                          <p:attrName>style.visibility</p:attrName>
                                        </p:attrNameLst>
                                      </p:cBhvr>
                                      <p:to>
                                        <p:strVal val="visible"/>
                                      </p:to>
                                    </p:set>
                                    <p:animEffect filter="blinds(horizontal)" transition="in">
                                      <p:cBhvr additive="repl">
                                        <p:cTn id="230" dur="500"/>
                                        <p:tgtEl>
                                          <p:spTgt spid="418">
                                            <p:txEl>
                                              <p:pRg st="5" end="5"/>
                                            </p:txEl>
                                          </p:spTgt>
                                        </p:tgtEl>
                                      </p:cBhvr>
                                    </p:animEffect>
                                  </p:childTnLst>
                                </p:cTn>
                              </p:par>
                            </p:childTnLst>
                          </p:cTn>
                        </p:par>
                      </p:childTnLst>
                    </p:cTn>
                  </p:par>
                  <p:par>
                    <p:cTn id="231" fill="hold">
                      <p:stCondLst>
                        <p:cond delay="indefinite"/>
                      </p:stCondLst>
                      <p:childTnLst>
                        <p:par>
                          <p:cTn id="232" fill="hold">
                            <p:stCondLst>
                              <p:cond delay="0"/>
                            </p:stCondLst>
                            <p:childTnLst>
                              <p:par>
                                <p:cTn id="233" nodeType="clickEffect" fill="hold" presetClass="entr" presetID="3" presetSubtype="10">
                                  <p:stCondLst>
                                    <p:cond delay="0"/>
                                  </p:stCondLst>
                                  <p:childTnLst>
                                    <p:set>
                                      <p:cBhvr>
                                        <p:cTn id="234" dur="1" fill="hold">
                                          <p:stCondLst>
                                            <p:cond delay="0"/>
                                          </p:stCondLst>
                                        </p:cTn>
                                        <p:tgtEl>
                                          <p:spTgt spid="418">
                                            <p:txEl>
                                              <p:pRg st="6" end="6"/>
                                            </p:txEl>
                                          </p:spTgt>
                                        </p:tgtEl>
                                        <p:attrNameLst>
                                          <p:attrName>style.visibility</p:attrName>
                                        </p:attrNameLst>
                                      </p:cBhvr>
                                      <p:to>
                                        <p:strVal val="visible"/>
                                      </p:to>
                                    </p:set>
                                    <p:animEffect filter="blinds(horizontal)" transition="in">
                                      <p:cBhvr additive="repl">
                                        <p:cTn id="235" dur="500"/>
                                        <p:tgtEl>
                                          <p:spTgt spid="418">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22" name="TextShape 2"/>
          <p:cNvSpPr txBox="1"/>
          <p:nvPr/>
        </p:nvSpPr>
        <p:spPr>
          <a:xfrm>
            <a:off x="7543800" y="6248520"/>
            <a:ext cx="1294920" cy="456840"/>
          </a:xfrm>
          <a:prstGeom prst="rect">
            <a:avLst/>
          </a:prstGeom>
          <a:noFill/>
          <a:ln w="9360">
            <a:noFill/>
          </a:ln>
        </p:spPr>
        <p:txBody>
          <a:bodyPr anchor="b"/>
          <a:p>
            <a:pPr algn="r">
              <a:lnSpc>
                <a:spcPct val="100000"/>
              </a:lnSpc>
            </a:pPr>
            <a:fld id="{8CC48CBD-6C9E-495A-8CC7-E04C9361B63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23"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And What’s the Solution?</a:t>
            </a:r>
            <a:endParaRPr b="0" lang="en-US" sz="4000" spc="-1" strike="noStrike">
              <a:solidFill>
                <a:srgbClr val="000000"/>
              </a:solidFill>
              <a:latin typeface="Arial"/>
            </a:endParaRPr>
          </a:p>
        </p:txBody>
      </p:sp>
      <p:sp>
        <p:nvSpPr>
          <p:cNvPr id="424" name="CustomShape 4"/>
          <p:cNvSpPr/>
          <p:nvPr/>
        </p:nvSpPr>
        <p:spPr>
          <a:xfrm>
            <a:off x="1981080" y="2819520"/>
            <a:ext cx="6019560" cy="760680"/>
          </a:xfrm>
          <a:prstGeom prst="rect">
            <a:avLst/>
          </a:prstGeom>
          <a:noFill/>
          <a:ln w="9360">
            <a:noFill/>
          </a:ln>
        </p:spPr>
        <p:style>
          <a:lnRef idx="0"/>
          <a:fillRef idx="0"/>
          <a:effectRef idx="0"/>
          <a:fontRef idx="minor"/>
        </p:style>
        <p:txBody>
          <a:bodyPr lIns="90000" rIns="90000" tIns="45000" bIns="45000"/>
          <a:p>
            <a:pPr>
              <a:lnSpc>
                <a:spcPct val="100000"/>
              </a:lnSpc>
              <a:spcBef>
                <a:spcPts val="2200"/>
              </a:spcBef>
            </a:pPr>
            <a:r>
              <a:rPr b="1" i="1" lang="en-IN" sz="4400" spc="-1" strike="noStrike">
                <a:solidFill>
                  <a:srgbClr val="9a0000"/>
                </a:solidFill>
                <a:latin typeface="Arial"/>
                <a:ea typeface="ＭＳ Ｐゴシック"/>
              </a:rPr>
              <a:t>Web Engineering</a:t>
            </a:r>
            <a:endParaRPr b="0" lang="en-IN" sz="4400" spc="-1" strike="noStrike">
              <a:latin typeface="Arial"/>
            </a:endParaRPr>
          </a:p>
        </p:txBody>
      </p:sp>
    </p:spTree>
  </p:cSld>
  <p:timing>
    <p:tnLst>
      <p:par>
        <p:cTn id="236" dur="indefinite" restart="never" nodeType="tmRoot">
          <p:childTnLst>
            <p:seq>
              <p:cTn id="237"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 Engineering</a:t>
            </a:r>
            <a:endParaRPr b="0" lang="en-US" sz="4000" spc="-1" strike="noStrike">
              <a:solidFill>
                <a:srgbClr val="000000"/>
              </a:solidFill>
              <a:latin typeface="Arial"/>
            </a:endParaRPr>
          </a:p>
        </p:txBody>
      </p:sp>
      <p:sp>
        <p:nvSpPr>
          <p:cNvPr id="426"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Goal is to build WebApps or Web based system that satisfy users’ needs and provide real benefit to their clients’ businesses or organizations.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i="1" lang="en-US" sz="2400" spc="-1" strike="noStrike">
                <a:solidFill>
                  <a:srgbClr val="000000"/>
                </a:solidFill>
                <a:latin typeface="Arial"/>
              </a:rPr>
              <a:t>i.e. To build </a:t>
            </a:r>
            <a:r>
              <a:rPr b="0" i="1" lang="en-US" sz="2400" spc="-1" strike="noStrike">
                <a:solidFill>
                  <a:srgbClr val="9a0000"/>
                </a:solidFill>
                <a:latin typeface="Arial"/>
              </a:rPr>
              <a:t>industry-quality</a:t>
            </a:r>
            <a:r>
              <a:rPr b="0" i="1" lang="en-US" sz="2400" spc="-1" strike="noStrike">
                <a:solidFill>
                  <a:srgbClr val="000000"/>
                </a:solidFill>
                <a:latin typeface="Arial"/>
              </a:rPr>
              <a:t> WebApps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427"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28" name="TextShape 4"/>
          <p:cNvSpPr txBox="1"/>
          <p:nvPr/>
        </p:nvSpPr>
        <p:spPr>
          <a:xfrm>
            <a:off x="7543800" y="6248520"/>
            <a:ext cx="1294920" cy="456840"/>
          </a:xfrm>
          <a:prstGeom prst="rect">
            <a:avLst/>
          </a:prstGeom>
          <a:noFill/>
          <a:ln w="9360">
            <a:noFill/>
          </a:ln>
        </p:spPr>
        <p:txBody>
          <a:bodyPr anchor="b"/>
          <a:p>
            <a:pPr algn="r">
              <a:lnSpc>
                <a:spcPct val="100000"/>
              </a:lnSpc>
            </a:pPr>
            <a:fld id="{782CF582-6584-4435-8549-3C26281396A2}"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238" dur="indefinite" restart="never" nodeType="tmRoot">
          <p:childTnLst>
            <p:seq>
              <p:cTn id="239"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30" name="TextShape 2"/>
          <p:cNvSpPr txBox="1"/>
          <p:nvPr/>
        </p:nvSpPr>
        <p:spPr>
          <a:xfrm>
            <a:off x="7543800" y="6248520"/>
            <a:ext cx="1294920" cy="456840"/>
          </a:xfrm>
          <a:prstGeom prst="rect">
            <a:avLst/>
          </a:prstGeom>
          <a:noFill/>
          <a:ln w="9360">
            <a:noFill/>
          </a:ln>
        </p:spPr>
        <p:txBody>
          <a:bodyPr anchor="b"/>
          <a:p>
            <a:pPr algn="r">
              <a:lnSpc>
                <a:spcPct val="100000"/>
              </a:lnSpc>
            </a:pPr>
            <a:fld id="{41FF6B67-161A-4E00-B1EA-D9821AA5FC33}"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31"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Chapter 2: </a:t>
            </a:r>
            <a:r>
              <a:rPr b="0" i="1" lang="en-US" sz="4000" spc="-1" strike="noStrike">
                <a:solidFill>
                  <a:srgbClr val="003366"/>
                </a:solidFill>
                <a:latin typeface="Arial"/>
              </a:rPr>
              <a:t>Web Engineering</a:t>
            </a:r>
            <a:endParaRPr b="0" lang="en-US" sz="4000" spc="-1" strike="noStrike">
              <a:solidFill>
                <a:srgbClr val="000000"/>
              </a:solidFill>
              <a:latin typeface="Arial"/>
            </a:endParaRPr>
          </a:p>
        </p:txBody>
      </p:sp>
      <p:sp>
        <p:nvSpPr>
          <p:cNvPr id="432"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Definition</a:t>
            </a:r>
            <a:endParaRPr b="0" lang="en-US" sz="2400" spc="-1" strike="noStrike">
              <a:solidFill>
                <a:srgbClr val="000000"/>
              </a:solidFill>
              <a:latin typeface="Arial"/>
            </a:endParaRPr>
          </a:p>
          <a:p>
            <a:pPr lvl="1" marL="743040" indent="-285480">
              <a:lnSpc>
                <a:spcPct val="100000"/>
              </a:lnSpc>
              <a:spcBef>
                <a:spcPts val="561"/>
              </a:spcBef>
              <a:buClr>
                <a:srgbClr val="9a0000"/>
              </a:buClr>
              <a:buSzPct val="70000"/>
              <a:buFont typeface="Wingdings" charset="2"/>
              <a:buChar char=""/>
            </a:pPr>
            <a:r>
              <a:rPr b="0" i="1" lang="en-US" sz="2800" spc="-1" strike="noStrike">
                <a:solidFill>
                  <a:srgbClr val="000000"/>
                </a:solidFill>
                <a:latin typeface="Arial"/>
              </a:rPr>
              <a:t>An</a:t>
            </a:r>
            <a:r>
              <a:rPr b="0" i="1" lang="en-US" sz="2800" spc="-1" strike="noStrike">
                <a:solidFill>
                  <a:srgbClr val="9a0000"/>
                </a:solidFill>
                <a:latin typeface="Arial"/>
              </a:rPr>
              <a:t> agile</a:t>
            </a:r>
            <a:r>
              <a:rPr b="0" i="1" lang="en-US" sz="2800" spc="-1" strike="noStrike">
                <a:solidFill>
                  <a:srgbClr val="000000"/>
                </a:solidFill>
                <a:latin typeface="Arial"/>
              </a:rPr>
              <a:t>, yet </a:t>
            </a:r>
            <a:r>
              <a:rPr b="0" i="1" lang="en-US" sz="2800" spc="-1" strike="noStrike">
                <a:solidFill>
                  <a:srgbClr val="9a0000"/>
                </a:solidFill>
                <a:latin typeface="Arial"/>
              </a:rPr>
              <a:t>disciplined framework</a:t>
            </a:r>
            <a:r>
              <a:rPr b="0" i="1" lang="en-US" sz="2800" spc="-1" strike="noStrike">
                <a:solidFill>
                  <a:srgbClr val="000000"/>
                </a:solidFill>
                <a:latin typeface="Arial"/>
              </a:rPr>
              <a:t> for building </a:t>
            </a:r>
            <a:r>
              <a:rPr b="0" i="1" lang="en-US" sz="2800" spc="-1" strike="noStrike">
                <a:solidFill>
                  <a:srgbClr val="9a0000"/>
                </a:solidFill>
                <a:latin typeface="Arial"/>
              </a:rPr>
              <a:t>industry-quality</a:t>
            </a:r>
            <a:r>
              <a:rPr b="0" i="1" lang="en-US" sz="2800" spc="-1" strike="noStrike">
                <a:solidFill>
                  <a:srgbClr val="000000"/>
                </a:solidFill>
                <a:latin typeface="Arial"/>
              </a:rPr>
              <a:t> WebApps</a:t>
            </a:r>
            <a:endParaRPr b="0" lang="en-US" sz="2800" spc="-1" strike="noStrike">
              <a:solidFill>
                <a:srgbClr val="000000"/>
              </a:solidFill>
              <a:latin typeface="Arial"/>
            </a:endParaRPr>
          </a:p>
          <a:p>
            <a:pPr>
              <a:lnSpc>
                <a:spcPct val="100000"/>
              </a:lnSpc>
              <a:spcBef>
                <a:spcPts val="479"/>
              </a:spcBef>
            </a:pPr>
            <a:endParaRPr b="0" lang="en-US" sz="2800" spc="-1" strike="noStrike">
              <a:solidFill>
                <a:srgbClr val="000000"/>
              </a:solidFill>
              <a:latin typeface="Arial"/>
            </a:endParaRPr>
          </a:p>
        </p:txBody>
      </p:sp>
    </p:spTree>
  </p:cSld>
  <p:timing>
    <p:tnLst>
      <p:par>
        <p:cTn id="240" dur="indefinite" restart="never" nodeType="tmRoot">
          <p:childTnLst>
            <p:seq>
              <p:cTn id="241"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34" name="TextShape 2"/>
          <p:cNvSpPr txBox="1"/>
          <p:nvPr/>
        </p:nvSpPr>
        <p:spPr>
          <a:xfrm>
            <a:off x="7543800" y="6248520"/>
            <a:ext cx="1294920" cy="456840"/>
          </a:xfrm>
          <a:prstGeom prst="rect">
            <a:avLst/>
          </a:prstGeom>
          <a:noFill/>
          <a:ln w="9360">
            <a:noFill/>
          </a:ln>
        </p:spPr>
        <p:txBody>
          <a:bodyPr anchor="b"/>
          <a:p>
            <a:pPr algn="r">
              <a:lnSpc>
                <a:spcPct val="100000"/>
              </a:lnSpc>
            </a:pPr>
            <a:fld id="{8B79C738-EBBB-48B0-B8CF-9107150137CA}"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35"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Agile Approach</a:t>
            </a:r>
            <a:endParaRPr b="0" lang="en-US" sz="4000" spc="-1" strike="noStrike">
              <a:solidFill>
                <a:srgbClr val="000000"/>
              </a:solidFill>
              <a:latin typeface="Arial"/>
            </a:endParaRPr>
          </a:p>
        </p:txBody>
      </p:sp>
      <p:sp>
        <p:nvSpPr>
          <p:cNvPr id="436"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Business strategies and rules change rapidly</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Management demands near-instantaneous responsiveness (even when such </a:t>
            </a:r>
            <a:r>
              <a:rPr b="1" lang="en-US" sz="2400" spc="-1" strike="noStrike">
                <a:solidFill>
                  <a:srgbClr val="000000"/>
                </a:solidFill>
                <a:latin typeface="Arial"/>
              </a:rPr>
              <a:t>demands are completely unreasonable</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Stakeholders often don’t understand the consequences of the Web and </a:t>
            </a:r>
            <a:r>
              <a:rPr b="1" lang="en-US" sz="2400" spc="-1" strike="noStrike">
                <a:solidFill>
                  <a:srgbClr val="000000"/>
                </a:solidFill>
                <a:latin typeface="Arial"/>
              </a:rPr>
              <a:t>keep changing their mind</a:t>
            </a:r>
            <a:r>
              <a:rPr b="0" lang="en-US" sz="2400" spc="-1" strike="noStrike">
                <a:solidFill>
                  <a:srgbClr val="000000"/>
                </a:solidFill>
                <a:latin typeface="Arial"/>
              </a:rPr>
              <a:t> even as they </a:t>
            </a:r>
            <a:r>
              <a:rPr b="1" lang="en-US" sz="2400" spc="-1" strike="noStrike">
                <a:solidFill>
                  <a:srgbClr val="000000"/>
                </a:solidFill>
                <a:latin typeface="Arial"/>
              </a:rPr>
              <a:t>demand rapid delivery</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a:p>
            <a:pPr marL="343080" indent="-342720" algn="ctr">
              <a:lnSpc>
                <a:spcPct val="100000"/>
              </a:lnSpc>
              <a:spcBef>
                <a:spcPts val="479"/>
              </a:spcBef>
            </a:pPr>
            <a:r>
              <a:rPr b="0" lang="en-US" sz="2400" spc="-1" strike="noStrike">
                <a:solidFill>
                  <a:srgbClr val="000000"/>
                </a:solidFill>
                <a:latin typeface="Arial"/>
              </a:rPr>
              <a:t>An agile approach helps to manage with this fluidity and </a:t>
            </a:r>
            <a:endParaRPr b="0" lang="en-US" sz="2400" spc="-1" strike="noStrike">
              <a:solidFill>
                <a:srgbClr val="000000"/>
              </a:solidFill>
              <a:latin typeface="Arial"/>
            </a:endParaRPr>
          </a:p>
        </p:txBody>
      </p:sp>
    </p:spTree>
  </p:cSld>
  <p:timing>
    <p:tnLst>
      <p:par>
        <p:cTn id="242" dur="indefinite" restart="never" nodeType="tmRoot">
          <p:childTnLst>
            <p:seq>
              <p:cTn id="243" dur="indefinite" nodeType="mainSeq">
                <p:childTnLst>
                  <p:par>
                    <p:cTn id="244" fill="hold">
                      <p:stCondLst>
                        <p:cond delay="indefinite"/>
                      </p:stCondLst>
                      <p:childTnLst>
                        <p:par>
                          <p:cTn id="245" fill="hold">
                            <p:stCondLst>
                              <p:cond delay="0"/>
                            </p:stCondLst>
                            <p:childTnLst>
                              <p:par>
                                <p:cTn id="246" nodeType="clickEffect" fill="hold" presetClass="entr" presetID="3" presetSubtype="10">
                                  <p:stCondLst>
                                    <p:cond delay="0"/>
                                  </p:stCondLst>
                                  <p:childTnLst>
                                    <p:set>
                                      <p:cBhvr>
                                        <p:cTn id="247" dur="1" fill="hold">
                                          <p:stCondLst>
                                            <p:cond delay="0"/>
                                          </p:stCondLst>
                                        </p:cTn>
                                        <p:tgtEl>
                                          <p:spTgt spid="436">
                                            <p:txEl>
                                              <p:pRg st="1" end="1"/>
                                            </p:txEl>
                                          </p:spTgt>
                                        </p:tgtEl>
                                        <p:attrNameLst>
                                          <p:attrName>style.visibility</p:attrName>
                                        </p:attrNameLst>
                                      </p:cBhvr>
                                      <p:to>
                                        <p:strVal val="visible"/>
                                      </p:to>
                                    </p:set>
                                    <p:animEffect filter="blinds(horizontal)" transition="in">
                                      <p:cBhvr additive="repl">
                                        <p:cTn id="248" dur="500"/>
                                        <p:tgtEl>
                                          <p:spTgt spid="436">
                                            <p:txEl>
                                              <p:pRg st="1" end="1"/>
                                            </p:txEl>
                                          </p:spTgt>
                                        </p:tgtEl>
                                      </p:cBhvr>
                                    </p:animEffect>
                                  </p:childTnLst>
                                </p:cTn>
                              </p:par>
                            </p:childTnLst>
                          </p:cTn>
                        </p:par>
                      </p:childTnLst>
                    </p:cTn>
                  </p:par>
                  <p:par>
                    <p:cTn id="249" fill="hold">
                      <p:stCondLst>
                        <p:cond delay="indefinite"/>
                      </p:stCondLst>
                      <p:childTnLst>
                        <p:par>
                          <p:cTn id="250" fill="hold">
                            <p:stCondLst>
                              <p:cond delay="0"/>
                            </p:stCondLst>
                            <p:childTnLst>
                              <p:par>
                                <p:cTn id="251" nodeType="clickEffect" fill="hold" presetClass="entr" presetID="3" presetSubtype="10">
                                  <p:stCondLst>
                                    <p:cond delay="0"/>
                                  </p:stCondLst>
                                  <p:childTnLst>
                                    <p:set>
                                      <p:cBhvr>
                                        <p:cTn id="252" dur="1" fill="hold">
                                          <p:stCondLst>
                                            <p:cond delay="0"/>
                                          </p:stCondLst>
                                        </p:cTn>
                                        <p:tgtEl>
                                          <p:spTgt spid="436">
                                            <p:txEl>
                                              <p:pRg st="2" end="2"/>
                                            </p:txEl>
                                          </p:spTgt>
                                        </p:tgtEl>
                                        <p:attrNameLst>
                                          <p:attrName>style.visibility</p:attrName>
                                        </p:attrNameLst>
                                      </p:cBhvr>
                                      <p:to>
                                        <p:strVal val="visible"/>
                                      </p:to>
                                    </p:set>
                                    <p:animEffect filter="blinds(horizontal)" transition="in">
                                      <p:cBhvr additive="repl">
                                        <p:cTn id="253" dur="500"/>
                                        <p:tgtEl>
                                          <p:spTgt spid="436">
                                            <p:txEl>
                                              <p:pRg st="2" end="2"/>
                                            </p:txEl>
                                          </p:spTgt>
                                        </p:tgtEl>
                                      </p:cBhvr>
                                    </p:animEffec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3" presetSubtype="10">
                                  <p:stCondLst>
                                    <p:cond delay="0"/>
                                  </p:stCondLst>
                                  <p:childTnLst>
                                    <p:set>
                                      <p:cBhvr>
                                        <p:cTn id="257" dur="1" fill="hold">
                                          <p:stCondLst>
                                            <p:cond delay="0"/>
                                          </p:stCondLst>
                                        </p:cTn>
                                        <p:tgtEl>
                                          <p:spTgt spid="436">
                                            <p:txEl>
                                              <p:pRg st="4" end="4"/>
                                            </p:txEl>
                                          </p:spTgt>
                                        </p:tgtEl>
                                        <p:attrNameLst>
                                          <p:attrName>style.visibility</p:attrName>
                                        </p:attrNameLst>
                                      </p:cBhvr>
                                      <p:to>
                                        <p:strVal val="visible"/>
                                      </p:to>
                                    </p:set>
                                    <p:animEffect filter="blinds(horizontal)" transition="in">
                                      <p:cBhvr additive="repl">
                                        <p:cTn id="258" dur="500"/>
                                        <p:tgtEl>
                                          <p:spTgt spid="436">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7"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Agile Approach</a:t>
            </a:r>
            <a:endParaRPr b="0" lang="en-US" sz="4000" spc="-1" strike="noStrike">
              <a:solidFill>
                <a:srgbClr val="000000"/>
              </a:solidFill>
              <a:latin typeface="Arial"/>
            </a:endParaRPr>
          </a:p>
        </p:txBody>
      </p:sp>
      <p:sp>
        <p:nvSpPr>
          <p:cNvPr id="438"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Able to appropriately respond to changes, Change is to </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The software being built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The team members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New technology</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Of all kinds that may have an impact on the product they build or the project that creates the product</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Support for changes should be built-in everything we do in software</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An agile team recognizes that software is developed by individuals working in teams and that the skills of these people, their ability to collaborate is at the core for the success of the project</a:t>
            </a:r>
            <a:endParaRPr b="0" lang="en-US" sz="2400" spc="-1" strike="noStrike">
              <a:solidFill>
                <a:srgbClr val="000000"/>
              </a:solidFill>
              <a:latin typeface="Arial"/>
            </a:endParaRPr>
          </a:p>
        </p:txBody>
      </p:sp>
      <p:sp>
        <p:nvSpPr>
          <p:cNvPr id="439"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40" name="TextShape 4"/>
          <p:cNvSpPr txBox="1"/>
          <p:nvPr/>
        </p:nvSpPr>
        <p:spPr>
          <a:xfrm>
            <a:off x="7543800" y="6248520"/>
            <a:ext cx="1294920" cy="456840"/>
          </a:xfrm>
          <a:prstGeom prst="rect">
            <a:avLst/>
          </a:prstGeom>
          <a:noFill/>
          <a:ln w="9360">
            <a:noFill/>
          </a:ln>
        </p:spPr>
        <p:txBody>
          <a:bodyPr anchor="b"/>
          <a:p>
            <a:pPr algn="r">
              <a:lnSpc>
                <a:spcPct val="100000"/>
              </a:lnSpc>
            </a:pPr>
            <a:fld id="{394516E5-645E-43EF-8763-E1BC552E91E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259" dur="indefinite" restart="never" nodeType="tmRoot">
          <p:childTnLst>
            <p:seq>
              <p:cTn id="26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42" name="TextShape 2"/>
          <p:cNvSpPr txBox="1"/>
          <p:nvPr/>
        </p:nvSpPr>
        <p:spPr>
          <a:xfrm>
            <a:off x="7543800" y="6248520"/>
            <a:ext cx="1294920" cy="456840"/>
          </a:xfrm>
          <a:prstGeom prst="rect">
            <a:avLst/>
          </a:prstGeom>
          <a:noFill/>
          <a:ln w="9360">
            <a:noFill/>
          </a:ln>
        </p:spPr>
        <p:txBody>
          <a:bodyPr anchor="b"/>
          <a:p>
            <a:pPr algn="r">
              <a:lnSpc>
                <a:spcPct val="100000"/>
              </a:lnSpc>
            </a:pPr>
            <a:fld id="{9B151393-6262-4B26-9A21-3CB2E513D616}"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43"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What is an Agile Process?</a:t>
            </a:r>
            <a:endParaRPr b="0" lang="en-US" sz="4000" spc="-1" strike="noStrike">
              <a:solidFill>
                <a:srgbClr val="000000"/>
              </a:solidFill>
              <a:latin typeface="Arial"/>
            </a:endParaRPr>
          </a:p>
        </p:txBody>
      </p:sp>
      <p:sp>
        <p:nvSpPr>
          <p:cNvPr id="444"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601"/>
              </a:spcBef>
              <a:buClr>
                <a:srgbClr val="9a0000"/>
              </a:buClr>
              <a:buSzPct val="75000"/>
              <a:buFont typeface="Wingdings" charset="2"/>
              <a:buChar char=""/>
            </a:pPr>
            <a:r>
              <a:rPr b="0" lang="en-US" sz="2000" spc="-1" strike="noStrike">
                <a:solidFill>
                  <a:srgbClr val="000000"/>
                </a:solidFill>
                <a:latin typeface="Arial"/>
              </a:rPr>
              <a:t>Agile Web engineering combines a philosophy and a set of development guidelines. The philosophy encourages:</a:t>
            </a:r>
            <a:endParaRPr b="0" lang="en-US" sz="20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9a0000"/>
                </a:solidFill>
                <a:latin typeface="Arial"/>
              </a:rPr>
              <a:t>Customer satisfaction</a:t>
            </a:r>
            <a:endParaRPr b="0" lang="en-US" sz="18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000000"/>
                </a:solidFill>
                <a:latin typeface="Arial"/>
              </a:rPr>
              <a:t>Early </a:t>
            </a:r>
            <a:r>
              <a:rPr b="0" lang="en-US" sz="1800" spc="-1" strike="noStrike">
                <a:solidFill>
                  <a:srgbClr val="9a0000"/>
                </a:solidFill>
                <a:latin typeface="Arial"/>
              </a:rPr>
              <a:t>incremental delivery</a:t>
            </a:r>
            <a:r>
              <a:rPr b="0" lang="en-US" sz="1800" spc="-1" strike="noStrike">
                <a:solidFill>
                  <a:srgbClr val="000000"/>
                </a:solidFill>
                <a:latin typeface="Arial"/>
              </a:rPr>
              <a:t> of the WebApp</a:t>
            </a:r>
            <a:endParaRPr b="0" lang="en-US" sz="18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000000"/>
                </a:solidFill>
                <a:latin typeface="Arial"/>
              </a:rPr>
              <a:t>Small, highly </a:t>
            </a:r>
            <a:r>
              <a:rPr b="0" lang="en-US" sz="1800" spc="-1" strike="noStrike">
                <a:solidFill>
                  <a:srgbClr val="9a0000"/>
                </a:solidFill>
                <a:latin typeface="Arial"/>
              </a:rPr>
              <a:t>motivated project teams</a:t>
            </a:r>
            <a:endParaRPr b="0" lang="en-US" sz="18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9a0000"/>
                </a:solidFill>
                <a:latin typeface="Arial"/>
              </a:rPr>
              <a:t>Informal methods</a:t>
            </a:r>
            <a:endParaRPr b="0" lang="en-US" sz="18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9a0000"/>
                </a:solidFill>
                <a:latin typeface="Arial"/>
              </a:rPr>
              <a:t>Minimal work products</a:t>
            </a:r>
            <a:endParaRPr b="0" lang="en-US" sz="1800" spc="-1" strike="noStrike">
              <a:solidFill>
                <a:srgbClr val="000000"/>
              </a:solidFill>
              <a:latin typeface="Arial"/>
            </a:endParaRPr>
          </a:p>
          <a:p>
            <a:pPr lvl="1" marL="743040" indent="-285480">
              <a:lnSpc>
                <a:spcPct val="100000"/>
              </a:lnSpc>
              <a:spcBef>
                <a:spcPts val="601"/>
              </a:spcBef>
              <a:buClr>
                <a:srgbClr val="9a0000"/>
              </a:buClr>
              <a:buSzPct val="70000"/>
              <a:buFont typeface="Wingdings" charset="2"/>
              <a:buChar char=""/>
            </a:pPr>
            <a:r>
              <a:rPr b="0" lang="en-US" sz="1800" spc="-1" strike="noStrike">
                <a:solidFill>
                  <a:srgbClr val="000000"/>
                </a:solidFill>
                <a:latin typeface="Arial"/>
              </a:rPr>
              <a:t>Overall development </a:t>
            </a:r>
            <a:r>
              <a:rPr b="0" lang="en-US" sz="1800" spc="-1" strike="noStrike">
                <a:solidFill>
                  <a:srgbClr val="9a0000"/>
                </a:solidFill>
                <a:latin typeface="Arial"/>
              </a:rPr>
              <a:t>simplicity</a:t>
            </a:r>
            <a:endParaRPr b="0" lang="en-US" sz="18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0" lang="en-US" sz="2000" spc="-1" strike="noStrike">
                <a:solidFill>
                  <a:srgbClr val="000000"/>
                </a:solidFill>
                <a:latin typeface="Arial"/>
              </a:rPr>
              <a:t>An agile process stresses delivery over analysis and design and also active </a:t>
            </a:r>
            <a:endParaRPr b="0" lang="en-US" sz="2000" spc="-1" strike="noStrike">
              <a:solidFill>
                <a:srgbClr val="000000"/>
              </a:solidFill>
              <a:latin typeface="Arial"/>
            </a:endParaRPr>
          </a:p>
        </p:txBody>
      </p:sp>
    </p:spTree>
  </p:cSld>
  <p:timing>
    <p:tnLst>
      <p:par>
        <p:cTn id="261" dur="indefinite" restart="never" nodeType="tmRoot">
          <p:childTnLst>
            <p:seq>
              <p:cTn id="262" dur="indefinite" nodeType="mainSeq">
                <p:childTnLst>
                  <p:par>
                    <p:cTn id="263" fill="hold">
                      <p:stCondLst>
                        <p:cond delay="indefinite"/>
                      </p:stCondLst>
                      <p:childTnLst>
                        <p:par>
                          <p:cTn id="264" fill="hold">
                            <p:stCondLst>
                              <p:cond delay="0"/>
                            </p:stCondLst>
                            <p:childTnLst>
                              <p:par>
                                <p:cTn id="265" nodeType="clickEffect" fill="hold" presetClass="entr" presetID="3" presetSubtype="10">
                                  <p:stCondLst>
                                    <p:cond delay="0"/>
                                  </p:stCondLst>
                                  <p:childTnLst>
                                    <p:set>
                                      <p:cBhvr>
                                        <p:cTn id="266" dur="1" fill="hold">
                                          <p:stCondLst>
                                            <p:cond delay="0"/>
                                          </p:stCondLst>
                                        </p:cTn>
                                        <p:tgtEl>
                                          <p:spTgt spid="444">
                                            <p:txEl>
                                              <p:pRg st="1" end="1"/>
                                            </p:txEl>
                                          </p:spTgt>
                                        </p:tgtEl>
                                        <p:attrNameLst>
                                          <p:attrName>style.visibility</p:attrName>
                                        </p:attrNameLst>
                                      </p:cBhvr>
                                      <p:to>
                                        <p:strVal val="visible"/>
                                      </p:to>
                                    </p:set>
                                    <p:animEffect filter="blinds(horizontal)" transition="in">
                                      <p:cBhvr additive="repl">
                                        <p:cTn id="267" dur="500"/>
                                        <p:tgtEl>
                                          <p:spTgt spid="444">
                                            <p:txEl>
                                              <p:pRg st="1" end="1"/>
                                            </p:txEl>
                                          </p:spTgt>
                                        </p:tgtEl>
                                      </p:cBhvr>
                                    </p:animEffect>
                                  </p:childTnLst>
                                </p:cTn>
                              </p:par>
                            </p:childTnLst>
                          </p:cTn>
                        </p:par>
                      </p:childTnLst>
                    </p:cTn>
                  </p:par>
                  <p:par>
                    <p:cTn id="268" fill="hold">
                      <p:stCondLst>
                        <p:cond delay="indefinite"/>
                      </p:stCondLst>
                      <p:childTnLst>
                        <p:par>
                          <p:cTn id="269" fill="hold">
                            <p:stCondLst>
                              <p:cond delay="0"/>
                            </p:stCondLst>
                            <p:childTnLst>
                              <p:par>
                                <p:cTn id="270" nodeType="clickEffect" fill="hold" presetClass="entr" presetID="3" presetSubtype="10">
                                  <p:stCondLst>
                                    <p:cond delay="0"/>
                                  </p:stCondLst>
                                  <p:childTnLst>
                                    <p:set>
                                      <p:cBhvr>
                                        <p:cTn id="271" dur="1" fill="hold">
                                          <p:stCondLst>
                                            <p:cond delay="0"/>
                                          </p:stCondLst>
                                        </p:cTn>
                                        <p:tgtEl>
                                          <p:spTgt spid="444">
                                            <p:txEl>
                                              <p:pRg st="2" end="2"/>
                                            </p:txEl>
                                          </p:spTgt>
                                        </p:tgtEl>
                                        <p:attrNameLst>
                                          <p:attrName>style.visibility</p:attrName>
                                        </p:attrNameLst>
                                      </p:cBhvr>
                                      <p:to>
                                        <p:strVal val="visible"/>
                                      </p:to>
                                    </p:set>
                                    <p:animEffect filter="blinds(horizontal)" transition="in">
                                      <p:cBhvr additive="repl">
                                        <p:cTn id="272" dur="500"/>
                                        <p:tgtEl>
                                          <p:spTgt spid="444">
                                            <p:txEl>
                                              <p:pRg st="2" end="2"/>
                                            </p:txEl>
                                          </p:spTgt>
                                        </p:tgtEl>
                                      </p:cBhvr>
                                    </p:animEffec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3" presetSubtype="10">
                                  <p:stCondLst>
                                    <p:cond delay="0"/>
                                  </p:stCondLst>
                                  <p:childTnLst>
                                    <p:set>
                                      <p:cBhvr>
                                        <p:cTn id="276" dur="1" fill="hold">
                                          <p:stCondLst>
                                            <p:cond delay="0"/>
                                          </p:stCondLst>
                                        </p:cTn>
                                        <p:tgtEl>
                                          <p:spTgt spid="444">
                                            <p:txEl>
                                              <p:pRg st="3" end="3"/>
                                            </p:txEl>
                                          </p:spTgt>
                                        </p:tgtEl>
                                        <p:attrNameLst>
                                          <p:attrName>style.visibility</p:attrName>
                                        </p:attrNameLst>
                                      </p:cBhvr>
                                      <p:to>
                                        <p:strVal val="visible"/>
                                      </p:to>
                                    </p:set>
                                    <p:animEffect filter="blinds(horizontal)" transition="in">
                                      <p:cBhvr additive="repl">
                                        <p:cTn id="277" dur="500"/>
                                        <p:tgtEl>
                                          <p:spTgt spid="444">
                                            <p:txEl>
                                              <p:pRg st="3" end="3"/>
                                            </p:txEl>
                                          </p:spTgt>
                                        </p:tgtEl>
                                      </p:cBhvr>
                                    </p:animEffec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3" presetSubtype="10">
                                  <p:stCondLst>
                                    <p:cond delay="0"/>
                                  </p:stCondLst>
                                  <p:childTnLst>
                                    <p:set>
                                      <p:cBhvr>
                                        <p:cTn id="281" dur="1" fill="hold">
                                          <p:stCondLst>
                                            <p:cond delay="0"/>
                                          </p:stCondLst>
                                        </p:cTn>
                                        <p:tgtEl>
                                          <p:spTgt spid="444">
                                            <p:txEl>
                                              <p:pRg st="4" end="4"/>
                                            </p:txEl>
                                          </p:spTgt>
                                        </p:tgtEl>
                                        <p:attrNameLst>
                                          <p:attrName>style.visibility</p:attrName>
                                        </p:attrNameLst>
                                      </p:cBhvr>
                                      <p:to>
                                        <p:strVal val="visible"/>
                                      </p:to>
                                    </p:set>
                                    <p:animEffect filter="blinds(horizontal)" transition="in">
                                      <p:cBhvr additive="repl">
                                        <p:cTn id="282" dur="500"/>
                                        <p:tgtEl>
                                          <p:spTgt spid="444">
                                            <p:txEl>
                                              <p:pRg st="4" end="4"/>
                                            </p:txEl>
                                          </p:spTgt>
                                        </p:tgtEl>
                                      </p:cBhvr>
                                    </p:animEffect>
                                  </p:childTnLst>
                                </p:cTn>
                              </p:par>
                            </p:childTnLst>
                          </p:cTn>
                        </p:par>
                      </p:childTnLst>
                    </p:cTn>
                  </p:par>
                  <p:par>
                    <p:cTn id="283" fill="hold">
                      <p:stCondLst>
                        <p:cond delay="indefinite"/>
                      </p:stCondLst>
                      <p:childTnLst>
                        <p:par>
                          <p:cTn id="284" fill="hold">
                            <p:stCondLst>
                              <p:cond delay="0"/>
                            </p:stCondLst>
                            <p:childTnLst>
                              <p:par>
                                <p:cTn id="285" nodeType="clickEffect" fill="hold" presetClass="entr" presetID="3" presetSubtype="10">
                                  <p:stCondLst>
                                    <p:cond delay="0"/>
                                  </p:stCondLst>
                                  <p:childTnLst>
                                    <p:set>
                                      <p:cBhvr>
                                        <p:cTn id="286" dur="1" fill="hold">
                                          <p:stCondLst>
                                            <p:cond delay="0"/>
                                          </p:stCondLst>
                                        </p:cTn>
                                        <p:tgtEl>
                                          <p:spTgt spid="444">
                                            <p:txEl>
                                              <p:pRg st="5" end="5"/>
                                            </p:txEl>
                                          </p:spTgt>
                                        </p:tgtEl>
                                        <p:attrNameLst>
                                          <p:attrName>style.visibility</p:attrName>
                                        </p:attrNameLst>
                                      </p:cBhvr>
                                      <p:to>
                                        <p:strVal val="visible"/>
                                      </p:to>
                                    </p:set>
                                    <p:animEffect filter="blinds(horizontal)" transition="in">
                                      <p:cBhvr additive="repl">
                                        <p:cTn id="287" dur="500"/>
                                        <p:tgtEl>
                                          <p:spTgt spid="444">
                                            <p:txEl>
                                              <p:pRg st="5" end="5"/>
                                            </p:txEl>
                                          </p:spTgt>
                                        </p:tgtEl>
                                      </p:cBhvr>
                                    </p:animEffect>
                                  </p:childTnLst>
                                </p:cTn>
                              </p:par>
                            </p:childTnLst>
                          </p:cTn>
                        </p:par>
                      </p:childTnLst>
                    </p:cTn>
                  </p:par>
                  <p:par>
                    <p:cTn id="288" fill="hold">
                      <p:stCondLst>
                        <p:cond delay="indefinite"/>
                      </p:stCondLst>
                      <p:childTnLst>
                        <p:par>
                          <p:cTn id="289" fill="hold">
                            <p:stCondLst>
                              <p:cond delay="0"/>
                            </p:stCondLst>
                            <p:childTnLst>
                              <p:par>
                                <p:cTn id="290" nodeType="clickEffect" fill="hold" presetClass="entr" presetID="3" presetSubtype="10">
                                  <p:stCondLst>
                                    <p:cond delay="0"/>
                                  </p:stCondLst>
                                  <p:childTnLst>
                                    <p:set>
                                      <p:cBhvr>
                                        <p:cTn id="291" dur="1" fill="hold">
                                          <p:stCondLst>
                                            <p:cond delay="0"/>
                                          </p:stCondLst>
                                        </p:cTn>
                                        <p:tgtEl>
                                          <p:spTgt spid="444">
                                            <p:txEl>
                                              <p:pRg st="6" end="6"/>
                                            </p:txEl>
                                          </p:spTgt>
                                        </p:tgtEl>
                                        <p:attrNameLst>
                                          <p:attrName>style.visibility</p:attrName>
                                        </p:attrNameLst>
                                      </p:cBhvr>
                                      <p:to>
                                        <p:strVal val="visible"/>
                                      </p:to>
                                    </p:set>
                                    <p:animEffect filter="blinds(horizontal)" transition="in">
                                      <p:cBhvr additive="repl">
                                        <p:cTn id="292" dur="500"/>
                                        <p:tgtEl>
                                          <p:spTgt spid="444">
                                            <p:txEl>
                                              <p:pRg st="6" end="6"/>
                                            </p:txEl>
                                          </p:spTgt>
                                        </p:tgtEl>
                                      </p:cBhvr>
                                    </p:animEffect>
                                  </p:childTnLst>
                                </p:cTn>
                              </p:par>
                            </p:childTnLst>
                          </p:cTn>
                        </p:par>
                      </p:childTnLst>
                    </p:cTn>
                  </p:par>
                  <p:par>
                    <p:cTn id="293" fill="hold">
                      <p:stCondLst>
                        <p:cond delay="indefinite"/>
                      </p:stCondLst>
                      <p:childTnLst>
                        <p:par>
                          <p:cTn id="294" fill="hold">
                            <p:stCondLst>
                              <p:cond delay="0"/>
                            </p:stCondLst>
                            <p:childTnLst>
                              <p:par>
                                <p:cTn id="295" nodeType="clickEffect" fill="hold" presetClass="entr" presetID="3" presetSubtype="10">
                                  <p:stCondLst>
                                    <p:cond delay="0"/>
                                  </p:stCondLst>
                                  <p:childTnLst>
                                    <p:set>
                                      <p:cBhvr>
                                        <p:cTn id="296" dur="1" fill="hold">
                                          <p:stCondLst>
                                            <p:cond delay="0"/>
                                          </p:stCondLst>
                                        </p:cTn>
                                        <p:tgtEl>
                                          <p:spTgt spid="444">
                                            <p:txEl>
                                              <p:pRg st="7" end="7"/>
                                            </p:txEl>
                                          </p:spTgt>
                                        </p:tgtEl>
                                        <p:attrNameLst>
                                          <p:attrName>style.visibility</p:attrName>
                                        </p:attrNameLst>
                                      </p:cBhvr>
                                      <p:to>
                                        <p:strVal val="visible"/>
                                      </p:to>
                                    </p:set>
                                    <p:animEffect filter="blinds(horizontal)" transition="in">
                                      <p:cBhvr additive="repl">
                                        <p:cTn id="297" dur="500"/>
                                        <p:tgtEl>
                                          <p:spTgt spid="444">
                                            <p:txEl>
                                              <p:pRg st="7" end="7"/>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46" name="TextShape 2"/>
          <p:cNvSpPr txBox="1"/>
          <p:nvPr/>
        </p:nvSpPr>
        <p:spPr>
          <a:xfrm>
            <a:off x="7543800" y="6248520"/>
            <a:ext cx="1294920" cy="456840"/>
          </a:xfrm>
          <a:prstGeom prst="rect">
            <a:avLst/>
          </a:prstGeom>
          <a:noFill/>
          <a:ln w="9360">
            <a:noFill/>
          </a:ln>
        </p:spPr>
        <p:txBody>
          <a:bodyPr anchor="b"/>
          <a:p>
            <a:pPr algn="r">
              <a:lnSpc>
                <a:spcPct val="100000"/>
              </a:lnSpc>
            </a:pPr>
            <a:fld id="{FC7FD398-530C-48BC-8F66-225572D12296}"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47"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What is a WebE Framework?</a:t>
            </a:r>
            <a:endParaRPr b="0" lang="en-US" sz="4000" spc="-1" strike="noStrike">
              <a:solidFill>
                <a:srgbClr val="000000"/>
              </a:solidFill>
              <a:latin typeface="Arial"/>
            </a:endParaRPr>
          </a:p>
        </p:txBody>
      </p:sp>
      <p:sp>
        <p:nvSpPr>
          <p:cNvPr id="448"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Framework</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 set of activities that will </a:t>
            </a:r>
            <a:r>
              <a:rPr b="0" i="1" lang="en-US" sz="2000" spc="-1" strike="noStrike">
                <a:solidFill>
                  <a:srgbClr val="000000"/>
                </a:solidFill>
                <a:latin typeface="Arial"/>
              </a:rPr>
              <a:t>always</a:t>
            </a:r>
            <a:r>
              <a:rPr b="0" lang="en-US" sz="2000" spc="-1" strike="noStrike">
                <a:solidFill>
                  <a:srgbClr val="000000"/>
                </a:solidFill>
                <a:latin typeface="Arial"/>
              </a:rPr>
              <a:t> be performed for </a:t>
            </a:r>
            <a:r>
              <a:rPr b="0" i="1" lang="en-US" sz="2000" spc="-1" strike="noStrike">
                <a:solidFill>
                  <a:srgbClr val="000000"/>
                </a:solidFill>
                <a:latin typeface="Arial"/>
              </a:rPr>
              <a:t>every</a:t>
            </a:r>
            <a:r>
              <a:rPr b="0" lang="en-US" sz="2000" spc="-1" strike="noStrike">
                <a:solidFill>
                  <a:srgbClr val="000000"/>
                </a:solidFill>
                <a:latin typeface="Arial"/>
              </a:rPr>
              <a:t> Web Engineering project – though the nature of the activities might vary to suit the project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Each framework activity is composed of a set of actions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Actions encompass </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Work tasks</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Work products</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Quality assurance points</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Project milestones</a:t>
            </a:r>
            <a:endParaRPr b="0" lang="en-US" sz="18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 framework also has a set of “umbrella activities”</a:t>
            </a:r>
            <a:endParaRPr b="0" lang="en-US" sz="2000" spc="-1" strike="noStrike">
              <a:solidFill>
                <a:srgbClr val="000000"/>
              </a:solidFill>
              <a:latin typeface="Arial"/>
            </a:endParaRPr>
          </a:p>
        </p:txBody>
      </p:sp>
    </p:spTree>
  </p:cSld>
  <p:timing>
    <p:tnLst>
      <p:par>
        <p:cTn id="298" dur="indefinite" restart="never" nodeType="tmRoot">
          <p:childTnLst>
            <p:seq>
              <p:cTn id="299"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50" name="TextShape 2"/>
          <p:cNvSpPr txBox="1"/>
          <p:nvPr/>
        </p:nvSpPr>
        <p:spPr>
          <a:xfrm>
            <a:off x="7543800" y="6248520"/>
            <a:ext cx="1294920" cy="456840"/>
          </a:xfrm>
          <a:prstGeom prst="rect">
            <a:avLst/>
          </a:prstGeom>
          <a:noFill/>
          <a:ln w="9360">
            <a:noFill/>
          </a:ln>
        </p:spPr>
        <p:txBody>
          <a:bodyPr anchor="b"/>
          <a:p>
            <a:pPr algn="r">
              <a:lnSpc>
                <a:spcPct val="100000"/>
              </a:lnSpc>
            </a:pPr>
            <a:fld id="{6A1C42A9-A60C-47E7-90D2-BCBD31AA8CC0}"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51"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ff0000"/>
                </a:solidFill>
                <a:latin typeface="Arial"/>
              </a:rPr>
              <a:t>A Generic </a:t>
            </a:r>
            <a:br/>
            <a:r>
              <a:rPr b="0" lang="en-US" sz="4000" spc="-1" strike="noStrike">
                <a:solidFill>
                  <a:srgbClr val="ff0000"/>
                </a:solidFill>
                <a:latin typeface="Arial"/>
              </a:rPr>
              <a:t>Framework</a:t>
            </a:r>
            <a:endParaRPr b="0" lang="en-US" sz="4000" spc="-1" strike="noStrike">
              <a:solidFill>
                <a:srgbClr val="000000"/>
              </a:solidFill>
              <a:latin typeface="Arial"/>
            </a:endParaRPr>
          </a:p>
        </p:txBody>
      </p:sp>
      <p:pic>
        <p:nvPicPr>
          <p:cNvPr id="452" name="Picture 4" descr=""/>
          <p:cNvPicPr/>
          <p:nvPr/>
        </p:nvPicPr>
        <p:blipFill>
          <a:blip r:embed="rId1"/>
          <a:stretch/>
        </p:blipFill>
        <p:spPr>
          <a:xfrm>
            <a:off x="4813200" y="127080"/>
            <a:ext cx="3796920" cy="6426000"/>
          </a:xfrm>
          <a:prstGeom prst="rect">
            <a:avLst/>
          </a:prstGeom>
          <a:ln>
            <a:noFill/>
          </a:ln>
        </p:spPr>
      </p:pic>
    </p:spTree>
  </p:cSld>
  <p:timing>
    <p:tnLst>
      <p:par>
        <p:cTn id="300" dur="indefinite" restart="never" nodeType="tmRoot">
          <p:childTnLst>
            <p:seq>
              <p:cTn id="301"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81" name="TextShape 2"/>
          <p:cNvSpPr txBox="1"/>
          <p:nvPr/>
        </p:nvSpPr>
        <p:spPr>
          <a:xfrm>
            <a:off x="7543800" y="6248520"/>
            <a:ext cx="1294920" cy="456840"/>
          </a:xfrm>
          <a:prstGeom prst="rect">
            <a:avLst/>
          </a:prstGeom>
          <a:noFill/>
          <a:ln w="9360">
            <a:noFill/>
          </a:ln>
        </p:spPr>
        <p:txBody>
          <a:bodyPr anchor="b"/>
          <a:p>
            <a:pPr algn="r">
              <a:lnSpc>
                <a:spcPct val="100000"/>
              </a:lnSpc>
            </a:pPr>
            <a:fld id="{4079DDBD-1389-45CB-8FA1-76BBA94B2388}"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382" name="TextShape 3"/>
          <p:cNvSpPr txBox="1"/>
          <p:nvPr/>
        </p:nvSpPr>
        <p:spPr>
          <a:xfrm>
            <a:off x="838080" y="609480"/>
            <a:ext cx="8162640" cy="1090080"/>
          </a:xfrm>
          <a:prstGeom prst="rect">
            <a:avLst/>
          </a:prstGeom>
          <a:noFill/>
          <a:ln w="9360">
            <a:noFill/>
          </a:ln>
        </p:spPr>
        <p:txBody>
          <a:bodyPr anchor="b"/>
          <a:p>
            <a:pPr>
              <a:lnSpc>
                <a:spcPct val="100000"/>
              </a:lnSpc>
            </a:pPr>
            <a:r>
              <a:rPr b="0" i="1" lang="en-US" sz="2800" spc="-1" strike="noStrike">
                <a:solidFill>
                  <a:srgbClr val="003366"/>
                </a:solidFill>
                <a:latin typeface="Arial"/>
              </a:rPr>
              <a:t>Web Engineering: A Practitioner’s Approach</a:t>
            </a:r>
            <a:endParaRPr b="0" lang="en-US" sz="2800" spc="-1" strike="noStrike">
              <a:solidFill>
                <a:srgbClr val="000000"/>
              </a:solidFill>
              <a:latin typeface="Arial"/>
            </a:endParaRPr>
          </a:p>
        </p:txBody>
      </p:sp>
      <p:sp>
        <p:nvSpPr>
          <p:cNvPr id="383" name="CustomShape 4"/>
          <p:cNvSpPr/>
          <p:nvPr/>
        </p:nvSpPr>
        <p:spPr>
          <a:xfrm>
            <a:off x="914400" y="2057400"/>
            <a:ext cx="7086240" cy="1977840"/>
          </a:xfrm>
          <a:prstGeom prst="rect">
            <a:avLst/>
          </a:prstGeom>
          <a:noFill/>
          <a:ln w="9360">
            <a:noFill/>
          </a:ln>
        </p:spPr>
        <p:style>
          <a:lnRef idx="0"/>
          <a:fillRef idx="0"/>
          <a:effectRef idx="0"/>
          <a:fontRef idx="minor"/>
        </p:style>
        <p:txBody>
          <a:bodyPr lIns="90000" rIns="90000" tIns="45000" bIns="45000"/>
          <a:p>
            <a:pPr>
              <a:lnSpc>
                <a:spcPct val="85000"/>
              </a:lnSpc>
            </a:pPr>
            <a:r>
              <a:rPr b="1" lang="en-IN" sz="1800" spc="-1" strike="noStrike">
                <a:solidFill>
                  <a:srgbClr val="000000"/>
                </a:solidFill>
                <a:latin typeface="Arial"/>
                <a:ea typeface="ＭＳ Ｐゴシック"/>
              </a:rPr>
              <a:t>by Roger S. Pressman and David Lowe</a:t>
            </a:r>
            <a:endParaRPr b="0" lang="en-IN" sz="1800" spc="-1" strike="noStrike">
              <a:latin typeface="Arial"/>
            </a:endParaRPr>
          </a:p>
          <a:p>
            <a:pPr>
              <a:lnSpc>
                <a:spcPct val="85000"/>
              </a:lnSpc>
            </a:pPr>
            <a:endParaRPr b="0" lang="en-IN" sz="1800" spc="-1" strike="noStrike">
              <a:latin typeface="Arial"/>
            </a:endParaRPr>
          </a:p>
          <a:p>
            <a:pPr>
              <a:lnSpc>
                <a:spcPct val="85000"/>
              </a:lnSpc>
            </a:pPr>
            <a:r>
              <a:rPr b="1" lang="en-IN" sz="1200" spc="-1" strike="noStrike">
                <a:solidFill>
                  <a:srgbClr val="000000"/>
                </a:solidFill>
                <a:latin typeface="Arial"/>
                <a:ea typeface="ＭＳ Ｐゴシック"/>
              </a:rPr>
              <a:t>copyright © 2009</a:t>
            </a:r>
            <a:endParaRPr b="0" lang="en-IN" sz="1200" spc="-1" strike="noStrike">
              <a:latin typeface="Arial"/>
            </a:endParaRPr>
          </a:p>
          <a:p>
            <a:pPr>
              <a:lnSpc>
                <a:spcPct val="85000"/>
              </a:lnSpc>
            </a:pPr>
            <a:r>
              <a:rPr b="1" lang="en-IN" sz="1200" spc="-1" strike="noStrike">
                <a:solidFill>
                  <a:srgbClr val="000000"/>
                </a:solidFill>
                <a:latin typeface="Arial"/>
                <a:ea typeface="ＭＳ Ｐゴシック"/>
              </a:rPr>
              <a:t>Roger S. Pressman and David Lowe</a:t>
            </a:r>
            <a:endParaRPr b="0" lang="en-IN" sz="1200" spc="-1" strike="noStrike">
              <a:latin typeface="Arial"/>
            </a:endParaRPr>
          </a:p>
          <a:p>
            <a:pPr>
              <a:lnSpc>
                <a:spcPct val="85000"/>
              </a:lnSpc>
            </a:pPr>
            <a:endParaRPr b="0" lang="en-IN" sz="1200" spc="-1" strike="noStrike">
              <a:latin typeface="Arial"/>
            </a:endParaRPr>
          </a:p>
          <a:p>
            <a:pPr>
              <a:lnSpc>
                <a:spcPct val="85000"/>
              </a:lnSpc>
            </a:pPr>
            <a:r>
              <a:rPr b="1" lang="en-IN" sz="1800" spc="-1" strike="noStrike">
                <a:solidFill>
                  <a:srgbClr val="9a0000"/>
                </a:solidFill>
                <a:latin typeface="Arial"/>
                <a:ea typeface="ＭＳ Ｐゴシック"/>
              </a:rPr>
              <a:t>For Education Use Only</a:t>
            </a:r>
            <a:endParaRPr b="0" lang="en-IN" sz="1800" spc="-1" strike="noStrike">
              <a:latin typeface="Arial"/>
            </a:endParaRPr>
          </a:p>
          <a:p>
            <a:pPr>
              <a:lnSpc>
                <a:spcPct val="85000"/>
              </a:lnSpc>
            </a:pPr>
            <a:endParaRPr b="0" lang="en-IN" sz="1800" spc="-1" strike="noStrike">
              <a:latin typeface="Arial"/>
            </a:endParaRPr>
          </a:p>
          <a:p>
            <a:pPr>
              <a:lnSpc>
                <a:spcPct val="85000"/>
              </a:lnSpc>
            </a:pPr>
            <a:r>
              <a:rPr b="0" lang="en-IN" sz="1400" spc="-1" strike="noStrike">
                <a:solidFill>
                  <a:srgbClr val="000000"/>
                </a:solidFill>
                <a:latin typeface="Arial"/>
                <a:ea typeface="ＭＳ Ｐゴシック"/>
              </a:rPr>
              <a:t>May be reproduced ONLY for student use at the university level when used in conjunction with </a:t>
            </a:r>
            <a:r>
              <a:rPr b="0" i="1" lang="en-IN" sz="1400" spc="-1" strike="noStrike">
                <a:solidFill>
                  <a:srgbClr val="000000"/>
                </a:solidFill>
                <a:latin typeface="Arial"/>
                <a:ea typeface="ＭＳ Ｐゴシック"/>
              </a:rPr>
              <a:t>Web Engineering: A Practitioner's Approach. </a:t>
            </a:r>
            <a:endParaRPr b="0" lang="en-IN" sz="1400" spc="-1" strike="noStrike">
              <a:latin typeface="Arial"/>
            </a:endParaRPr>
          </a:p>
          <a:p>
            <a:pPr>
              <a:lnSpc>
                <a:spcPct val="85000"/>
              </a:lnSpc>
            </a:pPr>
            <a:endParaRPr b="0" lang="en-IN" sz="1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54" name="TextShape 2"/>
          <p:cNvSpPr txBox="1"/>
          <p:nvPr/>
        </p:nvSpPr>
        <p:spPr>
          <a:xfrm>
            <a:off x="7543800" y="6248520"/>
            <a:ext cx="1294920" cy="456840"/>
          </a:xfrm>
          <a:prstGeom prst="rect">
            <a:avLst/>
          </a:prstGeom>
          <a:noFill/>
          <a:ln w="9360">
            <a:noFill/>
          </a:ln>
        </p:spPr>
        <p:txBody>
          <a:bodyPr anchor="b"/>
          <a:p>
            <a:pPr algn="r">
              <a:lnSpc>
                <a:spcPct val="100000"/>
              </a:lnSpc>
            </a:pPr>
            <a:fld id="{949E22E8-7348-4D27-BDB6-82450D69DF35}"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55"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The WebE Framework: Activities</a:t>
            </a:r>
            <a:endParaRPr b="0" lang="en-US" sz="4000" spc="-1" strike="noStrike">
              <a:solidFill>
                <a:srgbClr val="000000"/>
              </a:solidFill>
              <a:latin typeface="Arial"/>
            </a:endParaRPr>
          </a:p>
        </p:txBody>
      </p:sp>
      <p:sp>
        <p:nvSpPr>
          <p:cNvPr id="456"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Communication</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Planning</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Modeling</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Construction</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Deployment</a:t>
            </a:r>
            <a:endParaRPr b="0" lang="en-US" sz="2000" spc="-1" strike="noStrike">
              <a:solidFill>
                <a:srgbClr val="000000"/>
              </a:solidFill>
              <a:latin typeface="Arial"/>
            </a:endParaRPr>
          </a:p>
        </p:txBody>
      </p:sp>
    </p:spTree>
  </p:cSld>
  <p:timing>
    <p:tnLst>
      <p:par>
        <p:cTn id="302" dur="indefinite" restart="never" nodeType="tmRoot">
          <p:childTnLst>
            <p:seq>
              <p:cTn id="303"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58" name="TextShape 2"/>
          <p:cNvSpPr txBox="1"/>
          <p:nvPr/>
        </p:nvSpPr>
        <p:spPr>
          <a:xfrm>
            <a:off x="7543800" y="6248520"/>
            <a:ext cx="1294920" cy="456840"/>
          </a:xfrm>
          <a:prstGeom prst="rect">
            <a:avLst/>
          </a:prstGeom>
          <a:noFill/>
          <a:ln w="9360">
            <a:noFill/>
          </a:ln>
        </p:spPr>
        <p:txBody>
          <a:bodyPr anchor="b"/>
          <a:p>
            <a:pPr algn="r">
              <a:lnSpc>
                <a:spcPct val="100000"/>
              </a:lnSpc>
            </a:pPr>
            <a:fld id="{3BAF5ECB-89F9-4B36-A379-07B1BDF43BB4}"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59"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The WebE Framework: Activities</a:t>
            </a:r>
            <a:endParaRPr b="0" lang="en-US" sz="4000" spc="-1" strike="noStrike">
              <a:solidFill>
                <a:srgbClr val="000000"/>
              </a:solidFill>
              <a:latin typeface="Arial"/>
            </a:endParaRPr>
          </a:p>
        </p:txBody>
      </p:sp>
      <p:sp>
        <p:nvSpPr>
          <p:cNvPr id="460"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Communication.</a:t>
            </a:r>
            <a:r>
              <a:rPr b="1" lang="en-US" sz="2000" spc="-1" strike="noStrike">
                <a:solidFill>
                  <a:srgbClr val="000000"/>
                </a:solidFill>
                <a:latin typeface="Arial"/>
              </a:rPr>
              <a:t> </a:t>
            </a:r>
            <a:r>
              <a:rPr b="0" lang="en-US" sz="2000" spc="-1" strike="noStrike">
                <a:solidFill>
                  <a:srgbClr val="000000"/>
                </a:solidFill>
                <a:latin typeface="Arial"/>
              </a:rPr>
              <a:t>Involves heavy interaction and collaboration with the customer (and other stakeholders) and encompasses requirements gathering and other related activities.</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Planning.</a:t>
            </a:r>
            <a:r>
              <a:rPr b="1" lang="en-US" sz="2000" spc="-1" strike="noStrike">
                <a:solidFill>
                  <a:srgbClr val="000000"/>
                </a:solidFill>
                <a:latin typeface="Arial"/>
              </a:rPr>
              <a:t> </a:t>
            </a:r>
            <a:r>
              <a:rPr b="0" lang="en-US" sz="2000" spc="-1" strike="noStrike">
                <a:solidFill>
                  <a:srgbClr val="000000"/>
                </a:solidFill>
                <a:latin typeface="Arial"/>
              </a:rPr>
              <a:t>Establishes an incremental plan for the WebE work. </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Modeling.</a:t>
            </a:r>
            <a:r>
              <a:rPr b="1" lang="en-US" sz="2000" spc="-1" strike="noStrike">
                <a:solidFill>
                  <a:srgbClr val="000000"/>
                </a:solidFill>
                <a:latin typeface="Arial"/>
              </a:rPr>
              <a:t> </a:t>
            </a:r>
            <a:r>
              <a:rPr b="0" lang="en-US" sz="2000" spc="-1" strike="noStrike">
                <a:solidFill>
                  <a:srgbClr val="000000"/>
                </a:solidFill>
                <a:latin typeface="Arial"/>
              </a:rPr>
              <a:t>Encompasses the creation of models that assist the developer and the customer to better understand WebApp requirements and the design </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Construction.</a:t>
            </a:r>
            <a:r>
              <a:rPr b="1" lang="en-US" sz="2000" spc="-1" strike="noStrike">
                <a:solidFill>
                  <a:srgbClr val="000000"/>
                </a:solidFill>
                <a:latin typeface="Arial"/>
              </a:rPr>
              <a:t> </a:t>
            </a:r>
            <a:r>
              <a:rPr b="0" lang="en-US" sz="2000" spc="-1" strike="noStrike">
                <a:solidFill>
                  <a:srgbClr val="000000"/>
                </a:solidFill>
                <a:latin typeface="Arial"/>
              </a:rPr>
              <a:t>Combines both the generation of HTML, XML, Java, and similar code with testing that is required to uncover errors in the code.</a:t>
            </a:r>
            <a:endParaRPr b="0" lang="en-US" sz="2000" spc="-1" strike="noStrike">
              <a:solidFill>
                <a:srgbClr val="000000"/>
              </a:solidFill>
              <a:latin typeface="Arial"/>
            </a:endParaRPr>
          </a:p>
          <a:p>
            <a:pPr marL="343080" indent="-342720">
              <a:lnSpc>
                <a:spcPct val="100000"/>
              </a:lnSpc>
              <a:spcBef>
                <a:spcPts val="601"/>
              </a:spcBef>
              <a:buClr>
                <a:srgbClr val="9a0000"/>
              </a:buClr>
              <a:buSzPct val="75000"/>
              <a:buFont typeface="Wingdings" charset="2"/>
              <a:buChar char=""/>
            </a:pPr>
            <a:r>
              <a:rPr b="1" lang="en-US" sz="2000" spc="-1" strike="noStrike">
                <a:solidFill>
                  <a:srgbClr val="9a0000"/>
                </a:solidFill>
                <a:latin typeface="Arial"/>
              </a:rPr>
              <a:t>Deployment.</a:t>
            </a:r>
            <a:r>
              <a:rPr b="1" lang="en-US" sz="2000" spc="-1" strike="noStrike">
                <a:solidFill>
                  <a:srgbClr val="000000"/>
                </a:solidFill>
                <a:latin typeface="Arial"/>
              </a:rPr>
              <a:t> </a:t>
            </a:r>
            <a:r>
              <a:rPr b="0" lang="en-US" sz="2000" spc="-1" strike="noStrike">
                <a:solidFill>
                  <a:srgbClr val="000000"/>
                </a:solidFill>
                <a:latin typeface="Arial"/>
              </a:rPr>
              <a:t>Delivers a WebApp</a:t>
            </a:r>
            <a:endParaRPr b="0" lang="en-US" sz="2000" spc="-1" strike="noStrike">
              <a:solidFill>
                <a:srgbClr val="000000"/>
              </a:solidFill>
              <a:latin typeface="Arial"/>
            </a:endParaRPr>
          </a:p>
        </p:txBody>
      </p:sp>
    </p:spTree>
  </p:cSld>
  <p:timing>
    <p:tnLst>
      <p:par>
        <p:cTn id="304" dur="indefinite" restart="never" nodeType="tmRoot">
          <p:childTnLst>
            <p:seq>
              <p:cTn id="305" dur="indefinite" nodeType="mainSeq">
                <p:childTnLst>
                  <p:par>
                    <p:cTn id="306" fill="hold">
                      <p:stCondLst>
                        <p:cond delay="indefinite"/>
                      </p:stCondLst>
                      <p:childTnLst>
                        <p:par>
                          <p:cTn id="307" fill="hold">
                            <p:stCondLst>
                              <p:cond delay="0"/>
                            </p:stCondLst>
                            <p:childTnLst>
                              <p:par>
                                <p:cTn id="308" nodeType="clickEffect" fill="hold" presetClass="entr" presetID="3" presetSubtype="10">
                                  <p:stCondLst>
                                    <p:cond delay="0"/>
                                  </p:stCondLst>
                                  <p:childTnLst>
                                    <p:set>
                                      <p:cBhvr>
                                        <p:cTn id="309" dur="1" fill="hold">
                                          <p:stCondLst>
                                            <p:cond delay="0"/>
                                          </p:stCondLst>
                                        </p:cTn>
                                        <p:tgtEl>
                                          <p:spTgt spid="460">
                                            <p:txEl>
                                              <p:pRg st="1" end="1"/>
                                            </p:txEl>
                                          </p:spTgt>
                                        </p:tgtEl>
                                        <p:attrNameLst>
                                          <p:attrName>style.visibility</p:attrName>
                                        </p:attrNameLst>
                                      </p:cBhvr>
                                      <p:to>
                                        <p:strVal val="visible"/>
                                      </p:to>
                                    </p:set>
                                    <p:animEffect filter="blinds(horizontal)" transition="in">
                                      <p:cBhvr additive="repl">
                                        <p:cTn id="310" dur="500"/>
                                        <p:tgtEl>
                                          <p:spTgt spid="460">
                                            <p:txEl>
                                              <p:pRg st="1" end="1"/>
                                            </p:txEl>
                                          </p:spTgt>
                                        </p:tgtEl>
                                      </p:cBhvr>
                                    </p:animEffect>
                                  </p:childTnLst>
                                </p:cTn>
                              </p:par>
                            </p:childTnLst>
                          </p:cTn>
                        </p:par>
                      </p:childTnLst>
                    </p:cTn>
                  </p:par>
                  <p:par>
                    <p:cTn id="311" fill="hold">
                      <p:stCondLst>
                        <p:cond delay="indefinite"/>
                      </p:stCondLst>
                      <p:childTnLst>
                        <p:par>
                          <p:cTn id="312" fill="hold">
                            <p:stCondLst>
                              <p:cond delay="0"/>
                            </p:stCondLst>
                            <p:childTnLst>
                              <p:par>
                                <p:cTn id="313" nodeType="clickEffect" fill="hold" presetClass="entr" presetID="3" presetSubtype="10">
                                  <p:stCondLst>
                                    <p:cond delay="0"/>
                                  </p:stCondLst>
                                  <p:childTnLst>
                                    <p:set>
                                      <p:cBhvr>
                                        <p:cTn id="314" dur="1" fill="hold">
                                          <p:stCondLst>
                                            <p:cond delay="0"/>
                                          </p:stCondLst>
                                        </p:cTn>
                                        <p:tgtEl>
                                          <p:spTgt spid="460">
                                            <p:txEl>
                                              <p:pRg st="2" end="2"/>
                                            </p:txEl>
                                          </p:spTgt>
                                        </p:tgtEl>
                                        <p:attrNameLst>
                                          <p:attrName>style.visibility</p:attrName>
                                        </p:attrNameLst>
                                      </p:cBhvr>
                                      <p:to>
                                        <p:strVal val="visible"/>
                                      </p:to>
                                    </p:set>
                                    <p:animEffect filter="blinds(horizontal)" transition="in">
                                      <p:cBhvr additive="repl">
                                        <p:cTn id="315" dur="500"/>
                                        <p:tgtEl>
                                          <p:spTgt spid="460">
                                            <p:txEl>
                                              <p:pRg st="2" end="2"/>
                                            </p:txEl>
                                          </p:spTgt>
                                        </p:tgtEl>
                                      </p:cBhvr>
                                    </p:animEffect>
                                  </p:childTnLst>
                                </p:cTn>
                              </p:par>
                            </p:childTnLst>
                          </p:cTn>
                        </p:par>
                      </p:childTnLst>
                    </p:cTn>
                  </p:par>
                  <p:par>
                    <p:cTn id="316" fill="hold">
                      <p:stCondLst>
                        <p:cond delay="indefinite"/>
                      </p:stCondLst>
                      <p:childTnLst>
                        <p:par>
                          <p:cTn id="317" fill="hold">
                            <p:stCondLst>
                              <p:cond delay="0"/>
                            </p:stCondLst>
                            <p:childTnLst>
                              <p:par>
                                <p:cTn id="318" nodeType="clickEffect" fill="hold" presetClass="entr" presetID="3" presetSubtype="10">
                                  <p:stCondLst>
                                    <p:cond delay="0"/>
                                  </p:stCondLst>
                                  <p:childTnLst>
                                    <p:set>
                                      <p:cBhvr>
                                        <p:cTn id="319" dur="1" fill="hold">
                                          <p:stCondLst>
                                            <p:cond delay="0"/>
                                          </p:stCondLst>
                                        </p:cTn>
                                        <p:tgtEl>
                                          <p:spTgt spid="460">
                                            <p:txEl>
                                              <p:pRg st="3" end="3"/>
                                            </p:txEl>
                                          </p:spTgt>
                                        </p:tgtEl>
                                        <p:attrNameLst>
                                          <p:attrName>style.visibility</p:attrName>
                                        </p:attrNameLst>
                                      </p:cBhvr>
                                      <p:to>
                                        <p:strVal val="visible"/>
                                      </p:to>
                                    </p:set>
                                    <p:animEffect filter="blinds(horizontal)" transition="in">
                                      <p:cBhvr additive="repl">
                                        <p:cTn id="320" dur="500"/>
                                        <p:tgtEl>
                                          <p:spTgt spid="460">
                                            <p:txEl>
                                              <p:pRg st="3" end="3"/>
                                            </p:txEl>
                                          </p:spTgt>
                                        </p:tgtEl>
                                      </p:cBhvr>
                                    </p:animEffect>
                                  </p:childTnLst>
                                </p:cTn>
                              </p:par>
                            </p:childTnLst>
                          </p:cTn>
                        </p:par>
                      </p:childTnLst>
                    </p:cTn>
                  </p:par>
                  <p:par>
                    <p:cTn id="321" fill="hold">
                      <p:stCondLst>
                        <p:cond delay="indefinite"/>
                      </p:stCondLst>
                      <p:childTnLst>
                        <p:par>
                          <p:cTn id="322" fill="hold">
                            <p:stCondLst>
                              <p:cond delay="0"/>
                            </p:stCondLst>
                            <p:childTnLst>
                              <p:par>
                                <p:cTn id="323" nodeType="clickEffect" fill="hold" presetClass="entr" presetID="3" presetSubtype="10">
                                  <p:stCondLst>
                                    <p:cond delay="0"/>
                                  </p:stCondLst>
                                  <p:childTnLst>
                                    <p:set>
                                      <p:cBhvr>
                                        <p:cTn id="324" dur="1" fill="hold">
                                          <p:stCondLst>
                                            <p:cond delay="0"/>
                                          </p:stCondLst>
                                        </p:cTn>
                                        <p:tgtEl>
                                          <p:spTgt spid="460">
                                            <p:txEl>
                                              <p:pRg st="4" end="4"/>
                                            </p:txEl>
                                          </p:spTgt>
                                        </p:tgtEl>
                                        <p:attrNameLst>
                                          <p:attrName>style.visibility</p:attrName>
                                        </p:attrNameLst>
                                      </p:cBhvr>
                                      <p:to>
                                        <p:strVal val="visible"/>
                                      </p:to>
                                    </p:set>
                                    <p:animEffect filter="blinds(horizontal)" transition="in">
                                      <p:cBhvr additive="repl">
                                        <p:cTn id="325" dur="500"/>
                                        <p:tgtEl>
                                          <p:spTgt spid="460">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1"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62" name="TextShape 2"/>
          <p:cNvSpPr txBox="1"/>
          <p:nvPr/>
        </p:nvSpPr>
        <p:spPr>
          <a:xfrm>
            <a:off x="7543800" y="6248520"/>
            <a:ext cx="1294920" cy="456840"/>
          </a:xfrm>
          <a:prstGeom prst="rect">
            <a:avLst/>
          </a:prstGeom>
          <a:noFill/>
          <a:ln w="9360">
            <a:noFill/>
          </a:ln>
        </p:spPr>
        <p:txBody>
          <a:bodyPr anchor="b"/>
          <a:p>
            <a:pPr algn="r">
              <a:lnSpc>
                <a:spcPct val="100000"/>
              </a:lnSpc>
            </a:pPr>
            <a:fld id="{F87210C8-365A-45CD-851A-A2536660FFF9}"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63"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Adapting the Framework</a:t>
            </a:r>
            <a:endParaRPr b="0" lang="en-US" sz="4000" spc="-1" strike="noStrike">
              <a:solidFill>
                <a:srgbClr val="000000"/>
              </a:solidFill>
              <a:latin typeface="Arial"/>
            </a:endParaRPr>
          </a:p>
        </p:txBody>
      </p:sp>
      <p:sp>
        <p:nvSpPr>
          <p:cNvPr id="464" name="TextShape 4"/>
          <p:cNvSpPr txBox="1"/>
          <p:nvPr/>
        </p:nvSpPr>
        <p:spPr>
          <a:xfrm>
            <a:off x="762120" y="1905120"/>
            <a:ext cx="8260920" cy="4190760"/>
          </a:xfrm>
          <a:prstGeom prst="rect">
            <a:avLst/>
          </a:prstGeom>
          <a:noFill/>
          <a:ln w="9360">
            <a:noFill/>
          </a:ln>
        </p:spPr>
        <p:txBody>
          <a:bodyPr/>
          <a:p>
            <a:pPr marL="343080" indent="-342720">
              <a:lnSpc>
                <a:spcPct val="90000"/>
              </a:lnSpc>
              <a:spcBef>
                <a:spcPts val="479"/>
              </a:spcBef>
              <a:buClr>
                <a:srgbClr val="9a0000"/>
              </a:buClr>
              <a:buSzPct val="75000"/>
              <a:buFont typeface="Wingdings" charset="2"/>
              <a:buChar char=""/>
            </a:pPr>
            <a:r>
              <a:rPr b="0" lang="en-US" sz="2400" spc="-1" strike="noStrike">
                <a:solidFill>
                  <a:srgbClr val="000000"/>
                </a:solidFill>
                <a:latin typeface="Arial"/>
              </a:rPr>
              <a:t>Adapt </a:t>
            </a:r>
            <a:endParaRPr b="0" lang="en-US" sz="24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2000" spc="-1" strike="noStrike">
                <a:solidFill>
                  <a:srgbClr val="000000"/>
                </a:solidFill>
                <a:latin typeface="Arial"/>
              </a:rPr>
              <a:t>to the problem</a:t>
            </a:r>
            <a:endParaRPr b="0" lang="en-US" sz="20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2000" spc="-1" strike="noStrike">
                <a:solidFill>
                  <a:srgbClr val="000000"/>
                </a:solidFill>
                <a:latin typeface="Arial"/>
              </a:rPr>
              <a:t>to the project</a:t>
            </a:r>
            <a:endParaRPr b="0" lang="en-US" sz="20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2000" spc="-1" strike="noStrike">
                <a:solidFill>
                  <a:srgbClr val="000000"/>
                </a:solidFill>
                <a:latin typeface="Arial"/>
              </a:rPr>
              <a:t>to the team</a:t>
            </a:r>
            <a:endParaRPr b="0" lang="en-US" sz="20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2000" spc="-1" strike="noStrike">
                <a:solidFill>
                  <a:srgbClr val="000000"/>
                </a:solidFill>
                <a:latin typeface="Arial"/>
              </a:rPr>
              <a:t>to the organizational culture</a:t>
            </a:r>
            <a:endParaRPr b="0" lang="en-US" sz="20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2000" spc="-1" strike="noStrike">
                <a:solidFill>
                  <a:srgbClr val="000000"/>
                </a:solidFill>
                <a:latin typeface="Arial"/>
              </a:rPr>
              <a:t>to adapt throughout the project as circumstances change!</a:t>
            </a:r>
            <a:endParaRPr b="0" lang="en-US" sz="2000" spc="-1" strike="noStrike">
              <a:solidFill>
                <a:srgbClr val="000000"/>
              </a:solidFill>
              <a:latin typeface="Arial"/>
            </a:endParaRPr>
          </a:p>
        </p:txBody>
      </p:sp>
    </p:spTree>
  </p:cSld>
  <p:timing>
    <p:tnLst>
      <p:par>
        <p:cTn id="326" dur="indefinite" restart="never" nodeType="tmRoot">
          <p:childTnLst>
            <p:seq>
              <p:cTn id="327"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66" name="TextShape 2"/>
          <p:cNvSpPr txBox="1"/>
          <p:nvPr/>
        </p:nvSpPr>
        <p:spPr>
          <a:xfrm>
            <a:off x="7543800" y="6248520"/>
            <a:ext cx="1294920" cy="456840"/>
          </a:xfrm>
          <a:prstGeom prst="rect">
            <a:avLst/>
          </a:prstGeom>
          <a:noFill/>
          <a:ln w="9360">
            <a:noFill/>
          </a:ln>
        </p:spPr>
        <p:txBody>
          <a:bodyPr anchor="b"/>
          <a:p>
            <a:pPr algn="r">
              <a:lnSpc>
                <a:spcPct val="100000"/>
              </a:lnSpc>
            </a:pPr>
            <a:fld id="{D2FE2AA6-8174-4EAB-B18D-CC0B944FBE8C}"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67"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Adapting the Framework</a:t>
            </a:r>
            <a:endParaRPr b="0" lang="en-US" sz="4000" spc="-1" strike="noStrike">
              <a:solidFill>
                <a:srgbClr val="000000"/>
              </a:solidFill>
              <a:latin typeface="Arial"/>
            </a:endParaRPr>
          </a:p>
        </p:txBody>
      </p:sp>
      <p:sp>
        <p:nvSpPr>
          <p:cNvPr id="468" name="TextShape 4"/>
          <p:cNvSpPr txBox="1"/>
          <p:nvPr/>
        </p:nvSpPr>
        <p:spPr>
          <a:xfrm>
            <a:off x="762120" y="1905120"/>
            <a:ext cx="8260920" cy="4190760"/>
          </a:xfrm>
          <a:prstGeom prst="rect">
            <a:avLst/>
          </a:prstGeom>
          <a:noFill/>
          <a:ln w="9360">
            <a:noFill/>
          </a:ln>
        </p:spPr>
        <p:txBody>
          <a:bodyPr/>
          <a:p>
            <a:pPr marL="343080" indent="-342720">
              <a:lnSpc>
                <a:spcPct val="90000"/>
              </a:lnSpc>
              <a:spcBef>
                <a:spcPts val="400"/>
              </a:spcBef>
              <a:buClr>
                <a:srgbClr val="9a0000"/>
              </a:buClr>
              <a:buSzPct val="75000"/>
              <a:buFont typeface="Wingdings" charset="2"/>
              <a:buChar char=""/>
            </a:pPr>
            <a:r>
              <a:rPr b="0" lang="en-US" sz="2000" spc="-1" strike="noStrike">
                <a:solidFill>
                  <a:srgbClr val="000000"/>
                </a:solidFill>
                <a:latin typeface="Arial"/>
              </a:rPr>
              <a:t>Adaptation leads to, </a:t>
            </a:r>
            <a:endParaRPr b="0" lang="en-US" sz="2000" spc="-1" strike="noStrike">
              <a:solidFill>
                <a:srgbClr val="000000"/>
              </a:solidFill>
              <a:latin typeface="Arial"/>
            </a:endParaRPr>
          </a:p>
          <a:p>
            <a:pPr lvl="1" marL="743040" indent="-285480">
              <a:lnSpc>
                <a:spcPct val="90000"/>
              </a:lnSpc>
              <a:spcBef>
                <a:spcPts val="601"/>
              </a:spcBef>
              <a:buClr>
                <a:srgbClr val="9a0000"/>
              </a:buClr>
              <a:buSzPct val="70000"/>
              <a:buFont typeface="Wingdings" charset="2"/>
              <a:buChar char=""/>
            </a:pPr>
            <a:r>
              <a:rPr b="0" lang="en-US" sz="1800" spc="-1" strike="noStrike">
                <a:solidFill>
                  <a:srgbClr val="000000"/>
                </a:solidFill>
                <a:latin typeface="Arial"/>
              </a:rPr>
              <a:t>Overall flow of activities, actions, and tasks and the interdependencies among them</a:t>
            </a:r>
            <a:endParaRPr b="0" lang="en-US" sz="1800" spc="-1" strike="noStrike">
              <a:solidFill>
                <a:srgbClr val="000000"/>
              </a:solidFill>
              <a:latin typeface="Arial"/>
            </a:endParaRPr>
          </a:p>
          <a:p>
            <a:pPr lvl="1" marL="743040" indent="-285480">
              <a:lnSpc>
                <a:spcPct val="90000"/>
              </a:lnSpc>
              <a:spcBef>
                <a:spcPts val="300"/>
              </a:spcBef>
              <a:buClr>
                <a:srgbClr val="9a0000"/>
              </a:buClr>
              <a:buSzPct val="70000"/>
              <a:buFont typeface="Wingdings" charset="2"/>
              <a:buChar char=""/>
            </a:pPr>
            <a:r>
              <a:rPr b="0" lang="en-US" sz="1800" spc="-1" strike="noStrike">
                <a:solidFill>
                  <a:srgbClr val="000000"/>
                </a:solidFill>
                <a:latin typeface="Arial"/>
              </a:rPr>
              <a:t>Degree to which </a:t>
            </a:r>
            <a:r>
              <a:rPr b="1" lang="en-US" sz="1800" spc="-1" strike="noStrike">
                <a:solidFill>
                  <a:srgbClr val="000000"/>
                </a:solidFill>
                <a:latin typeface="Arial"/>
              </a:rPr>
              <a:t>work tasks are defined </a:t>
            </a:r>
            <a:r>
              <a:rPr b="0" lang="en-US" sz="1800" spc="-1" strike="noStrike">
                <a:solidFill>
                  <a:srgbClr val="000000"/>
                </a:solidFill>
                <a:latin typeface="Arial"/>
              </a:rPr>
              <a:t>within each framework activity</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Degree to which </a:t>
            </a:r>
            <a:r>
              <a:rPr b="1" lang="en-US" sz="1800" spc="-1" strike="noStrike">
                <a:solidFill>
                  <a:srgbClr val="000000"/>
                </a:solidFill>
                <a:latin typeface="Arial"/>
              </a:rPr>
              <a:t>work products are identified </a:t>
            </a:r>
            <a:r>
              <a:rPr b="0" lang="en-US" sz="1800" spc="-1" strike="noStrike">
                <a:solidFill>
                  <a:srgbClr val="000000"/>
                </a:solidFill>
                <a:latin typeface="Arial"/>
              </a:rPr>
              <a:t>and required</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Manner in which </a:t>
            </a:r>
            <a:r>
              <a:rPr b="1" lang="en-US" sz="1800" spc="-1" strike="noStrike">
                <a:solidFill>
                  <a:srgbClr val="000000"/>
                </a:solidFill>
                <a:latin typeface="Arial"/>
              </a:rPr>
              <a:t>quality assurance </a:t>
            </a:r>
            <a:r>
              <a:rPr b="0" lang="en-US" sz="1800" spc="-1" strike="noStrike">
                <a:solidFill>
                  <a:srgbClr val="000000"/>
                </a:solidFill>
                <a:latin typeface="Arial"/>
              </a:rPr>
              <a:t>activities are applied</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Manner in which </a:t>
            </a:r>
            <a:r>
              <a:rPr b="1" lang="en-US" sz="1800" spc="-1" strike="noStrike">
                <a:solidFill>
                  <a:srgbClr val="000000"/>
                </a:solidFill>
                <a:latin typeface="Arial"/>
              </a:rPr>
              <a:t>project tracking and control activities </a:t>
            </a:r>
            <a:r>
              <a:rPr b="0" lang="en-US" sz="1800" spc="-1" strike="noStrike">
                <a:solidFill>
                  <a:srgbClr val="000000"/>
                </a:solidFill>
                <a:latin typeface="Arial"/>
              </a:rPr>
              <a:t>are applied</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Overall </a:t>
            </a:r>
            <a:r>
              <a:rPr b="1" lang="en-US" sz="1800" spc="-1" strike="noStrike">
                <a:solidFill>
                  <a:srgbClr val="000000"/>
                </a:solidFill>
                <a:latin typeface="Arial"/>
              </a:rPr>
              <a:t>degree of detail </a:t>
            </a:r>
            <a:r>
              <a:rPr b="0" lang="en-US" sz="1800" spc="-1" strike="noStrike">
                <a:solidFill>
                  <a:srgbClr val="000000"/>
                </a:solidFill>
                <a:latin typeface="Arial"/>
              </a:rPr>
              <a:t>and rigor with which the process is described</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Degree to which </a:t>
            </a:r>
            <a:r>
              <a:rPr b="1" lang="en-US" sz="1800" spc="-1" strike="noStrike">
                <a:solidFill>
                  <a:srgbClr val="000000"/>
                </a:solidFill>
                <a:latin typeface="Arial"/>
              </a:rPr>
              <a:t>customers and other stakeholders </a:t>
            </a:r>
            <a:r>
              <a:rPr b="0" lang="en-US" sz="1800" spc="-1" strike="noStrike">
                <a:solidFill>
                  <a:srgbClr val="000000"/>
                </a:solidFill>
                <a:latin typeface="Arial"/>
              </a:rPr>
              <a:t>are involved with the project</a:t>
            </a:r>
            <a:endParaRPr b="0" lang="en-US" sz="1800" spc="-1" strike="noStrike">
              <a:solidFill>
                <a:srgbClr val="000000"/>
              </a:solidFill>
              <a:latin typeface="Arial"/>
            </a:endParaRPr>
          </a:p>
          <a:p>
            <a:pPr lvl="1" marL="743040" indent="-285480">
              <a:lnSpc>
                <a:spcPct val="90000"/>
              </a:lnSpc>
              <a:spcBef>
                <a:spcPts val="360"/>
              </a:spcBef>
              <a:buClr>
                <a:srgbClr val="9a0000"/>
              </a:buClr>
              <a:buSzPct val="70000"/>
              <a:buFont typeface="Wingdings" charset="2"/>
              <a:buChar char=""/>
            </a:pPr>
            <a:r>
              <a:rPr b="0" lang="en-US" sz="1800" spc="-1" strike="noStrike">
                <a:solidFill>
                  <a:srgbClr val="000000"/>
                </a:solidFill>
                <a:latin typeface="Arial"/>
              </a:rPr>
              <a:t>Level of </a:t>
            </a:r>
            <a:r>
              <a:rPr b="1" lang="en-US" sz="1800" spc="-1" strike="noStrike">
                <a:solidFill>
                  <a:srgbClr val="000000"/>
                </a:solidFill>
                <a:latin typeface="Arial"/>
              </a:rPr>
              <a:t>autonomy given to the software project team</a:t>
            </a:r>
            <a:endParaRPr b="0" lang="en-US" sz="1800" spc="-1" strike="noStrike">
              <a:solidFill>
                <a:srgbClr val="000000"/>
              </a:solidFill>
              <a:latin typeface="Arial"/>
            </a:endParaRPr>
          </a:p>
          <a:p>
            <a:pPr lvl="1" marL="743040" indent="-285480">
              <a:lnSpc>
                <a:spcPct val="90000"/>
              </a:lnSpc>
              <a:spcBef>
                <a:spcPts val="400"/>
              </a:spcBef>
              <a:buClr>
                <a:srgbClr val="9a0000"/>
              </a:buClr>
              <a:buSzPct val="70000"/>
              <a:buFont typeface="Wingdings" charset="2"/>
              <a:buChar char=""/>
            </a:pPr>
            <a:r>
              <a:rPr b="0" lang="en-US" sz="1800" spc="-1" strike="noStrike">
                <a:solidFill>
                  <a:srgbClr val="000000"/>
                </a:solidFill>
                <a:latin typeface="Arial"/>
              </a:rPr>
              <a:t>Degree to </a:t>
            </a:r>
            <a:r>
              <a:rPr b="0" lang="en-US" sz="2000" spc="-1" strike="noStrike">
                <a:solidFill>
                  <a:srgbClr val="000000"/>
                </a:solidFill>
                <a:latin typeface="Arial"/>
              </a:rPr>
              <a:t>which </a:t>
            </a:r>
            <a:r>
              <a:rPr b="0" lang="en-US" sz="2000" spc="-1" strike="noStrike">
                <a:solidFill>
                  <a:srgbClr val="000000"/>
                </a:solidFill>
                <a:latin typeface="Arial"/>
              </a:rPr>
              <a:t> </a:t>
            </a:r>
            <a:endParaRPr b="0" lang="en-US" sz="2000" spc="-1" strike="noStrike">
              <a:solidFill>
                <a:srgbClr val="000000"/>
              </a:solidFill>
              <a:latin typeface="Arial"/>
            </a:endParaRPr>
          </a:p>
        </p:txBody>
      </p:sp>
    </p:spTree>
  </p:cSld>
  <p:timing>
    <p:tnLst>
      <p:par>
        <p:cTn id="328" dur="indefinite" restart="never" nodeType="tmRoot">
          <p:childTnLst>
            <p:seq>
              <p:cTn id="329" dur="indefinite" nodeType="mainSeq">
                <p:childTnLst>
                  <p:par>
                    <p:cTn id="330" fill="hold">
                      <p:stCondLst>
                        <p:cond delay="indefinite"/>
                      </p:stCondLst>
                      <p:childTnLst>
                        <p:par>
                          <p:cTn id="331" fill="hold">
                            <p:stCondLst>
                              <p:cond delay="0"/>
                            </p:stCondLst>
                            <p:childTnLst>
                              <p:par>
                                <p:cTn id="332" nodeType="clickEffect" fill="hold" presetClass="entr" presetID="3" presetSubtype="10">
                                  <p:stCondLst>
                                    <p:cond delay="0"/>
                                  </p:stCondLst>
                                  <p:childTnLst>
                                    <p:set>
                                      <p:cBhvr>
                                        <p:cTn id="333" dur="1" fill="hold">
                                          <p:stCondLst>
                                            <p:cond delay="0"/>
                                          </p:stCondLst>
                                        </p:cTn>
                                        <p:tgtEl>
                                          <p:spTgt spid="468">
                                            <p:txEl>
                                              <p:pRg st="1" end="1"/>
                                            </p:txEl>
                                          </p:spTgt>
                                        </p:tgtEl>
                                        <p:attrNameLst>
                                          <p:attrName>style.visibility</p:attrName>
                                        </p:attrNameLst>
                                      </p:cBhvr>
                                      <p:to>
                                        <p:strVal val="visible"/>
                                      </p:to>
                                    </p:set>
                                    <p:animEffect filter="blinds(horizontal)" transition="in">
                                      <p:cBhvr additive="repl">
                                        <p:cTn id="334" dur="500"/>
                                        <p:tgtEl>
                                          <p:spTgt spid="468">
                                            <p:txEl>
                                              <p:pRg st="1" end="1"/>
                                            </p:txEl>
                                          </p:spTgt>
                                        </p:tgtEl>
                                      </p:cBhvr>
                                    </p:animEffect>
                                  </p:childTnLst>
                                </p:cTn>
                              </p:par>
                              <p:par>
                                <p:cTn id="335" nodeType="withEffect" fill="hold" presetClass="entr" presetID="3" presetSubtype="10">
                                  <p:stCondLst>
                                    <p:cond delay="0"/>
                                  </p:stCondLst>
                                  <p:childTnLst>
                                    <p:set>
                                      <p:cBhvr>
                                        <p:cTn id="336" dur="1" fill="hold">
                                          <p:stCondLst>
                                            <p:cond delay="0"/>
                                          </p:stCondLst>
                                        </p:cTn>
                                        <p:tgtEl>
                                          <p:spTgt spid="468">
                                            <p:txEl>
                                              <p:pRg st="2" end="2"/>
                                            </p:txEl>
                                          </p:spTgt>
                                        </p:tgtEl>
                                        <p:attrNameLst>
                                          <p:attrName>style.visibility</p:attrName>
                                        </p:attrNameLst>
                                      </p:cBhvr>
                                      <p:to>
                                        <p:strVal val="visible"/>
                                      </p:to>
                                    </p:set>
                                    <p:animEffect filter="blinds(horizontal)" transition="in">
                                      <p:cBhvr additive="repl">
                                        <p:cTn id="337" dur="500"/>
                                        <p:tgtEl>
                                          <p:spTgt spid="468">
                                            <p:txEl>
                                              <p:pRg st="2" end="2"/>
                                            </p:txEl>
                                          </p:spTgt>
                                        </p:tgtEl>
                                      </p:cBhvr>
                                    </p:animEffect>
                                  </p:childTnLst>
                                </p:cTn>
                              </p:par>
                              <p:par>
                                <p:cTn id="338" nodeType="withEffect" fill="hold" presetClass="entr" presetID="3" presetSubtype="10">
                                  <p:stCondLst>
                                    <p:cond delay="0"/>
                                  </p:stCondLst>
                                  <p:childTnLst>
                                    <p:set>
                                      <p:cBhvr>
                                        <p:cTn id="339" dur="1" fill="hold">
                                          <p:stCondLst>
                                            <p:cond delay="0"/>
                                          </p:stCondLst>
                                        </p:cTn>
                                        <p:tgtEl>
                                          <p:spTgt spid="468">
                                            <p:txEl>
                                              <p:pRg st="3" end="3"/>
                                            </p:txEl>
                                          </p:spTgt>
                                        </p:tgtEl>
                                        <p:attrNameLst>
                                          <p:attrName>style.visibility</p:attrName>
                                        </p:attrNameLst>
                                      </p:cBhvr>
                                      <p:to>
                                        <p:strVal val="visible"/>
                                      </p:to>
                                    </p:set>
                                    <p:animEffect filter="blinds(horizontal)" transition="in">
                                      <p:cBhvr additive="repl">
                                        <p:cTn id="340" dur="500"/>
                                        <p:tgtEl>
                                          <p:spTgt spid="468">
                                            <p:txEl>
                                              <p:pRg st="3" end="3"/>
                                            </p:txEl>
                                          </p:spTgt>
                                        </p:tgtEl>
                                      </p:cBhvr>
                                    </p:animEffect>
                                  </p:childTnLst>
                                </p:cTn>
                              </p:par>
                              <p:par>
                                <p:cTn id="341" nodeType="withEffect" fill="hold" presetClass="entr" presetID="3" presetSubtype="10">
                                  <p:stCondLst>
                                    <p:cond delay="0"/>
                                  </p:stCondLst>
                                  <p:childTnLst>
                                    <p:set>
                                      <p:cBhvr>
                                        <p:cTn id="342" dur="1" fill="hold">
                                          <p:stCondLst>
                                            <p:cond delay="0"/>
                                          </p:stCondLst>
                                        </p:cTn>
                                        <p:tgtEl>
                                          <p:spTgt spid="468">
                                            <p:txEl>
                                              <p:pRg st="4" end="4"/>
                                            </p:txEl>
                                          </p:spTgt>
                                        </p:tgtEl>
                                        <p:attrNameLst>
                                          <p:attrName>style.visibility</p:attrName>
                                        </p:attrNameLst>
                                      </p:cBhvr>
                                      <p:to>
                                        <p:strVal val="visible"/>
                                      </p:to>
                                    </p:set>
                                    <p:animEffect filter="blinds(horizontal)" transition="in">
                                      <p:cBhvr additive="repl">
                                        <p:cTn id="343" dur="500"/>
                                        <p:tgtEl>
                                          <p:spTgt spid="468">
                                            <p:txEl>
                                              <p:pRg st="4" end="4"/>
                                            </p:txEl>
                                          </p:spTgt>
                                        </p:tgtEl>
                                      </p:cBhvr>
                                    </p:animEffect>
                                  </p:childTnLst>
                                </p:cTn>
                              </p:par>
                              <p:par>
                                <p:cTn id="344" nodeType="withEffect" fill="hold" presetClass="entr" presetID="3" presetSubtype="10">
                                  <p:stCondLst>
                                    <p:cond delay="0"/>
                                  </p:stCondLst>
                                  <p:childTnLst>
                                    <p:set>
                                      <p:cBhvr>
                                        <p:cTn id="345" dur="1" fill="hold">
                                          <p:stCondLst>
                                            <p:cond delay="0"/>
                                          </p:stCondLst>
                                        </p:cTn>
                                        <p:tgtEl>
                                          <p:spTgt spid="468">
                                            <p:txEl>
                                              <p:pRg st="5" end="5"/>
                                            </p:txEl>
                                          </p:spTgt>
                                        </p:tgtEl>
                                        <p:attrNameLst>
                                          <p:attrName>style.visibility</p:attrName>
                                        </p:attrNameLst>
                                      </p:cBhvr>
                                      <p:to>
                                        <p:strVal val="visible"/>
                                      </p:to>
                                    </p:set>
                                    <p:animEffect filter="blinds(horizontal)" transition="in">
                                      <p:cBhvr additive="repl">
                                        <p:cTn id="346" dur="500"/>
                                        <p:tgtEl>
                                          <p:spTgt spid="468">
                                            <p:txEl>
                                              <p:pRg st="5" end="5"/>
                                            </p:txEl>
                                          </p:spTgt>
                                        </p:tgtEl>
                                      </p:cBhvr>
                                    </p:animEffect>
                                  </p:childTnLst>
                                </p:cTn>
                              </p:par>
                              <p:par>
                                <p:cTn id="347" nodeType="withEffect" fill="hold" presetClass="entr" presetID="3" presetSubtype="10">
                                  <p:stCondLst>
                                    <p:cond delay="0"/>
                                  </p:stCondLst>
                                  <p:childTnLst>
                                    <p:set>
                                      <p:cBhvr>
                                        <p:cTn id="348" dur="1" fill="hold">
                                          <p:stCondLst>
                                            <p:cond delay="0"/>
                                          </p:stCondLst>
                                        </p:cTn>
                                        <p:tgtEl>
                                          <p:spTgt spid="468">
                                            <p:txEl>
                                              <p:pRg st="6" end="6"/>
                                            </p:txEl>
                                          </p:spTgt>
                                        </p:tgtEl>
                                        <p:attrNameLst>
                                          <p:attrName>style.visibility</p:attrName>
                                        </p:attrNameLst>
                                      </p:cBhvr>
                                      <p:to>
                                        <p:strVal val="visible"/>
                                      </p:to>
                                    </p:set>
                                    <p:animEffect filter="blinds(horizontal)" transition="in">
                                      <p:cBhvr additive="repl">
                                        <p:cTn id="349" dur="500"/>
                                        <p:tgtEl>
                                          <p:spTgt spid="468">
                                            <p:txEl>
                                              <p:pRg st="6" end="6"/>
                                            </p:txEl>
                                          </p:spTgt>
                                        </p:tgtEl>
                                      </p:cBhvr>
                                    </p:animEffect>
                                  </p:childTnLst>
                                </p:cTn>
                              </p:par>
                              <p:par>
                                <p:cTn id="350" nodeType="withEffect" fill="hold" presetClass="entr" presetID="3" presetSubtype="10">
                                  <p:stCondLst>
                                    <p:cond delay="0"/>
                                  </p:stCondLst>
                                  <p:childTnLst>
                                    <p:set>
                                      <p:cBhvr>
                                        <p:cTn id="351" dur="1" fill="hold">
                                          <p:stCondLst>
                                            <p:cond delay="0"/>
                                          </p:stCondLst>
                                        </p:cTn>
                                        <p:tgtEl>
                                          <p:spTgt spid="468">
                                            <p:txEl>
                                              <p:pRg st="7" end="7"/>
                                            </p:txEl>
                                          </p:spTgt>
                                        </p:tgtEl>
                                        <p:attrNameLst>
                                          <p:attrName>style.visibility</p:attrName>
                                        </p:attrNameLst>
                                      </p:cBhvr>
                                      <p:to>
                                        <p:strVal val="visible"/>
                                      </p:to>
                                    </p:set>
                                    <p:animEffect filter="blinds(horizontal)" transition="in">
                                      <p:cBhvr additive="repl">
                                        <p:cTn id="352" dur="500"/>
                                        <p:tgtEl>
                                          <p:spTgt spid="468">
                                            <p:txEl>
                                              <p:pRg st="7" end="7"/>
                                            </p:txEl>
                                          </p:spTgt>
                                        </p:tgtEl>
                                      </p:cBhvr>
                                    </p:animEffect>
                                  </p:childTnLst>
                                </p:cTn>
                              </p:par>
                              <p:par>
                                <p:cTn id="353" nodeType="withEffect" fill="hold" presetClass="entr" presetID="3" presetSubtype="10">
                                  <p:stCondLst>
                                    <p:cond delay="0"/>
                                  </p:stCondLst>
                                  <p:childTnLst>
                                    <p:set>
                                      <p:cBhvr>
                                        <p:cTn id="354" dur="1" fill="hold">
                                          <p:stCondLst>
                                            <p:cond delay="0"/>
                                          </p:stCondLst>
                                        </p:cTn>
                                        <p:tgtEl>
                                          <p:spTgt spid="468">
                                            <p:txEl>
                                              <p:pRg st="8" end="8"/>
                                            </p:txEl>
                                          </p:spTgt>
                                        </p:tgtEl>
                                        <p:attrNameLst>
                                          <p:attrName>style.visibility</p:attrName>
                                        </p:attrNameLst>
                                      </p:cBhvr>
                                      <p:to>
                                        <p:strVal val="visible"/>
                                      </p:to>
                                    </p:set>
                                    <p:animEffect filter="blinds(horizontal)" transition="in">
                                      <p:cBhvr additive="repl">
                                        <p:cTn id="355" dur="500"/>
                                        <p:tgtEl>
                                          <p:spTgt spid="468">
                                            <p:txEl>
                                              <p:pRg st="8" end="8"/>
                                            </p:txEl>
                                          </p:spTgt>
                                        </p:tgtEl>
                                      </p:cBhvr>
                                    </p:animEffect>
                                  </p:childTnLst>
                                </p:cTn>
                              </p:par>
                              <p:par>
                                <p:cTn id="356" nodeType="withEffect" fill="hold" presetClass="entr" presetID="3" presetSubtype="10">
                                  <p:stCondLst>
                                    <p:cond delay="0"/>
                                  </p:stCondLst>
                                  <p:childTnLst>
                                    <p:set>
                                      <p:cBhvr>
                                        <p:cTn id="357" dur="1" fill="hold">
                                          <p:stCondLst>
                                            <p:cond delay="0"/>
                                          </p:stCondLst>
                                        </p:cTn>
                                        <p:tgtEl>
                                          <p:spTgt spid="468">
                                            <p:txEl>
                                              <p:pRg st="9" end="9"/>
                                            </p:txEl>
                                          </p:spTgt>
                                        </p:tgtEl>
                                        <p:attrNameLst>
                                          <p:attrName>style.visibility</p:attrName>
                                        </p:attrNameLst>
                                      </p:cBhvr>
                                      <p:to>
                                        <p:strVal val="visible"/>
                                      </p:to>
                                    </p:set>
                                    <p:animEffect filter="blinds(horizontal)" transition="in">
                                      <p:cBhvr additive="repl">
                                        <p:cTn id="358" dur="500"/>
                                        <p:tgtEl>
                                          <p:spTgt spid="468">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70" name="TextShape 2"/>
          <p:cNvSpPr txBox="1"/>
          <p:nvPr/>
        </p:nvSpPr>
        <p:spPr>
          <a:xfrm>
            <a:off x="7543800" y="6248520"/>
            <a:ext cx="1294920" cy="456840"/>
          </a:xfrm>
          <a:prstGeom prst="rect">
            <a:avLst/>
          </a:prstGeom>
          <a:noFill/>
          <a:ln w="9360">
            <a:noFill/>
          </a:ln>
        </p:spPr>
        <p:txBody>
          <a:bodyPr anchor="b"/>
          <a:p>
            <a:pPr algn="r">
              <a:lnSpc>
                <a:spcPct val="100000"/>
              </a:lnSpc>
            </a:pPr>
            <a:fld id="{B70F5999-DE75-4E21-9FBA-09012778BA37}"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71"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ff0000"/>
                </a:solidFill>
                <a:latin typeface="Arial"/>
              </a:rPr>
              <a:t>Underlying Agility Principles </a:t>
            </a:r>
            <a:endParaRPr b="0" lang="en-US" sz="4000" spc="-1" strike="noStrike">
              <a:solidFill>
                <a:srgbClr val="000000"/>
              </a:solidFill>
              <a:latin typeface="Arial"/>
            </a:endParaRPr>
          </a:p>
        </p:txBody>
      </p:sp>
      <p:sp>
        <p:nvSpPr>
          <p:cNvPr id="472" name="TextShape 4"/>
          <p:cNvSpPr txBox="1"/>
          <p:nvPr/>
        </p:nvSpPr>
        <p:spPr>
          <a:xfrm>
            <a:off x="912960" y="1905120"/>
            <a:ext cx="8110080" cy="4190760"/>
          </a:xfrm>
          <a:prstGeom prst="rect">
            <a:avLst/>
          </a:prstGeom>
          <a:noFill/>
          <a:ln w="9360">
            <a:noFill/>
          </a:ln>
        </p:spPr>
        <p:txBody>
          <a:bodyPr/>
          <a:p>
            <a:pPr marL="457200" indent="-456840">
              <a:lnSpc>
                <a:spcPct val="100000"/>
              </a:lnSpc>
              <a:spcBef>
                <a:spcPts val="1199"/>
              </a:spcBef>
              <a:buClr>
                <a:srgbClr val="9a0000"/>
              </a:buClr>
              <a:buSzPct val="75000"/>
              <a:buFont typeface="Helvetica"/>
              <a:buAutoNum type="arabicPeriod"/>
            </a:pPr>
            <a:r>
              <a:rPr b="1" lang="en-US" sz="2400" spc="-1" strike="noStrike">
                <a:solidFill>
                  <a:srgbClr val="000000"/>
                </a:solidFill>
                <a:latin typeface="Arial"/>
              </a:rPr>
              <a:t>Highest priority is to satisfy the customer </a:t>
            </a:r>
            <a:r>
              <a:rPr b="0" lang="en-US" sz="2400" spc="-1" strike="noStrike">
                <a:solidFill>
                  <a:srgbClr val="000000"/>
                </a:solidFill>
                <a:latin typeface="Arial"/>
              </a:rPr>
              <a:t> through early and continuous delivery of valuable software. </a:t>
            </a:r>
            <a:endParaRPr b="0" lang="en-US" sz="2400" spc="-1" strike="noStrike">
              <a:solidFill>
                <a:srgbClr val="000000"/>
              </a:solidFill>
              <a:latin typeface="Arial"/>
            </a:endParaRPr>
          </a:p>
          <a:p>
            <a:pPr marL="457200" indent="-456840">
              <a:lnSpc>
                <a:spcPct val="100000"/>
              </a:lnSpc>
              <a:spcBef>
                <a:spcPts val="300"/>
              </a:spcBef>
              <a:buClr>
                <a:srgbClr val="9a0000"/>
              </a:buClr>
              <a:buSzPct val="75000"/>
              <a:buFont typeface="Helvetica"/>
              <a:buAutoNum type="arabicPeriod"/>
            </a:pPr>
            <a:r>
              <a:rPr b="0" lang="en-US" sz="2400" spc="-1" strike="noStrike">
                <a:solidFill>
                  <a:srgbClr val="000000"/>
                </a:solidFill>
                <a:latin typeface="Arial"/>
              </a:rPr>
              <a:t>Welcome changing requirements, even late in development. Agile processes harness </a:t>
            </a:r>
            <a:r>
              <a:rPr b="1" lang="en-US" sz="2400" spc="-1" strike="noStrike">
                <a:solidFill>
                  <a:srgbClr val="000000"/>
                </a:solidFill>
                <a:latin typeface="Arial"/>
              </a:rPr>
              <a:t>continuous change for the customer's competitive advantage</a:t>
            </a:r>
            <a:r>
              <a:rPr b="0" lang="en-US" sz="2400" spc="-1" strike="noStrike">
                <a:solidFill>
                  <a:srgbClr val="000000"/>
                </a:solidFill>
                <a:latin typeface="Arial"/>
              </a:rPr>
              <a:t>. </a:t>
            </a:r>
            <a:endParaRPr b="0" lang="en-US" sz="2400" spc="-1" strike="noStrike">
              <a:solidFill>
                <a:srgbClr val="000000"/>
              </a:solidFill>
              <a:latin typeface="Arial"/>
            </a:endParaRPr>
          </a:p>
          <a:p>
            <a:pPr marL="457200" indent="-456840">
              <a:lnSpc>
                <a:spcPct val="100000"/>
              </a:lnSpc>
              <a:spcBef>
                <a:spcPts val="601"/>
              </a:spcBef>
              <a:buClr>
                <a:srgbClr val="9a0000"/>
              </a:buClr>
              <a:buSzPct val="75000"/>
              <a:buFont typeface="Helvetica"/>
              <a:buAutoNum type="arabicPeriod"/>
            </a:pPr>
            <a:r>
              <a:rPr b="1" lang="en-US" sz="2400" spc="-1" strike="noStrike">
                <a:solidFill>
                  <a:srgbClr val="000000"/>
                </a:solidFill>
                <a:latin typeface="Arial"/>
              </a:rPr>
              <a:t>Deliver working software increments frequently</a:t>
            </a:r>
            <a:r>
              <a:rPr b="0" lang="en-US" sz="2400" spc="-1" strike="noStrike">
                <a:solidFill>
                  <a:srgbClr val="000000"/>
                </a:solidFill>
                <a:latin typeface="Arial"/>
              </a:rPr>
              <a:t>, from as often as every few days to every few months, with a preference to the shorter timescales. </a:t>
            </a:r>
            <a:endParaRPr b="0" lang="en-US" sz="2400" spc="-1" strike="noStrike">
              <a:solidFill>
                <a:srgbClr val="000000"/>
              </a:solidFill>
              <a:latin typeface="Arial"/>
            </a:endParaRPr>
          </a:p>
        </p:txBody>
      </p:sp>
    </p:spTree>
  </p:cSld>
  <p:timing>
    <p:tnLst>
      <p:par>
        <p:cTn id="359" dur="indefinite" restart="never" nodeType="tmRoot">
          <p:childTnLst>
            <p:seq>
              <p:cTn id="360"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74" name="TextShape 2"/>
          <p:cNvSpPr txBox="1"/>
          <p:nvPr/>
        </p:nvSpPr>
        <p:spPr>
          <a:xfrm>
            <a:off x="7543800" y="6248520"/>
            <a:ext cx="1294920" cy="456840"/>
          </a:xfrm>
          <a:prstGeom prst="rect">
            <a:avLst/>
          </a:prstGeom>
          <a:noFill/>
          <a:ln w="9360">
            <a:noFill/>
          </a:ln>
        </p:spPr>
        <p:txBody>
          <a:bodyPr anchor="b"/>
          <a:p>
            <a:pPr algn="r">
              <a:lnSpc>
                <a:spcPct val="100000"/>
              </a:lnSpc>
            </a:pPr>
            <a:fld id="{4AAD971F-AFE2-4058-9A6B-2F0A3FBAA14C}"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75"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ff0000"/>
                </a:solidFill>
                <a:latin typeface="Arial"/>
              </a:rPr>
              <a:t>Underlying Agility Principles </a:t>
            </a:r>
            <a:endParaRPr b="0" lang="en-US" sz="4000" spc="-1" strike="noStrike">
              <a:solidFill>
                <a:srgbClr val="000000"/>
              </a:solidFill>
              <a:latin typeface="Arial"/>
            </a:endParaRPr>
          </a:p>
        </p:txBody>
      </p:sp>
      <p:sp>
        <p:nvSpPr>
          <p:cNvPr id="476" name="TextShape 4"/>
          <p:cNvSpPr txBox="1"/>
          <p:nvPr/>
        </p:nvSpPr>
        <p:spPr>
          <a:xfrm>
            <a:off x="912960" y="1905120"/>
            <a:ext cx="8110080" cy="4190760"/>
          </a:xfrm>
          <a:prstGeom prst="rect">
            <a:avLst/>
          </a:prstGeom>
          <a:noFill/>
          <a:ln w="9360">
            <a:noFill/>
          </a:ln>
        </p:spPr>
        <p:txBody>
          <a:bodyPr/>
          <a:p>
            <a:pPr marL="457200" indent="-456840">
              <a:lnSpc>
                <a:spcPct val="90000"/>
              </a:lnSpc>
              <a:spcBef>
                <a:spcPts val="300"/>
              </a:spcBef>
              <a:buClr>
                <a:srgbClr val="9a0000"/>
              </a:buClr>
              <a:buSzPct val="75000"/>
              <a:buFont typeface="Helvetica"/>
              <a:buAutoNum type="arabicPeriod" startAt="4"/>
            </a:pPr>
            <a:r>
              <a:rPr b="0" lang="en-US" sz="2400" spc="-1" strike="noStrike">
                <a:solidFill>
                  <a:srgbClr val="000000"/>
                </a:solidFill>
                <a:latin typeface="Arial"/>
              </a:rPr>
              <a:t>Business people and developers </a:t>
            </a:r>
            <a:r>
              <a:rPr b="1" lang="en-US" sz="2400" spc="-1" strike="noStrike">
                <a:solidFill>
                  <a:srgbClr val="000000"/>
                </a:solidFill>
                <a:latin typeface="Arial"/>
              </a:rPr>
              <a:t>must work together</a:t>
            </a:r>
            <a:r>
              <a:rPr b="0" lang="en-US" sz="2400" spc="-1" strike="noStrike">
                <a:solidFill>
                  <a:srgbClr val="000000"/>
                </a:solidFill>
                <a:latin typeface="Arial"/>
              </a:rPr>
              <a:t> daily throughout the project. </a:t>
            </a:r>
            <a:endParaRPr b="0" lang="en-US" sz="2400" spc="-1" strike="noStrike">
              <a:solidFill>
                <a:srgbClr val="000000"/>
              </a:solidFill>
              <a:latin typeface="Arial"/>
            </a:endParaRPr>
          </a:p>
          <a:p>
            <a:pPr marL="457200" indent="-456840">
              <a:lnSpc>
                <a:spcPct val="90000"/>
              </a:lnSpc>
              <a:spcBef>
                <a:spcPts val="601"/>
              </a:spcBef>
              <a:buClr>
                <a:srgbClr val="9a0000"/>
              </a:buClr>
              <a:buSzPct val="75000"/>
              <a:buFont typeface="Helvetica"/>
              <a:buAutoNum type="arabicPeriod" startAt="4"/>
            </a:pPr>
            <a:r>
              <a:rPr b="0" lang="en-US" sz="2400" spc="-1" strike="noStrike">
                <a:solidFill>
                  <a:srgbClr val="000000"/>
                </a:solidFill>
                <a:latin typeface="Arial"/>
              </a:rPr>
              <a:t>Build projects around motivated people. Give them needed </a:t>
            </a:r>
            <a:r>
              <a:rPr b="1" lang="en-US" sz="2400" spc="-1" strike="noStrike">
                <a:solidFill>
                  <a:srgbClr val="000000"/>
                </a:solidFill>
                <a:latin typeface="Arial"/>
              </a:rPr>
              <a:t>environment and support</a:t>
            </a:r>
            <a:r>
              <a:rPr b="0" lang="en-US" sz="2400" spc="-1" strike="noStrike">
                <a:solidFill>
                  <a:srgbClr val="000000"/>
                </a:solidFill>
                <a:latin typeface="Arial"/>
              </a:rPr>
              <a:t>, and trust them to get the job done. </a:t>
            </a:r>
            <a:endParaRPr b="0" lang="en-US" sz="2400" spc="-1" strike="noStrike">
              <a:solidFill>
                <a:srgbClr val="000000"/>
              </a:solidFill>
              <a:latin typeface="Arial"/>
            </a:endParaRPr>
          </a:p>
          <a:p>
            <a:pPr marL="457200" indent="-456840">
              <a:lnSpc>
                <a:spcPct val="90000"/>
              </a:lnSpc>
              <a:spcBef>
                <a:spcPts val="479"/>
              </a:spcBef>
              <a:buClr>
                <a:srgbClr val="9a0000"/>
              </a:buClr>
              <a:buSzPct val="75000"/>
              <a:buFont typeface="Helvetica"/>
              <a:buAutoNum type="arabicPeriod" startAt="4"/>
            </a:pPr>
            <a:r>
              <a:rPr b="0" lang="en-US" sz="2400" spc="-1" strike="noStrike">
                <a:solidFill>
                  <a:srgbClr val="000000"/>
                </a:solidFill>
                <a:latin typeface="Arial"/>
              </a:rPr>
              <a:t>The most efficient and effective method of </a:t>
            </a:r>
            <a:r>
              <a:rPr b="1" lang="en-US" sz="2400" spc="-1" strike="noStrike">
                <a:solidFill>
                  <a:srgbClr val="000000"/>
                </a:solidFill>
                <a:latin typeface="Arial"/>
              </a:rPr>
              <a:t>conveying information</a:t>
            </a:r>
            <a:r>
              <a:rPr b="0" lang="en-US" sz="2400" spc="-1" strike="noStrike">
                <a:solidFill>
                  <a:srgbClr val="000000"/>
                </a:solidFill>
                <a:latin typeface="Arial"/>
              </a:rPr>
              <a:t> to and within a development team is face-to-face conversation. </a:t>
            </a:r>
            <a:endParaRPr b="0" lang="en-US" sz="2400" spc="-1" strike="noStrike">
              <a:solidFill>
                <a:srgbClr val="000000"/>
              </a:solidFill>
              <a:latin typeface="Arial"/>
            </a:endParaRPr>
          </a:p>
        </p:txBody>
      </p:sp>
    </p:spTree>
  </p:cSld>
  <p:timing>
    <p:tnLst>
      <p:par>
        <p:cTn id="361" dur="indefinite" restart="never" nodeType="tmRoot">
          <p:childTnLst>
            <p:seq>
              <p:cTn id="362"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78" name="TextShape 2"/>
          <p:cNvSpPr txBox="1"/>
          <p:nvPr/>
        </p:nvSpPr>
        <p:spPr>
          <a:xfrm>
            <a:off x="7543800" y="6248520"/>
            <a:ext cx="1294920" cy="456840"/>
          </a:xfrm>
          <a:prstGeom prst="rect">
            <a:avLst/>
          </a:prstGeom>
          <a:noFill/>
          <a:ln w="9360">
            <a:noFill/>
          </a:ln>
        </p:spPr>
        <p:txBody>
          <a:bodyPr anchor="b"/>
          <a:p>
            <a:pPr algn="r">
              <a:lnSpc>
                <a:spcPct val="100000"/>
              </a:lnSpc>
            </a:pPr>
            <a:fld id="{328644D2-4594-4F70-98A9-22E707DF44F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79"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ff0000"/>
                </a:solidFill>
                <a:latin typeface="Arial"/>
              </a:rPr>
              <a:t>Underlying Agility Principles </a:t>
            </a:r>
            <a:endParaRPr b="0" lang="en-US" sz="4000" spc="-1" strike="noStrike">
              <a:solidFill>
                <a:srgbClr val="000000"/>
              </a:solidFill>
              <a:latin typeface="Arial"/>
            </a:endParaRPr>
          </a:p>
        </p:txBody>
      </p:sp>
      <p:sp>
        <p:nvSpPr>
          <p:cNvPr id="480" name="TextShape 4"/>
          <p:cNvSpPr txBox="1"/>
          <p:nvPr/>
        </p:nvSpPr>
        <p:spPr>
          <a:xfrm>
            <a:off x="912960" y="1905120"/>
            <a:ext cx="8110080" cy="4190760"/>
          </a:xfrm>
          <a:prstGeom prst="rect">
            <a:avLst/>
          </a:prstGeom>
          <a:noFill/>
          <a:ln w="9360">
            <a:noFill/>
          </a:ln>
        </p:spPr>
        <p:txBody>
          <a:bodyPr/>
          <a:p>
            <a:pPr marL="457200" indent="-456840">
              <a:lnSpc>
                <a:spcPct val="100000"/>
              </a:lnSpc>
              <a:spcBef>
                <a:spcPts val="601"/>
              </a:spcBef>
              <a:buClr>
                <a:srgbClr val="9a0000"/>
              </a:buClr>
              <a:buSzPct val="75000"/>
              <a:buFont typeface="Helvetica"/>
              <a:buAutoNum type="arabicPeriod" startAt="7"/>
            </a:pPr>
            <a:r>
              <a:rPr b="1" lang="en-US" sz="2400" spc="-1" strike="noStrike">
                <a:solidFill>
                  <a:srgbClr val="000000"/>
                </a:solidFill>
                <a:latin typeface="Arial"/>
              </a:rPr>
              <a:t>Working software</a:t>
            </a:r>
            <a:r>
              <a:rPr b="0" lang="en-US" sz="2400" spc="-1" strike="noStrike">
                <a:solidFill>
                  <a:srgbClr val="000000"/>
                </a:solidFill>
                <a:latin typeface="Arial"/>
              </a:rPr>
              <a:t> is the primary measure of progress. </a:t>
            </a:r>
            <a:endParaRPr b="0" lang="en-US" sz="24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7"/>
            </a:pPr>
            <a:r>
              <a:rPr b="0" lang="en-US" sz="2400" spc="-1" strike="noStrike">
                <a:solidFill>
                  <a:srgbClr val="000000"/>
                </a:solidFill>
                <a:latin typeface="Arial"/>
              </a:rPr>
              <a:t>Agile processes promote </a:t>
            </a:r>
            <a:r>
              <a:rPr b="1" lang="en-US" sz="2400" spc="-1" strike="noStrike">
                <a:solidFill>
                  <a:srgbClr val="000000"/>
                </a:solidFill>
                <a:latin typeface="Arial"/>
              </a:rPr>
              <a:t>sustainable development</a:t>
            </a:r>
            <a:r>
              <a:rPr b="0" lang="en-US" sz="2400" spc="-1" strike="noStrike">
                <a:solidFill>
                  <a:srgbClr val="000000"/>
                </a:solidFill>
                <a:latin typeface="Arial"/>
              </a:rPr>
              <a:t>. The sponsors, developers, and users should be able to maintain a constant pace indefinitely. </a:t>
            </a:r>
            <a:endParaRPr b="0" lang="en-US" sz="24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7"/>
            </a:pPr>
            <a:r>
              <a:rPr b="0" lang="en-US" sz="2400" spc="-1" strike="noStrike">
                <a:solidFill>
                  <a:srgbClr val="000000"/>
                </a:solidFill>
                <a:latin typeface="Arial"/>
              </a:rPr>
              <a:t>Continuous attention to </a:t>
            </a:r>
            <a:r>
              <a:rPr b="1" lang="en-US" sz="2400" spc="-1" strike="noStrike">
                <a:solidFill>
                  <a:srgbClr val="000000"/>
                </a:solidFill>
                <a:latin typeface="Arial"/>
              </a:rPr>
              <a:t>technical excellence and good design</a:t>
            </a:r>
            <a:r>
              <a:rPr b="0" lang="en-US" sz="2400" spc="-1" strike="noStrike">
                <a:solidFill>
                  <a:srgbClr val="000000"/>
                </a:solidFill>
                <a:latin typeface="Arial"/>
              </a:rPr>
              <a:t> enhances agility. </a:t>
            </a:r>
            <a:endParaRPr b="0" lang="en-US" sz="2400" spc="-1" strike="noStrike">
              <a:solidFill>
                <a:srgbClr val="000000"/>
              </a:solidFill>
              <a:latin typeface="Arial"/>
            </a:endParaRPr>
          </a:p>
        </p:txBody>
      </p:sp>
    </p:spTree>
  </p:cSld>
  <p:timing>
    <p:tnLst>
      <p:par>
        <p:cTn id="363" dur="indefinite" restart="never" nodeType="tmRoot">
          <p:childTnLst>
            <p:seq>
              <p:cTn id="364"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82" name="TextShape 2"/>
          <p:cNvSpPr txBox="1"/>
          <p:nvPr/>
        </p:nvSpPr>
        <p:spPr>
          <a:xfrm>
            <a:off x="7543800" y="6248520"/>
            <a:ext cx="1294920" cy="456840"/>
          </a:xfrm>
          <a:prstGeom prst="rect">
            <a:avLst/>
          </a:prstGeom>
          <a:noFill/>
          <a:ln w="9360">
            <a:noFill/>
          </a:ln>
        </p:spPr>
        <p:txBody>
          <a:bodyPr anchor="b"/>
          <a:p>
            <a:pPr algn="r">
              <a:lnSpc>
                <a:spcPct val="100000"/>
              </a:lnSpc>
            </a:pPr>
            <a:fld id="{E9E58220-6B75-4E8A-BC3B-0AC51D870D41}"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83"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ff0000"/>
                </a:solidFill>
                <a:latin typeface="Arial"/>
              </a:rPr>
              <a:t>Underlying Agility Principles </a:t>
            </a:r>
            <a:endParaRPr b="0" lang="en-US" sz="4000" spc="-1" strike="noStrike">
              <a:solidFill>
                <a:srgbClr val="000000"/>
              </a:solidFill>
              <a:latin typeface="Arial"/>
            </a:endParaRPr>
          </a:p>
        </p:txBody>
      </p:sp>
      <p:sp>
        <p:nvSpPr>
          <p:cNvPr id="484" name="TextShape 4"/>
          <p:cNvSpPr txBox="1"/>
          <p:nvPr/>
        </p:nvSpPr>
        <p:spPr>
          <a:xfrm>
            <a:off x="912960" y="1905120"/>
            <a:ext cx="8110080" cy="4190760"/>
          </a:xfrm>
          <a:prstGeom prst="rect">
            <a:avLst/>
          </a:prstGeom>
          <a:noFill/>
          <a:ln w="9360">
            <a:noFill/>
          </a:ln>
        </p:spPr>
        <p:txBody>
          <a:bodyPr/>
          <a:p>
            <a:pPr marL="457200" indent="-456840">
              <a:lnSpc>
                <a:spcPct val="100000"/>
              </a:lnSpc>
              <a:spcBef>
                <a:spcPts val="479"/>
              </a:spcBef>
              <a:buClr>
                <a:srgbClr val="9a0000"/>
              </a:buClr>
              <a:buSzPct val="75000"/>
              <a:buFont typeface="Helvetica"/>
              <a:buAutoNum type="arabicPeriod" startAt="10"/>
            </a:pPr>
            <a:r>
              <a:rPr b="1" lang="en-US" sz="2400" spc="-1" strike="noStrike">
                <a:solidFill>
                  <a:srgbClr val="000000"/>
                </a:solidFill>
                <a:latin typeface="Arial"/>
              </a:rPr>
              <a:t>Simplicity</a:t>
            </a:r>
            <a:r>
              <a:rPr b="0" lang="en-US" sz="2400" spc="-1" strike="noStrike">
                <a:solidFill>
                  <a:srgbClr val="000000"/>
                </a:solidFill>
                <a:latin typeface="Arial"/>
              </a:rPr>
              <a:t>—the art of maximizing the amount of work not done—is essential. </a:t>
            </a:r>
            <a:endParaRPr b="0" lang="en-US" sz="24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10"/>
            </a:pPr>
            <a:r>
              <a:rPr b="0" lang="en-US" sz="2400" spc="-1" strike="noStrike">
                <a:solidFill>
                  <a:srgbClr val="000000"/>
                </a:solidFill>
                <a:latin typeface="Arial"/>
              </a:rPr>
              <a:t>The best architectures, requirements, and designs emerge from </a:t>
            </a:r>
            <a:r>
              <a:rPr b="1" lang="en-US" sz="2400" spc="-1" strike="noStrike">
                <a:solidFill>
                  <a:srgbClr val="000000"/>
                </a:solidFill>
                <a:latin typeface="Arial"/>
              </a:rPr>
              <a:t>self-organizing teams</a:t>
            </a:r>
            <a:r>
              <a:rPr b="0" lang="en-US" sz="2400" spc="-1" strike="noStrike">
                <a:solidFill>
                  <a:srgbClr val="000000"/>
                </a:solidFill>
                <a:latin typeface="Arial"/>
              </a:rPr>
              <a:t>.</a:t>
            </a:r>
            <a:endParaRPr b="0" lang="en-US" sz="24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10"/>
            </a:pPr>
            <a:r>
              <a:rPr b="0" lang="en-US" sz="2400" spc="-1" strike="noStrike">
                <a:solidFill>
                  <a:srgbClr val="000000"/>
                </a:solidFill>
                <a:latin typeface="Arial"/>
              </a:rPr>
              <a:t>At </a:t>
            </a:r>
            <a:r>
              <a:rPr b="1" lang="en-US" sz="2400" spc="-1" strike="noStrike">
                <a:solidFill>
                  <a:srgbClr val="000000"/>
                </a:solidFill>
                <a:latin typeface="Arial"/>
              </a:rPr>
              <a:t>regular intervals, the team reflects </a:t>
            </a:r>
            <a:r>
              <a:rPr b="0" lang="en-US" sz="2400" spc="-1" strike="noStrike">
                <a:solidFill>
                  <a:srgbClr val="000000"/>
                </a:solidFill>
                <a:latin typeface="Arial"/>
              </a:rPr>
              <a:t>on how to become more effective, then tunes and adjusts its behavior accordingly. </a:t>
            </a:r>
            <a:endParaRPr b="0" lang="en-US" sz="2400" spc="-1" strike="noStrike">
              <a:solidFill>
                <a:srgbClr val="000000"/>
              </a:solidFill>
              <a:latin typeface="Arial"/>
            </a:endParaRPr>
          </a:p>
        </p:txBody>
      </p:sp>
    </p:spTree>
  </p:cSld>
  <p:timing>
    <p:tnLst>
      <p:par>
        <p:cTn id="365" dur="indefinite" restart="never" nodeType="tmRoot">
          <p:childTnLst>
            <p:seq>
              <p:cTn id="366"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TextShape 1"/>
          <p:cNvSpPr txBox="1"/>
          <p:nvPr/>
        </p:nvSpPr>
        <p:spPr>
          <a:xfrm>
            <a:off x="0" y="380880"/>
            <a:ext cx="9000720" cy="1090080"/>
          </a:xfrm>
          <a:prstGeom prst="rect">
            <a:avLst/>
          </a:prstGeom>
          <a:noFill/>
          <a:ln w="9360">
            <a:noFill/>
          </a:ln>
        </p:spPr>
        <p:txBody>
          <a:bodyPr anchor="b"/>
          <a:p>
            <a:pPr>
              <a:lnSpc>
                <a:spcPct val="100000"/>
              </a:lnSpc>
            </a:pPr>
            <a:r>
              <a:rPr b="0" lang="en-US" sz="3600" spc="-1" strike="noStrike">
                <a:solidFill>
                  <a:srgbClr val="003366"/>
                </a:solidFill>
                <a:latin typeface="Arial"/>
              </a:rPr>
              <a:t>Web Engineering = Software Engineering ?</a:t>
            </a:r>
            <a:endParaRPr b="0" lang="en-US" sz="3600" spc="-1" strike="noStrike">
              <a:solidFill>
                <a:srgbClr val="000000"/>
              </a:solidFill>
              <a:latin typeface="Arial"/>
            </a:endParaRPr>
          </a:p>
        </p:txBody>
      </p:sp>
      <p:sp>
        <p:nvSpPr>
          <p:cNvPr id="486"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Software engineering principles, concepts, and methods can be applied to Web development, but their application </a:t>
            </a:r>
            <a:r>
              <a:rPr b="1" lang="en-US" sz="2400" spc="-1" strike="noStrike">
                <a:solidFill>
                  <a:srgbClr val="000000"/>
                </a:solidFill>
                <a:latin typeface="Arial"/>
              </a:rPr>
              <a:t>requires a somewhat different approach </a:t>
            </a:r>
            <a:r>
              <a:rPr b="0" lang="en-US" sz="2400" spc="-1" strike="noStrike">
                <a:solidFill>
                  <a:srgbClr val="000000"/>
                </a:solidFill>
                <a:latin typeface="Arial"/>
              </a:rPr>
              <a:t>than their use during the development of conventional software based systems.</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 </a:t>
            </a:r>
            <a:endParaRPr b="0" lang="en-US" sz="2400" spc="-1" strike="noStrike">
              <a:solidFill>
                <a:srgbClr val="000000"/>
              </a:solidFill>
              <a:latin typeface="Arial"/>
            </a:endParaRPr>
          </a:p>
        </p:txBody>
      </p:sp>
      <p:sp>
        <p:nvSpPr>
          <p:cNvPr id="487"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88" name="TextShape 4"/>
          <p:cNvSpPr txBox="1"/>
          <p:nvPr/>
        </p:nvSpPr>
        <p:spPr>
          <a:xfrm>
            <a:off x="7543800" y="6248520"/>
            <a:ext cx="1294920" cy="456840"/>
          </a:xfrm>
          <a:prstGeom prst="rect">
            <a:avLst/>
          </a:prstGeom>
          <a:noFill/>
          <a:ln w="9360">
            <a:noFill/>
          </a:ln>
        </p:spPr>
        <p:txBody>
          <a:bodyPr anchor="b"/>
          <a:p>
            <a:pPr algn="r">
              <a:lnSpc>
                <a:spcPct val="100000"/>
              </a:lnSpc>
            </a:pPr>
            <a:fld id="{F0B59539-0F71-49C6-A294-8A0BFEABC0C5}"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pic>
        <p:nvPicPr>
          <p:cNvPr id="489" name="Picture 4" descr=""/>
          <p:cNvPicPr/>
          <p:nvPr/>
        </p:nvPicPr>
        <p:blipFill>
          <a:blip r:embed="rId1"/>
          <a:stretch/>
        </p:blipFill>
        <p:spPr>
          <a:xfrm>
            <a:off x="1828800" y="4381560"/>
            <a:ext cx="5385960" cy="1485720"/>
          </a:xfrm>
          <a:prstGeom prst="rect">
            <a:avLst/>
          </a:prstGeom>
          <a:ln>
            <a:noFill/>
          </a:ln>
        </p:spPr>
      </p:pic>
    </p:spTree>
  </p:cSld>
  <p:timing>
    <p:tnLst>
      <p:par>
        <p:cTn id="367" dur="indefinite" restart="never" nodeType="tmRoot">
          <p:childTnLst>
            <p:seq>
              <p:cTn id="368" dur="indefinite" nodeType="mainSeq">
                <p:childTnLst>
                  <p:par>
                    <p:cTn id="369" fill="hold">
                      <p:stCondLst>
                        <p:cond delay="indefinite"/>
                      </p:stCondLst>
                      <p:childTnLst>
                        <p:par>
                          <p:cTn id="370" fill="hold">
                            <p:stCondLst>
                              <p:cond delay="0"/>
                            </p:stCondLst>
                            <p:childTnLst>
                              <p:par>
                                <p:cTn id="371" nodeType="clickEffect" fill="hold" presetClass="entr" presetID="3" presetSubtype="10">
                                  <p:stCondLst>
                                    <p:cond delay="0"/>
                                  </p:stCondLst>
                                  <p:childTnLst>
                                    <p:set>
                                      <p:cBhvr>
                                        <p:cTn id="372" dur="1" fill="hold">
                                          <p:stCondLst>
                                            <p:cond delay="0"/>
                                          </p:stCondLst>
                                        </p:cTn>
                                        <p:tgtEl>
                                          <p:spTgt spid="486">
                                            <p:txEl>
                                              <p:pRg st="1" end="1"/>
                                            </p:txEl>
                                          </p:spTgt>
                                        </p:tgtEl>
                                        <p:attrNameLst>
                                          <p:attrName>style.visibility</p:attrName>
                                        </p:attrNameLst>
                                      </p:cBhvr>
                                      <p:to>
                                        <p:strVal val="visible"/>
                                      </p:to>
                                    </p:set>
                                    <p:animEffect filter="blinds(horizontal)" transition="in">
                                      <p:cBhvr additive="repl">
                                        <p:cTn id="373" dur="500"/>
                                        <p:tgtEl>
                                          <p:spTgt spid="486">
                                            <p:txEl>
                                              <p:pRg st="1" end="1"/>
                                            </p:txEl>
                                          </p:spTgt>
                                        </p:tgtEl>
                                      </p:cBhvr>
                                    </p:animEffect>
                                  </p:childTnLst>
                                </p:cTn>
                              </p:par>
                              <p:par>
                                <p:cTn id="374" nodeType="withEffect" fill="hold" presetClass="entr" presetID="3" presetSubtype="10">
                                  <p:stCondLst>
                                    <p:cond delay="0"/>
                                  </p:stCondLst>
                                  <p:childTnLst>
                                    <p:set>
                                      <p:cBhvr>
                                        <p:cTn id="375" dur="1" fill="hold">
                                          <p:stCondLst>
                                            <p:cond delay="0"/>
                                          </p:stCondLst>
                                        </p:cTn>
                                        <p:tgtEl>
                                          <p:spTgt spid="489"/>
                                        </p:tgtEl>
                                        <p:attrNameLst>
                                          <p:attrName>style.visibility</p:attrName>
                                        </p:attrNameLst>
                                      </p:cBhvr>
                                      <p:to>
                                        <p:strVal val="visible"/>
                                      </p:to>
                                    </p:set>
                                    <p:animEffect filter="blinds(horizontal)" transition="in">
                                      <p:cBhvr additive="repl">
                                        <p:cTn id="376" dur="500"/>
                                        <p:tgtEl>
                                          <p:spTgt spid="48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0"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91" name="TextShape 2"/>
          <p:cNvSpPr txBox="1"/>
          <p:nvPr/>
        </p:nvSpPr>
        <p:spPr>
          <a:xfrm>
            <a:off x="7543800" y="6248520"/>
            <a:ext cx="1294920" cy="456840"/>
          </a:xfrm>
          <a:prstGeom prst="rect">
            <a:avLst/>
          </a:prstGeom>
          <a:noFill/>
          <a:ln w="9360">
            <a:noFill/>
          </a:ln>
        </p:spPr>
        <p:txBody>
          <a:bodyPr anchor="b"/>
          <a:p>
            <a:pPr algn="r">
              <a:lnSpc>
                <a:spcPct val="100000"/>
              </a:lnSpc>
            </a:pPr>
            <a:fld id="{FE174168-E068-449B-8952-FABB991C26FC}"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92" name="TextShape 3"/>
          <p:cNvSpPr txBox="1"/>
          <p:nvPr/>
        </p:nvSpPr>
        <p:spPr>
          <a:xfrm>
            <a:off x="838080" y="380880"/>
            <a:ext cx="8162640" cy="1090080"/>
          </a:xfrm>
          <a:prstGeom prst="rect">
            <a:avLst/>
          </a:prstGeom>
          <a:noFill/>
          <a:ln w="9360">
            <a:noFill/>
          </a:ln>
        </p:spPr>
        <p:txBody>
          <a:bodyPr anchor="b"/>
          <a:p>
            <a:pPr>
              <a:lnSpc>
                <a:spcPct val="100000"/>
              </a:lnSpc>
            </a:pPr>
            <a:r>
              <a:rPr b="0" lang="en-US" sz="3600" spc="-1" strike="noStrike">
                <a:solidFill>
                  <a:srgbClr val="003366"/>
                </a:solidFill>
                <a:latin typeface="Arial"/>
              </a:rPr>
              <a:t>Software Engineering Layers</a:t>
            </a:r>
            <a:endParaRPr b="0" lang="en-US" sz="3600" spc="-1" strike="noStrike">
              <a:solidFill>
                <a:srgbClr val="000000"/>
              </a:solidFill>
              <a:latin typeface="Arial"/>
            </a:endParaRPr>
          </a:p>
        </p:txBody>
      </p:sp>
      <p:pic>
        <p:nvPicPr>
          <p:cNvPr id="493" name="Picture 4" descr=""/>
          <p:cNvPicPr/>
          <p:nvPr/>
        </p:nvPicPr>
        <p:blipFill>
          <a:blip r:embed="rId1"/>
          <a:stretch/>
        </p:blipFill>
        <p:spPr>
          <a:xfrm>
            <a:off x="1878120" y="1828800"/>
            <a:ext cx="5385960" cy="1485720"/>
          </a:xfrm>
          <a:prstGeom prst="rect">
            <a:avLst/>
          </a:prstGeom>
          <a:ln>
            <a:noFill/>
          </a:ln>
        </p:spPr>
      </p:pic>
      <p:sp>
        <p:nvSpPr>
          <p:cNvPr id="494" name="TextShape 4"/>
          <p:cNvSpPr txBox="1"/>
          <p:nvPr/>
        </p:nvSpPr>
        <p:spPr>
          <a:xfrm>
            <a:off x="912960" y="3429000"/>
            <a:ext cx="8110080" cy="2018880"/>
          </a:xfrm>
          <a:prstGeom prst="rect">
            <a:avLst/>
          </a:prstGeom>
          <a:noFill/>
          <a:ln w="9360">
            <a:noFill/>
          </a:ln>
        </p:spPr>
        <p:txBody>
          <a:bodyPr/>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Quality: Foster a continuous process improvement culture</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Process: The glue that holds the technology layers together</a:t>
            </a:r>
            <a:endParaRPr b="0" lang="en-US" sz="20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Work products (e.g., models and documents) are produced, milestones are established, quality is ensured, and change is properly managed</a:t>
            </a:r>
            <a:endParaRPr b="0" lang="en-US" sz="18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Methods: Provide the technical how-to’s </a:t>
            </a:r>
            <a:endParaRPr b="0" lang="en-US" sz="20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Communication, requirements analysis, design modeling, program construction, testing, and support.</a:t>
            </a:r>
            <a:endParaRPr b="0" lang="en-US" sz="18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Tools: Support </a:t>
            </a:r>
            <a:endParaRPr b="0" lang="en-US" sz="2000" spc="-1" strike="noStrike">
              <a:solidFill>
                <a:srgbClr val="000000"/>
              </a:solidFill>
              <a:latin typeface="Arial"/>
            </a:endParaRPr>
          </a:p>
        </p:txBody>
      </p:sp>
    </p:spTree>
  </p:cSld>
  <p:timing>
    <p:tnLst>
      <p:par>
        <p:cTn id="377" dur="indefinite" restart="never" nodeType="tmRoot">
          <p:childTnLst>
            <p:seq>
              <p:cTn id="378" dur="indefinite" nodeType="mainSeq">
                <p:childTnLst>
                  <p:par>
                    <p:cTn id="379" fill="hold">
                      <p:stCondLst>
                        <p:cond delay="indefinite"/>
                      </p:stCondLst>
                      <p:childTnLst>
                        <p:par>
                          <p:cTn id="380" fill="hold">
                            <p:stCondLst>
                              <p:cond delay="0"/>
                            </p:stCondLst>
                            <p:childTnLst>
                              <p:par>
                                <p:cTn id="381" nodeType="clickEffect" fill="hold" presetClass="entr" presetID="3" presetSubtype="10">
                                  <p:stCondLst>
                                    <p:cond delay="0"/>
                                  </p:stCondLst>
                                  <p:childTnLst>
                                    <p:set>
                                      <p:cBhvr>
                                        <p:cTn id="382" dur="1" fill="hold">
                                          <p:stCondLst>
                                            <p:cond delay="0"/>
                                          </p:stCondLst>
                                        </p:cTn>
                                        <p:tgtEl>
                                          <p:spTgt spid="494">
                                            <p:txEl>
                                              <p:pRg st="1" end="1"/>
                                            </p:txEl>
                                          </p:spTgt>
                                        </p:tgtEl>
                                        <p:attrNameLst>
                                          <p:attrName>style.visibility</p:attrName>
                                        </p:attrNameLst>
                                      </p:cBhvr>
                                      <p:to>
                                        <p:strVal val="visible"/>
                                      </p:to>
                                    </p:set>
                                    <p:animEffect filter="blinds(horizontal)" transition="in">
                                      <p:cBhvr additive="repl">
                                        <p:cTn id="383" dur="500"/>
                                        <p:tgtEl>
                                          <p:spTgt spid="494">
                                            <p:txEl>
                                              <p:pRg st="1" end="1"/>
                                            </p:txEl>
                                          </p:spTgt>
                                        </p:tgtEl>
                                      </p:cBhvr>
                                    </p:animEffect>
                                  </p:childTnLst>
                                </p:cTn>
                              </p:par>
                              <p:par>
                                <p:cTn id="384" nodeType="withEffect" fill="hold" presetClass="entr" presetID="3" presetSubtype="10">
                                  <p:stCondLst>
                                    <p:cond delay="0"/>
                                  </p:stCondLst>
                                  <p:childTnLst>
                                    <p:set>
                                      <p:cBhvr>
                                        <p:cTn id="385" dur="1" fill="hold">
                                          <p:stCondLst>
                                            <p:cond delay="0"/>
                                          </p:stCondLst>
                                        </p:cTn>
                                        <p:tgtEl>
                                          <p:spTgt spid="494">
                                            <p:txEl>
                                              <p:pRg st="2" end="2"/>
                                            </p:txEl>
                                          </p:spTgt>
                                        </p:tgtEl>
                                        <p:attrNameLst>
                                          <p:attrName>style.visibility</p:attrName>
                                        </p:attrNameLst>
                                      </p:cBhvr>
                                      <p:to>
                                        <p:strVal val="visible"/>
                                      </p:to>
                                    </p:set>
                                    <p:animEffect filter="blinds(horizontal)" transition="in">
                                      <p:cBhvr additive="repl">
                                        <p:cTn id="386" dur="500"/>
                                        <p:tgtEl>
                                          <p:spTgt spid="494">
                                            <p:txEl>
                                              <p:pRg st="2" end="2"/>
                                            </p:txEl>
                                          </p:spTgt>
                                        </p:tgtEl>
                                      </p:cBhvr>
                                    </p:animEffect>
                                  </p:childTnLst>
                                </p:cTn>
                              </p:par>
                            </p:childTnLst>
                          </p:cTn>
                        </p:par>
                      </p:childTnLst>
                    </p:cTn>
                  </p:par>
                  <p:par>
                    <p:cTn id="387" fill="hold">
                      <p:stCondLst>
                        <p:cond delay="indefinite"/>
                      </p:stCondLst>
                      <p:childTnLst>
                        <p:par>
                          <p:cTn id="388" fill="hold">
                            <p:stCondLst>
                              <p:cond delay="0"/>
                            </p:stCondLst>
                            <p:childTnLst>
                              <p:par>
                                <p:cTn id="389" nodeType="clickEffect" fill="hold" presetClass="entr" presetID="3" presetSubtype="10">
                                  <p:stCondLst>
                                    <p:cond delay="0"/>
                                  </p:stCondLst>
                                  <p:childTnLst>
                                    <p:set>
                                      <p:cBhvr>
                                        <p:cTn id="390" dur="1" fill="hold">
                                          <p:stCondLst>
                                            <p:cond delay="0"/>
                                          </p:stCondLst>
                                        </p:cTn>
                                        <p:tgtEl>
                                          <p:spTgt spid="494">
                                            <p:txEl>
                                              <p:pRg st="3" end="3"/>
                                            </p:txEl>
                                          </p:spTgt>
                                        </p:tgtEl>
                                        <p:attrNameLst>
                                          <p:attrName>style.visibility</p:attrName>
                                        </p:attrNameLst>
                                      </p:cBhvr>
                                      <p:to>
                                        <p:strVal val="visible"/>
                                      </p:to>
                                    </p:set>
                                    <p:animEffect filter="blinds(horizontal)" transition="in">
                                      <p:cBhvr additive="repl">
                                        <p:cTn id="391" dur="500"/>
                                        <p:tgtEl>
                                          <p:spTgt spid="494">
                                            <p:txEl>
                                              <p:pRg st="3" end="3"/>
                                            </p:txEl>
                                          </p:spTgt>
                                        </p:tgtEl>
                                      </p:cBhvr>
                                    </p:animEffect>
                                  </p:childTnLst>
                                </p:cTn>
                              </p:par>
                              <p:par>
                                <p:cTn id="392" nodeType="withEffect" fill="hold" presetClass="entr" presetID="3" presetSubtype="10">
                                  <p:stCondLst>
                                    <p:cond delay="0"/>
                                  </p:stCondLst>
                                  <p:childTnLst>
                                    <p:set>
                                      <p:cBhvr>
                                        <p:cTn id="393" dur="1" fill="hold">
                                          <p:stCondLst>
                                            <p:cond delay="0"/>
                                          </p:stCondLst>
                                        </p:cTn>
                                        <p:tgtEl>
                                          <p:spTgt spid="494">
                                            <p:txEl>
                                              <p:pRg st="4" end="4"/>
                                            </p:txEl>
                                          </p:spTgt>
                                        </p:tgtEl>
                                        <p:attrNameLst>
                                          <p:attrName>style.visibility</p:attrName>
                                        </p:attrNameLst>
                                      </p:cBhvr>
                                      <p:to>
                                        <p:strVal val="visible"/>
                                      </p:to>
                                    </p:set>
                                    <p:animEffect filter="blinds(horizontal)" transition="in">
                                      <p:cBhvr additive="repl">
                                        <p:cTn id="394" dur="500"/>
                                        <p:tgtEl>
                                          <p:spTgt spid="494">
                                            <p:txEl>
                                              <p:pRg st="4" end="4"/>
                                            </p:txEl>
                                          </p:spTgt>
                                        </p:tgtEl>
                                      </p:cBhvr>
                                    </p:animEffect>
                                  </p:childTnLst>
                                </p:cTn>
                              </p:par>
                            </p:childTnLst>
                          </p:cTn>
                        </p:par>
                      </p:childTnLst>
                    </p:cTn>
                  </p:par>
                  <p:par>
                    <p:cTn id="395" fill="hold">
                      <p:stCondLst>
                        <p:cond delay="indefinite"/>
                      </p:stCondLst>
                      <p:childTnLst>
                        <p:par>
                          <p:cTn id="396" fill="hold">
                            <p:stCondLst>
                              <p:cond delay="0"/>
                            </p:stCondLst>
                            <p:childTnLst>
                              <p:par>
                                <p:cTn id="397" nodeType="clickEffect" fill="hold" presetClass="entr" presetID="3" presetSubtype="10">
                                  <p:stCondLst>
                                    <p:cond delay="0"/>
                                  </p:stCondLst>
                                  <p:childTnLst>
                                    <p:set>
                                      <p:cBhvr>
                                        <p:cTn id="398" dur="1" fill="hold">
                                          <p:stCondLst>
                                            <p:cond delay="0"/>
                                          </p:stCondLst>
                                        </p:cTn>
                                        <p:tgtEl>
                                          <p:spTgt spid="494">
                                            <p:txEl>
                                              <p:pRg st="5" end="5"/>
                                            </p:txEl>
                                          </p:spTgt>
                                        </p:tgtEl>
                                        <p:attrNameLst>
                                          <p:attrName>style.visibility</p:attrName>
                                        </p:attrNameLst>
                                      </p:cBhvr>
                                      <p:to>
                                        <p:strVal val="visible"/>
                                      </p:to>
                                    </p:set>
                                    <p:animEffect filter="blinds(horizontal)" transition="in">
                                      <p:cBhvr additive="repl">
                                        <p:cTn id="399" dur="500"/>
                                        <p:tgtEl>
                                          <p:spTgt spid="494">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Chapter 1</a:t>
            </a:r>
            <a:endParaRPr b="0" lang="en-US" sz="4000" spc="-1" strike="noStrike">
              <a:solidFill>
                <a:srgbClr val="000000"/>
              </a:solidFill>
              <a:latin typeface="Arial"/>
            </a:endParaRPr>
          </a:p>
        </p:txBody>
      </p:sp>
      <p:sp>
        <p:nvSpPr>
          <p:cNvPr id="385"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879"/>
              </a:spcBef>
              <a:buClr>
                <a:srgbClr val="9a0000"/>
              </a:buClr>
              <a:buSzPct val="75000"/>
              <a:buFont typeface="Wingdings" charset="2"/>
              <a:buChar char=""/>
            </a:pPr>
            <a:r>
              <a:rPr b="0" i="1" lang="en-US" sz="4400" spc="-1" strike="noStrike">
                <a:solidFill>
                  <a:srgbClr val="000000"/>
                </a:solidFill>
                <a:latin typeface="Arial"/>
              </a:rPr>
              <a:t>Web-Based Systems</a:t>
            </a:r>
            <a:endParaRPr b="0" lang="en-US" sz="4400" spc="-1" strike="noStrike">
              <a:solidFill>
                <a:srgbClr val="000000"/>
              </a:solidFill>
              <a:latin typeface="Arial"/>
            </a:endParaRPr>
          </a:p>
        </p:txBody>
      </p:sp>
      <p:sp>
        <p:nvSpPr>
          <p:cNvPr id="386"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87" name="TextShape 4"/>
          <p:cNvSpPr txBox="1"/>
          <p:nvPr/>
        </p:nvSpPr>
        <p:spPr>
          <a:xfrm>
            <a:off x="7543800" y="6248520"/>
            <a:ext cx="1294920" cy="456840"/>
          </a:xfrm>
          <a:prstGeom prst="rect">
            <a:avLst/>
          </a:prstGeom>
          <a:noFill/>
          <a:ln w="9360">
            <a:noFill/>
          </a:ln>
        </p:spPr>
        <p:txBody>
          <a:bodyPr anchor="b"/>
          <a:p>
            <a:pPr algn="r">
              <a:lnSpc>
                <a:spcPct val="100000"/>
              </a:lnSpc>
            </a:pPr>
            <a:fld id="{9F8D3278-8789-4A55-B5CA-EB9B4DD87EE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 Engineering</a:t>
            </a:r>
            <a:endParaRPr b="0" lang="en-US" sz="4000" spc="-1" strike="noStrike">
              <a:solidFill>
                <a:srgbClr val="000000"/>
              </a:solidFill>
              <a:latin typeface="Arial"/>
            </a:endParaRPr>
          </a:p>
        </p:txBody>
      </p:sp>
      <p:sp>
        <p:nvSpPr>
          <p:cNvPr id="496"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Web Engineering differed from Software Engineering… </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WebE framework must be defined within a process that: </a:t>
            </a:r>
            <a:endParaRPr b="0" lang="en-US" sz="2000" spc="-1" strike="noStrike">
              <a:solidFill>
                <a:srgbClr val="000000"/>
              </a:solidFill>
              <a:latin typeface="Arial"/>
            </a:endParaRPr>
          </a:p>
          <a:p>
            <a:pPr marL="1257480" indent="-456840">
              <a:lnSpc>
                <a:spcPct val="100000"/>
              </a:lnSpc>
              <a:spcBef>
                <a:spcPts val="360"/>
              </a:spcBef>
            </a:pPr>
            <a:r>
              <a:rPr b="0" lang="en-US" sz="1800" spc="-1" strike="noStrike">
                <a:solidFill>
                  <a:srgbClr val="000000"/>
                </a:solidFill>
                <a:latin typeface="Arial"/>
              </a:rPr>
              <a:t>(1) embraces change, </a:t>
            </a:r>
            <a:endParaRPr b="0" lang="en-US" sz="1800" spc="-1" strike="noStrike">
              <a:solidFill>
                <a:srgbClr val="000000"/>
              </a:solidFill>
              <a:latin typeface="Arial"/>
            </a:endParaRPr>
          </a:p>
          <a:p>
            <a:pPr marL="1257480" indent="-456840">
              <a:lnSpc>
                <a:spcPct val="100000"/>
              </a:lnSpc>
              <a:spcBef>
                <a:spcPts val="360"/>
              </a:spcBef>
            </a:pPr>
            <a:r>
              <a:rPr b="0" lang="en-US" sz="1800" spc="-1" strike="noStrike">
                <a:solidFill>
                  <a:srgbClr val="000000"/>
                </a:solidFill>
                <a:latin typeface="Arial"/>
              </a:rPr>
              <a:t>(2) encourages the creativity and independence of development staff and strong interaction with WebApp stakeholders, </a:t>
            </a:r>
            <a:endParaRPr b="0" lang="en-US" sz="1800" spc="-1" strike="noStrike">
              <a:solidFill>
                <a:srgbClr val="000000"/>
              </a:solidFill>
              <a:latin typeface="Arial"/>
            </a:endParaRPr>
          </a:p>
          <a:p>
            <a:pPr marL="1257480" indent="-456840">
              <a:lnSpc>
                <a:spcPct val="100000"/>
              </a:lnSpc>
              <a:spcBef>
                <a:spcPts val="360"/>
              </a:spcBef>
            </a:pPr>
            <a:r>
              <a:rPr b="0" lang="en-US" sz="1800" spc="-1" strike="noStrike">
                <a:solidFill>
                  <a:srgbClr val="000000"/>
                </a:solidFill>
                <a:latin typeface="Arial"/>
              </a:rPr>
              <a:t>(3) builds systems using small development teams, and </a:t>
            </a:r>
            <a:endParaRPr b="0" lang="en-US" sz="1800" spc="-1" strike="noStrike">
              <a:solidFill>
                <a:srgbClr val="000000"/>
              </a:solidFill>
              <a:latin typeface="Arial"/>
            </a:endParaRPr>
          </a:p>
          <a:p>
            <a:pPr marL="1257480" indent="-456840">
              <a:lnSpc>
                <a:spcPct val="100000"/>
              </a:lnSpc>
              <a:spcBef>
                <a:spcPts val="360"/>
              </a:spcBef>
            </a:pPr>
            <a:r>
              <a:rPr b="0" lang="en-US" sz="1800" spc="-1" strike="noStrike">
                <a:solidFill>
                  <a:srgbClr val="000000"/>
                </a:solidFill>
                <a:latin typeface="Arial"/>
              </a:rPr>
              <a:t>(4) emphasizes incremental development using short development cycles</a:t>
            </a:r>
            <a:endParaRPr b="0" lang="en-US" sz="1800" spc="-1" strike="noStrike">
              <a:solidFill>
                <a:srgbClr val="000000"/>
              </a:solidFill>
              <a:latin typeface="Arial"/>
            </a:endParaRPr>
          </a:p>
        </p:txBody>
      </p:sp>
      <p:sp>
        <p:nvSpPr>
          <p:cNvPr id="497"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98" name="TextShape 4"/>
          <p:cNvSpPr txBox="1"/>
          <p:nvPr/>
        </p:nvSpPr>
        <p:spPr>
          <a:xfrm>
            <a:off x="7543800" y="6248520"/>
            <a:ext cx="1294920" cy="456840"/>
          </a:xfrm>
          <a:prstGeom prst="rect">
            <a:avLst/>
          </a:prstGeom>
          <a:noFill/>
          <a:ln w="9360">
            <a:noFill/>
          </a:ln>
        </p:spPr>
        <p:txBody>
          <a:bodyPr anchor="b"/>
          <a:p>
            <a:pPr algn="r">
              <a:lnSpc>
                <a:spcPct val="100000"/>
              </a:lnSpc>
            </a:pPr>
            <a:fld id="{84C91581-6A9E-4A95-8D58-E4DD3F458449}"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00" dur="indefinite" restart="never" nodeType="tmRoot">
          <p:childTnLst>
            <p:seq>
              <p:cTn id="401"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0000"/>
                </a:solidFill>
                <a:latin typeface="Arial"/>
              </a:rPr>
              <a:t>WebE Methods</a:t>
            </a:r>
            <a:endParaRPr b="0" lang="en-US" sz="4000" spc="-1" strike="noStrike">
              <a:solidFill>
                <a:srgbClr val="000000"/>
              </a:solidFill>
              <a:latin typeface="Arial"/>
            </a:endParaRPr>
          </a:p>
        </p:txBody>
      </p:sp>
      <p:sp>
        <p:nvSpPr>
          <p:cNvPr id="500"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Encompasses a set of technical tasks that enable a Web engineer to understand, characterize, and then build a high-quality WebApp</a:t>
            </a:r>
            <a:endParaRPr b="0" lang="en-US" sz="2400" spc="-1" strike="noStrike">
              <a:solidFill>
                <a:srgbClr val="000000"/>
              </a:solidFill>
              <a:latin typeface="Arial"/>
            </a:endParaRPr>
          </a:p>
          <a:p>
            <a:pPr lvl="1" marL="857160" indent="-456840">
              <a:lnSpc>
                <a:spcPct val="100000"/>
              </a:lnSpc>
              <a:spcBef>
                <a:spcPts val="400"/>
              </a:spcBef>
              <a:buClr>
                <a:srgbClr val="9a0000"/>
              </a:buClr>
              <a:buSzPct val="70000"/>
              <a:buFont typeface="Helvetica"/>
              <a:buAutoNum type="arabicPeriod"/>
            </a:pPr>
            <a:r>
              <a:rPr b="0" lang="en-US" sz="2000" spc="-1" strike="noStrike">
                <a:solidFill>
                  <a:srgbClr val="000000"/>
                </a:solidFill>
                <a:latin typeface="Arial"/>
              </a:rPr>
              <a:t>Communication methods</a:t>
            </a:r>
            <a:endParaRPr b="0" lang="en-US" sz="2000" spc="-1" strike="noStrike">
              <a:solidFill>
                <a:srgbClr val="000000"/>
              </a:solidFill>
              <a:latin typeface="Arial"/>
            </a:endParaRPr>
          </a:p>
          <a:p>
            <a:pPr lvl="1" marL="857160" indent="-456840">
              <a:lnSpc>
                <a:spcPct val="100000"/>
              </a:lnSpc>
              <a:spcBef>
                <a:spcPts val="400"/>
              </a:spcBef>
              <a:buClr>
                <a:srgbClr val="9a0000"/>
              </a:buClr>
              <a:buSzPct val="70000"/>
              <a:buFont typeface="Helvetica"/>
              <a:buAutoNum type="arabicPeriod"/>
            </a:pPr>
            <a:r>
              <a:rPr b="0" lang="en-US" sz="2000" spc="-1" strike="noStrike">
                <a:solidFill>
                  <a:srgbClr val="000000"/>
                </a:solidFill>
                <a:latin typeface="Arial"/>
              </a:rPr>
              <a:t>Requirements analysis methods</a:t>
            </a:r>
            <a:endParaRPr b="0" lang="en-US" sz="2000" spc="-1" strike="noStrike">
              <a:solidFill>
                <a:srgbClr val="000000"/>
              </a:solidFill>
              <a:latin typeface="Arial"/>
            </a:endParaRPr>
          </a:p>
          <a:p>
            <a:pPr lvl="1" marL="857160" indent="-456840">
              <a:lnSpc>
                <a:spcPct val="100000"/>
              </a:lnSpc>
              <a:spcBef>
                <a:spcPts val="400"/>
              </a:spcBef>
              <a:buClr>
                <a:srgbClr val="9a0000"/>
              </a:buClr>
              <a:buSzPct val="70000"/>
              <a:buFont typeface="Helvetica"/>
              <a:buAutoNum type="arabicPeriod"/>
            </a:pPr>
            <a:r>
              <a:rPr b="0" lang="en-US" sz="2000" spc="-1" strike="noStrike">
                <a:solidFill>
                  <a:srgbClr val="000000"/>
                </a:solidFill>
                <a:latin typeface="Arial"/>
              </a:rPr>
              <a:t>Design methods</a:t>
            </a:r>
            <a:endParaRPr b="0" lang="en-US" sz="2000" spc="-1" strike="noStrike">
              <a:solidFill>
                <a:srgbClr val="000000"/>
              </a:solidFill>
              <a:latin typeface="Arial"/>
            </a:endParaRPr>
          </a:p>
          <a:p>
            <a:pPr lvl="1" marL="857160" indent="-456840">
              <a:lnSpc>
                <a:spcPct val="100000"/>
              </a:lnSpc>
              <a:spcBef>
                <a:spcPts val="400"/>
              </a:spcBef>
              <a:buClr>
                <a:srgbClr val="9a0000"/>
              </a:buClr>
              <a:buSzPct val="70000"/>
              <a:buFont typeface="Helvetica"/>
              <a:buAutoNum type="arabicPeriod"/>
            </a:pPr>
            <a:r>
              <a:rPr b="0" lang="en-US" sz="2000" spc="-1" strike="noStrike">
                <a:solidFill>
                  <a:srgbClr val="000000"/>
                </a:solidFill>
                <a:latin typeface="Arial"/>
              </a:rPr>
              <a:t>Construction methods</a:t>
            </a:r>
            <a:endParaRPr b="0" lang="en-US" sz="2000" spc="-1" strike="noStrike">
              <a:solidFill>
                <a:srgbClr val="000000"/>
              </a:solidFill>
              <a:latin typeface="Arial"/>
            </a:endParaRPr>
          </a:p>
          <a:p>
            <a:pPr lvl="1" marL="857160" indent="-456840">
              <a:lnSpc>
                <a:spcPct val="100000"/>
              </a:lnSpc>
              <a:spcBef>
                <a:spcPts val="400"/>
              </a:spcBef>
              <a:buClr>
                <a:srgbClr val="9a0000"/>
              </a:buClr>
              <a:buSzPct val="70000"/>
              <a:buFont typeface="Helvetica"/>
              <a:buAutoNum type="arabicPeriod"/>
            </a:pPr>
            <a:r>
              <a:rPr b="0" lang="en-US" sz="2000" spc="-1" strike="noStrike">
                <a:solidFill>
                  <a:srgbClr val="000000"/>
                </a:solidFill>
                <a:latin typeface="Arial"/>
              </a:rPr>
              <a:t>Testing methods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
        <p:nvSpPr>
          <p:cNvPr id="501"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02" name="TextShape 4"/>
          <p:cNvSpPr txBox="1"/>
          <p:nvPr/>
        </p:nvSpPr>
        <p:spPr>
          <a:xfrm>
            <a:off x="7543800" y="6248520"/>
            <a:ext cx="1294920" cy="456840"/>
          </a:xfrm>
          <a:prstGeom prst="rect">
            <a:avLst/>
          </a:prstGeom>
          <a:noFill/>
          <a:ln w="9360">
            <a:noFill/>
          </a:ln>
        </p:spPr>
        <p:txBody>
          <a:bodyPr anchor="b"/>
          <a:p>
            <a:pPr algn="r">
              <a:lnSpc>
                <a:spcPct val="100000"/>
              </a:lnSpc>
            </a:pPr>
            <a:fld id="{E72C2D44-5970-41F7-97B0-80C4F6850680}"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02" dur="indefinite" restart="never" nodeType="tmRoot">
          <p:childTnLst>
            <p:seq>
              <p:cTn id="403"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04" name="TextShape 2"/>
          <p:cNvSpPr txBox="1"/>
          <p:nvPr/>
        </p:nvSpPr>
        <p:spPr>
          <a:xfrm>
            <a:off x="7543800" y="6248520"/>
            <a:ext cx="1294920" cy="456840"/>
          </a:xfrm>
          <a:prstGeom prst="rect">
            <a:avLst/>
          </a:prstGeom>
          <a:noFill/>
          <a:ln w="9360">
            <a:noFill/>
          </a:ln>
        </p:spPr>
        <p:txBody>
          <a:bodyPr anchor="b"/>
          <a:p>
            <a:pPr algn="r">
              <a:lnSpc>
                <a:spcPct val="100000"/>
              </a:lnSpc>
            </a:pPr>
            <a:fld id="{D9030F04-A1BA-458D-9C99-3BD60EFC87F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05"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0000"/>
                </a:solidFill>
                <a:latin typeface="Arial"/>
              </a:rPr>
              <a:t>WebE Methods</a:t>
            </a:r>
            <a:endParaRPr b="0" lang="en-US" sz="4000" spc="-1" strike="noStrike">
              <a:solidFill>
                <a:srgbClr val="000000"/>
              </a:solidFill>
              <a:latin typeface="Arial"/>
            </a:endParaRPr>
          </a:p>
        </p:txBody>
      </p:sp>
      <p:sp>
        <p:nvSpPr>
          <p:cNvPr id="506" name="TextShape 4"/>
          <p:cNvSpPr txBox="1"/>
          <p:nvPr/>
        </p:nvSpPr>
        <p:spPr>
          <a:xfrm>
            <a:off x="533520" y="1752480"/>
            <a:ext cx="8610120" cy="3047760"/>
          </a:xfrm>
          <a:prstGeom prst="rect">
            <a:avLst/>
          </a:prstGeom>
          <a:noFill/>
          <a:ln w="9360">
            <a:noFill/>
          </a:ln>
        </p:spPr>
        <p:txBody>
          <a:bodyPr/>
          <a:p>
            <a:pPr marL="457200" indent="-456840">
              <a:lnSpc>
                <a:spcPct val="100000"/>
              </a:lnSpc>
              <a:spcBef>
                <a:spcPts val="479"/>
              </a:spcBef>
              <a:buClr>
                <a:srgbClr val="9a0000"/>
              </a:buClr>
              <a:buSzPct val="75000"/>
              <a:buFont typeface="Helvetica"/>
              <a:buAutoNum type="arabicPeriod"/>
            </a:pPr>
            <a:r>
              <a:rPr b="0" lang="en-US" sz="2400" spc="-1" strike="noStrike">
                <a:solidFill>
                  <a:srgbClr val="000000"/>
                </a:solidFill>
                <a:latin typeface="Arial"/>
              </a:rPr>
              <a:t>Communication methods</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Define the approach used to facilitate communication between Web engineers and all other </a:t>
            </a:r>
            <a:r>
              <a:rPr b="1" lang="en-US" sz="2000" spc="-1" strike="noStrike">
                <a:solidFill>
                  <a:srgbClr val="000000"/>
                </a:solidFill>
                <a:latin typeface="Arial"/>
              </a:rPr>
              <a:t>WebApp stakeholders </a:t>
            </a:r>
            <a:r>
              <a:rPr b="0" lang="en-US" sz="2000" spc="-1" strike="noStrike">
                <a:solidFill>
                  <a:srgbClr val="000000"/>
                </a:solidFill>
                <a:latin typeface="Arial"/>
              </a:rPr>
              <a:t>(e.g., end users, business clients, problem domain experts, content designers, team leaders, project managers)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Communication techniques are important during requirements gathering and whenever a WebApp increment is to be evaluated</a:t>
            </a:r>
            <a:endParaRPr b="0" lang="en-US" sz="20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a:pPr>
            <a:r>
              <a:rPr b="0" lang="en-US" sz="2400" spc="-1" strike="noStrike">
                <a:solidFill>
                  <a:srgbClr val="000000"/>
                </a:solidFill>
                <a:latin typeface="Arial"/>
              </a:rPr>
              <a:t>Requirements analysis methods</a:t>
            </a:r>
            <a:endParaRPr b="0" lang="en-US" sz="2400" spc="-1" strike="noStrike">
              <a:solidFill>
                <a:srgbClr val="000000"/>
              </a:solidFill>
              <a:latin typeface="Arial"/>
            </a:endParaRPr>
          </a:p>
          <a:p>
            <a:pPr lvl="1" marL="914400" indent="-45684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Provides understanding the deliverable content of a WebApp</a:t>
            </a:r>
            <a:endParaRPr b="0" lang="en-US" sz="2000" spc="-1" strike="noStrike">
              <a:solidFill>
                <a:srgbClr val="000000"/>
              </a:solidFill>
              <a:latin typeface="Arial"/>
            </a:endParaRPr>
          </a:p>
        </p:txBody>
      </p:sp>
    </p:spTree>
  </p:cSld>
  <p:timing>
    <p:tnLst>
      <p:par>
        <p:cTn id="404" dur="indefinite" restart="never" nodeType="tmRoot">
          <p:childTnLst>
            <p:seq>
              <p:cTn id="405" dur="indefinite" nodeType="mainSeq">
                <p:childTnLst>
                  <p:par>
                    <p:cTn id="406" fill="hold">
                      <p:stCondLst>
                        <p:cond delay="indefinite"/>
                      </p:stCondLst>
                      <p:childTnLst>
                        <p:par>
                          <p:cTn id="407" fill="hold">
                            <p:stCondLst>
                              <p:cond delay="0"/>
                            </p:stCondLst>
                            <p:childTnLst>
                              <p:par>
                                <p:cTn id="408" nodeType="clickEffect" fill="hold" presetClass="entr" presetID="3" presetSubtype="10">
                                  <p:stCondLst>
                                    <p:cond delay="0"/>
                                  </p:stCondLst>
                                  <p:childTnLst>
                                    <p:set>
                                      <p:cBhvr>
                                        <p:cTn id="409" dur="1" fill="hold">
                                          <p:stCondLst>
                                            <p:cond delay="0"/>
                                          </p:stCondLst>
                                        </p:cTn>
                                        <p:tgtEl>
                                          <p:spTgt spid="506">
                                            <p:txEl>
                                              <p:pRg st="3" end="3"/>
                                            </p:txEl>
                                          </p:spTgt>
                                        </p:tgtEl>
                                        <p:attrNameLst>
                                          <p:attrName>style.visibility</p:attrName>
                                        </p:attrNameLst>
                                      </p:cBhvr>
                                      <p:to>
                                        <p:strVal val="visible"/>
                                      </p:to>
                                    </p:set>
                                    <p:animEffect filter="blinds(horizontal)" transition="in">
                                      <p:cBhvr additive="repl">
                                        <p:cTn id="410" dur="500"/>
                                        <p:tgtEl>
                                          <p:spTgt spid="506">
                                            <p:txEl>
                                              <p:pRg st="3" end="3"/>
                                            </p:txEl>
                                          </p:spTgt>
                                        </p:tgtEl>
                                      </p:cBhvr>
                                    </p:animEffect>
                                  </p:childTnLst>
                                </p:cTn>
                              </p:par>
                              <p:par>
                                <p:cTn id="411" nodeType="withEffect" fill="hold" presetClass="entr" presetID="3" presetSubtype="10">
                                  <p:stCondLst>
                                    <p:cond delay="0"/>
                                  </p:stCondLst>
                                  <p:childTnLst>
                                    <p:set>
                                      <p:cBhvr>
                                        <p:cTn id="412" dur="1" fill="hold">
                                          <p:stCondLst>
                                            <p:cond delay="0"/>
                                          </p:stCondLst>
                                        </p:cTn>
                                        <p:tgtEl>
                                          <p:spTgt spid="506">
                                            <p:txEl>
                                              <p:pRg st="4" end="4"/>
                                            </p:txEl>
                                          </p:spTgt>
                                        </p:tgtEl>
                                        <p:attrNameLst>
                                          <p:attrName>style.visibility</p:attrName>
                                        </p:attrNameLst>
                                      </p:cBhvr>
                                      <p:to>
                                        <p:strVal val="visible"/>
                                      </p:to>
                                    </p:set>
                                    <p:animEffect filter="blinds(horizontal)" transition="in">
                                      <p:cBhvr additive="repl">
                                        <p:cTn id="413" dur="500"/>
                                        <p:tgtEl>
                                          <p:spTgt spid="506">
                                            <p:txEl>
                                              <p:pRg st="4" end="4"/>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08" name="TextShape 2"/>
          <p:cNvSpPr txBox="1"/>
          <p:nvPr/>
        </p:nvSpPr>
        <p:spPr>
          <a:xfrm>
            <a:off x="7543800" y="6248520"/>
            <a:ext cx="1294920" cy="456840"/>
          </a:xfrm>
          <a:prstGeom prst="rect">
            <a:avLst/>
          </a:prstGeom>
          <a:noFill/>
          <a:ln w="9360">
            <a:noFill/>
          </a:ln>
        </p:spPr>
        <p:txBody>
          <a:bodyPr anchor="b"/>
          <a:p>
            <a:pPr algn="r">
              <a:lnSpc>
                <a:spcPct val="100000"/>
              </a:lnSpc>
            </a:pPr>
            <a:fld id="{09292D20-3728-4C0E-9B71-8E52839C4CF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09"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Methods</a:t>
            </a:r>
            <a:endParaRPr b="0" lang="en-US" sz="4000" spc="-1" strike="noStrike">
              <a:solidFill>
                <a:srgbClr val="000000"/>
              </a:solidFill>
              <a:latin typeface="Arial"/>
            </a:endParaRPr>
          </a:p>
        </p:txBody>
      </p:sp>
      <p:sp>
        <p:nvSpPr>
          <p:cNvPr id="510" name="TextShape 4"/>
          <p:cNvSpPr txBox="1"/>
          <p:nvPr/>
        </p:nvSpPr>
        <p:spPr>
          <a:xfrm>
            <a:off x="533520" y="1752480"/>
            <a:ext cx="8610120" cy="3047760"/>
          </a:xfrm>
          <a:prstGeom prst="rect">
            <a:avLst/>
          </a:prstGeom>
          <a:noFill/>
          <a:ln w="9360">
            <a:noFill/>
          </a:ln>
        </p:spPr>
        <p:txBody>
          <a:bodyPr/>
          <a:p>
            <a:pPr marL="457200" indent="-456840">
              <a:lnSpc>
                <a:spcPct val="100000"/>
              </a:lnSpc>
              <a:spcBef>
                <a:spcPts val="479"/>
              </a:spcBef>
              <a:buClr>
                <a:srgbClr val="9a0000"/>
              </a:buClr>
              <a:buSzPct val="75000"/>
              <a:buFont typeface="Helvetica"/>
              <a:buAutoNum type="arabicPeriod" startAt="3"/>
            </a:pPr>
            <a:r>
              <a:rPr b="0" lang="en-US" sz="2400" spc="-1" strike="noStrike">
                <a:solidFill>
                  <a:srgbClr val="000000"/>
                </a:solidFill>
                <a:latin typeface="Arial"/>
              </a:rPr>
              <a:t>Design methods</a:t>
            </a:r>
            <a:endParaRPr b="0" lang="en-US" sz="2400" spc="-1" strike="noStrike">
              <a:solidFill>
                <a:srgbClr val="000000"/>
              </a:solidFill>
              <a:latin typeface="Arial"/>
            </a:endParaRPr>
          </a:p>
          <a:p>
            <a:pPr lvl="1" marL="914400" indent="-45684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Design techniques for WebApp content, application and information architecture, interface design, and navigation structure</a:t>
            </a:r>
            <a:endParaRPr b="0" lang="en-US" sz="20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3"/>
            </a:pPr>
            <a:r>
              <a:rPr b="0" lang="en-US" sz="2400" spc="-1" strike="noStrike">
                <a:solidFill>
                  <a:srgbClr val="000000"/>
                </a:solidFill>
                <a:latin typeface="Arial"/>
              </a:rPr>
              <a:t>Construction methods</a:t>
            </a:r>
            <a:endParaRPr b="0" lang="en-US" sz="2400" spc="-1" strike="noStrike">
              <a:solidFill>
                <a:srgbClr val="000000"/>
              </a:solidFill>
              <a:latin typeface="Arial"/>
            </a:endParaRPr>
          </a:p>
          <a:p>
            <a:pPr lvl="1" marL="914400" indent="-45684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Set of languages, tools, and related technology to create WebApp</a:t>
            </a:r>
            <a:endParaRPr b="0" lang="en-US" sz="2000" spc="-1" strike="noStrike">
              <a:solidFill>
                <a:srgbClr val="000000"/>
              </a:solidFill>
              <a:latin typeface="Arial"/>
            </a:endParaRPr>
          </a:p>
          <a:p>
            <a:pPr marL="457200" indent="-456840">
              <a:lnSpc>
                <a:spcPct val="100000"/>
              </a:lnSpc>
              <a:spcBef>
                <a:spcPts val="479"/>
              </a:spcBef>
              <a:buClr>
                <a:srgbClr val="9a0000"/>
              </a:buClr>
              <a:buSzPct val="75000"/>
              <a:buFont typeface="Helvetica"/>
              <a:buAutoNum type="arabicPeriod" startAt="3"/>
            </a:pPr>
            <a:r>
              <a:rPr b="0" lang="en-US" sz="2400" spc="-1" strike="noStrike">
                <a:solidFill>
                  <a:srgbClr val="000000"/>
                </a:solidFill>
                <a:latin typeface="Arial"/>
              </a:rPr>
              <a:t>Testing methods</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Testing component-level and architectural issues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Navigation testing</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Usability testing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Security testing</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 </a:t>
            </a:r>
            <a:endParaRPr b="0" lang="en-US" sz="2000" spc="-1" strike="noStrike">
              <a:solidFill>
                <a:srgbClr val="000000"/>
              </a:solidFill>
              <a:latin typeface="Arial"/>
            </a:endParaRPr>
          </a:p>
        </p:txBody>
      </p:sp>
    </p:spTree>
  </p:cSld>
  <p:timing>
    <p:tnLst>
      <p:par>
        <p:cTn id="414" dur="indefinite" restart="never" nodeType="tmRoot">
          <p:childTnLst>
            <p:seq>
              <p:cTn id="415" dur="indefinite" nodeType="mainSeq">
                <p:childTnLst>
                  <p:par>
                    <p:cTn id="416" fill="hold">
                      <p:stCondLst>
                        <p:cond delay="indefinite"/>
                      </p:stCondLst>
                      <p:childTnLst>
                        <p:par>
                          <p:cTn id="417" fill="hold">
                            <p:stCondLst>
                              <p:cond delay="0"/>
                            </p:stCondLst>
                            <p:childTnLst>
                              <p:par>
                                <p:cTn id="418" nodeType="clickEffect" fill="hold" presetClass="entr" presetID="3" presetSubtype="10">
                                  <p:stCondLst>
                                    <p:cond delay="0"/>
                                  </p:stCondLst>
                                  <p:childTnLst>
                                    <p:set>
                                      <p:cBhvr>
                                        <p:cTn id="419" dur="1" fill="hold">
                                          <p:stCondLst>
                                            <p:cond delay="0"/>
                                          </p:stCondLst>
                                        </p:cTn>
                                        <p:tgtEl>
                                          <p:spTgt spid="510">
                                            <p:txEl>
                                              <p:pRg st="2" end="2"/>
                                            </p:txEl>
                                          </p:spTgt>
                                        </p:tgtEl>
                                        <p:attrNameLst>
                                          <p:attrName>style.visibility</p:attrName>
                                        </p:attrNameLst>
                                      </p:cBhvr>
                                      <p:to>
                                        <p:strVal val="visible"/>
                                      </p:to>
                                    </p:set>
                                    <p:animEffect filter="blinds(horizontal)" transition="in">
                                      <p:cBhvr additive="repl">
                                        <p:cTn id="420" dur="500"/>
                                        <p:tgtEl>
                                          <p:spTgt spid="510">
                                            <p:txEl>
                                              <p:pRg st="2" end="2"/>
                                            </p:txEl>
                                          </p:spTgt>
                                        </p:tgtEl>
                                      </p:cBhvr>
                                    </p:animEffect>
                                  </p:childTnLst>
                                </p:cTn>
                              </p:par>
                              <p:par>
                                <p:cTn id="421" nodeType="withEffect" fill="hold" presetClass="entr" presetID="3" presetSubtype="10">
                                  <p:stCondLst>
                                    <p:cond delay="0"/>
                                  </p:stCondLst>
                                  <p:childTnLst>
                                    <p:set>
                                      <p:cBhvr>
                                        <p:cTn id="422" dur="1" fill="hold">
                                          <p:stCondLst>
                                            <p:cond delay="0"/>
                                          </p:stCondLst>
                                        </p:cTn>
                                        <p:tgtEl>
                                          <p:spTgt spid="510">
                                            <p:txEl>
                                              <p:pRg st="3" end="3"/>
                                            </p:txEl>
                                          </p:spTgt>
                                        </p:tgtEl>
                                        <p:attrNameLst>
                                          <p:attrName>style.visibility</p:attrName>
                                        </p:attrNameLst>
                                      </p:cBhvr>
                                      <p:to>
                                        <p:strVal val="visible"/>
                                      </p:to>
                                    </p:set>
                                    <p:animEffect filter="blinds(horizontal)" transition="in">
                                      <p:cBhvr additive="repl">
                                        <p:cTn id="423" dur="500"/>
                                        <p:tgtEl>
                                          <p:spTgt spid="510">
                                            <p:txEl>
                                              <p:pRg st="3" end="3"/>
                                            </p:txEl>
                                          </p:spTgt>
                                        </p:tgtEl>
                                      </p:cBhvr>
                                    </p:animEffect>
                                  </p:childTnLst>
                                </p:cTn>
                              </p:par>
                            </p:childTnLst>
                          </p:cTn>
                        </p:par>
                      </p:childTnLst>
                    </p:cTn>
                  </p:par>
                  <p:par>
                    <p:cTn id="424" fill="hold">
                      <p:stCondLst>
                        <p:cond delay="indefinite"/>
                      </p:stCondLst>
                      <p:childTnLst>
                        <p:par>
                          <p:cTn id="425" fill="hold">
                            <p:stCondLst>
                              <p:cond delay="0"/>
                            </p:stCondLst>
                            <p:childTnLst>
                              <p:par>
                                <p:cTn id="426" nodeType="clickEffect" fill="hold" presetClass="entr" presetID="3" presetSubtype="10">
                                  <p:stCondLst>
                                    <p:cond delay="0"/>
                                  </p:stCondLst>
                                  <p:childTnLst>
                                    <p:set>
                                      <p:cBhvr>
                                        <p:cTn id="427" dur="1" fill="hold">
                                          <p:stCondLst>
                                            <p:cond delay="0"/>
                                          </p:stCondLst>
                                        </p:cTn>
                                        <p:tgtEl>
                                          <p:spTgt spid="510">
                                            <p:txEl>
                                              <p:pRg st="4" end="4"/>
                                            </p:txEl>
                                          </p:spTgt>
                                        </p:tgtEl>
                                        <p:attrNameLst>
                                          <p:attrName>style.visibility</p:attrName>
                                        </p:attrNameLst>
                                      </p:cBhvr>
                                      <p:to>
                                        <p:strVal val="visible"/>
                                      </p:to>
                                    </p:set>
                                    <p:animEffect filter="blinds(horizontal)" transition="in">
                                      <p:cBhvr additive="repl">
                                        <p:cTn id="428" dur="500"/>
                                        <p:tgtEl>
                                          <p:spTgt spid="510">
                                            <p:txEl>
                                              <p:pRg st="4" end="4"/>
                                            </p:txEl>
                                          </p:spTgt>
                                        </p:tgtEl>
                                      </p:cBhvr>
                                    </p:animEffect>
                                  </p:childTnLst>
                                </p:cTn>
                              </p:par>
                              <p:par>
                                <p:cTn id="429" nodeType="withEffect" fill="hold" presetClass="entr" presetID="3" presetSubtype="10">
                                  <p:stCondLst>
                                    <p:cond delay="0"/>
                                  </p:stCondLst>
                                  <p:childTnLst>
                                    <p:set>
                                      <p:cBhvr>
                                        <p:cTn id="430" dur="1" fill="hold">
                                          <p:stCondLst>
                                            <p:cond delay="0"/>
                                          </p:stCondLst>
                                        </p:cTn>
                                        <p:tgtEl>
                                          <p:spTgt spid="510">
                                            <p:txEl>
                                              <p:pRg st="5" end="5"/>
                                            </p:txEl>
                                          </p:spTgt>
                                        </p:tgtEl>
                                        <p:attrNameLst>
                                          <p:attrName>style.visibility</p:attrName>
                                        </p:attrNameLst>
                                      </p:cBhvr>
                                      <p:to>
                                        <p:strVal val="visible"/>
                                      </p:to>
                                    </p:set>
                                    <p:animEffect filter="blinds(horizontal)" transition="in">
                                      <p:cBhvr additive="repl">
                                        <p:cTn id="431" dur="500"/>
                                        <p:tgtEl>
                                          <p:spTgt spid="510">
                                            <p:txEl>
                                              <p:pRg st="5" end="5"/>
                                            </p:txEl>
                                          </p:spTgt>
                                        </p:tgtEl>
                                      </p:cBhvr>
                                    </p:animEffect>
                                  </p:childTnLst>
                                </p:cTn>
                              </p:par>
                              <p:par>
                                <p:cTn id="432" nodeType="withEffect" fill="hold" presetClass="entr" presetID="3" presetSubtype="10">
                                  <p:stCondLst>
                                    <p:cond delay="0"/>
                                  </p:stCondLst>
                                  <p:childTnLst>
                                    <p:set>
                                      <p:cBhvr>
                                        <p:cTn id="433" dur="1" fill="hold">
                                          <p:stCondLst>
                                            <p:cond delay="0"/>
                                          </p:stCondLst>
                                        </p:cTn>
                                        <p:tgtEl>
                                          <p:spTgt spid="510">
                                            <p:txEl>
                                              <p:pRg st="6" end="6"/>
                                            </p:txEl>
                                          </p:spTgt>
                                        </p:tgtEl>
                                        <p:attrNameLst>
                                          <p:attrName>style.visibility</p:attrName>
                                        </p:attrNameLst>
                                      </p:cBhvr>
                                      <p:to>
                                        <p:strVal val="visible"/>
                                      </p:to>
                                    </p:set>
                                    <p:animEffect filter="blinds(horizontal)" transition="in">
                                      <p:cBhvr additive="repl">
                                        <p:cTn id="434" dur="500"/>
                                        <p:tgtEl>
                                          <p:spTgt spid="510">
                                            <p:txEl>
                                              <p:pRg st="6" end="6"/>
                                            </p:txEl>
                                          </p:spTgt>
                                        </p:tgtEl>
                                      </p:cBhvr>
                                    </p:animEffect>
                                  </p:childTnLst>
                                </p:cTn>
                              </p:par>
                              <p:par>
                                <p:cTn id="435" nodeType="withEffect" fill="hold" presetClass="entr" presetID="3" presetSubtype="10">
                                  <p:stCondLst>
                                    <p:cond delay="0"/>
                                  </p:stCondLst>
                                  <p:childTnLst>
                                    <p:set>
                                      <p:cBhvr>
                                        <p:cTn id="436" dur="1" fill="hold">
                                          <p:stCondLst>
                                            <p:cond delay="0"/>
                                          </p:stCondLst>
                                        </p:cTn>
                                        <p:tgtEl>
                                          <p:spTgt spid="510">
                                            <p:txEl>
                                              <p:pRg st="7" end="7"/>
                                            </p:txEl>
                                          </p:spTgt>
                                        </p:tgtEl>
                                        <p:attrNameLst>
                                          <p:attrName>style.visibility</p:attrName>
                                        </p:attrNameLst>
                                      </p:cBhvr>
                                      <p:to>
                                        <p:strVal val="visible"/>
                                      </p:to>
                                    </p:set>
                                    <p:animEffect filter="blinds(horizontal)" transition="in">
                                      <p:cBhvr additive="repl">
                                        <p:cTn id="437" dur="500"/>
                                        <p:tgtEl>
                                          <p:spTgt spid="510">
                                            <p:txEl>
                                              <p:pRg st="7" end="7"/>
                                            </p:txEl>
                                          </p:spTgt>
                                        </p:tgtEl>
                                      </p:cBhvr>
                                    </p:animEffect>
                                  </p:childTnLst>
                                </p:cTn>
                              </p:par>
                              <p:par>
                                <p:cTn id="438" nodeType="withEffect" fill="hold" presetClass="entr" presetID="3" presetSubtype="10">
                                  <p:stCondLst>
                                    <p:cond delay="0"/>
                                  </p:stCondLst>
                                  <p:childTnLst>
                                    <p:set>
                                      <p:cBhvr>
                                        <p:cTn id="439" dur="1" fill="hold">
                                          <p:stCondLst>
                                            <p:cond delay="0"/>
                                          </p:stCondLst>
                                        </p:cTn>
                                        <p:tgtEl>
                                          <p:spTgt spid="510">
                                            <p:txEl>
                                              <p:pRg st="8" end="8"/>
                                            </p:txEl>
                                          </p:spTgt>
                                        </p:tgtEl>
                                        <p:attrNameLst>
                                          <p:attrName>style.visibility</p:attrName>
                                        </p:attrNameLst>
                                      </p:cBhvr>
                                      <p:to>
                                        <p:strVal val="visible"/>
                                      </p:to>
                                    </p:set>
                                    <p:animEffect filter="blinds(horizontal)" transition="in">
                                      <p:cBhvr additive="repl">
                                        <p:cTn id="440" dur="500"/>
                                        <p:tgtEl>
                                          <p:spTgt spid="510">
                                            <p:txEl>
                                              <p:pRg st="8" end="8"/>
                                            </p:txEl>
                                          </p:spTgt>
                                        </p:tgtEl>
                                      </p:cBhvr>
                                    </p:animEffect>
                                  </p:childTnLst>
                                </p:cTn>
                              </p:par>
                              <p:par>
                                <p:cTn id="441" nodeType="withEffect" fill="hold" presetClass="entr" presetID="3" presetSubtype="10">
                                  <p:stCondLst>
                                    <p:cond delay="0"/>
                                  </p:stCondLst>
                                  <p:childTnLst>
                                    <p:set>
                                      <p:cBhvr>
                                        <p:cTn id="442" dur="1" fill="hold">
                                          <p:stCondLst>
                                            <p:cond delay="0"/>
                                          </p:stCondLst>
                                        </p:cTn>
                                        <p:tgtEl>
                                          <p:spTgt spid="510">
                                            <p:txEl>
                                              <p:pRg st="9" end="9"/>
                                            </p:txEl>
                                          </p:spTgt>
                                        </p:tgtEl>
                                        <p:attrNameLst>
                                          <p:attrName>style.visibility</p:attrName>
                                        </p:attrNameLst>
                                      </p:cBhvr>
                                      <p:to>
                                        <p:strVal val="visible"/>
                                      </p:to>
                                    </p:set>
                                    <p:animEffect filter="blinds(horizontal)" transition="in">
                                      <p:cBhvr additive="repl">
                                        <p:cTn id="443" dur="500"/>
                                        <p:tgtEl>
                                          <p:spTgt spid="510">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Methods</a:t>
            </a:r>
            <a:endParaRPr b="0" lang="en-US" sz="4000" spc="-1" strike="noStrike">
              <a:solidFill>
                <a:srgbClr val="000000"/>
              </a:solidFill>
              <a:latin typeface="Arial"/>
            </a:endParaRPr>
          </a:p>
        </p:txBody>
      </p:sp>
      <p:sp>
        <p:nvSpPr>
          <p:cNvPr id="512"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Other than these are </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Project management techniques </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Estimation</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Scheduling</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Risk analysis</a:t>
            </a:r>
            <a:endParaRPr b="0" lang="en-US" sz="18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Software configuration management techniques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Review techniques</a:t>
            </a:r>
            <a:endParaRPr b="0" lang="en-US" sz="2000" spc="-1" strike="noStrike">
              <a:solidFill>
                <a:srgbClr val="000000"/>
              </a:solidFill>
              <a:latin typeface="Arial"/>
            </a:endParaRPr>
          </a:p>
          <a:p>
            <a:pPr>
              <a:lnSpc>
                <a:spcPct val="100000"/>
              </a:lnSpc>
              <a:spcBef>
                <a:spcPts val="479"/>
              </a:spcBef>
            </a:pPr>
            <a:endParaRPr b="0" lang="en-US" sz="2000" spc="-1" strike="noStrike">
              <a:solidFill>
                <a:srgbClr val="000000"/>
              </a:solidFill>
              <a:latin typeface="Arial"/>
            </a:endParaRPr>
          </a:p>
        </p:txBody>
      </p:sp>
      <p:sp>
        <p:nvSpPr>
          <p:cNvPr id="513"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14" name="TextShape 4"/>
          <p:cNvSpPr txBox="1"/>
          <p:nvPr/>
        </p:nvSpPr>
        <p:spPr>
          <a:xfrm>
            <a:off x="7543800" y="6248520"/>
            <a:ext cx="1294920" cy="456840"/>
          </a:xfrm>
          <a:prstGeom prst="rect">
            <a:avLst/>
          </a:prstGeom>
          <a:noFill/>
          <a:ln w="9360">
            <a:noFill/>
          </a:ln>
        </p:spPr>
        <p:txBody>
          <a:bodyPr anchor="b"/>
          <a:p>
            <a:pPr algn="r">
              <a:lnSpc>
                <a:spcPct val="100000"/>
              </a:lnSpc>
            </a:pPr>
            <a:fld id="{CC91C6FE-2104-457D-ACF5-60EBFA9EAA47}"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44" dur="indefinite" restart="never" nodeType="tmRoot">
          <p:childTnLst>
            <p:seq>
              <p:cTn id="445"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16" name="TextShape 2"/>
          <p:cNvSpPr txBox="1"/>
          <p:nvPr/>
        </p:nvSpPr>
        <p:spPr>
          <a:xfrm>
            <a:off x="7543800" y="6248520"/>
            <a:ext cx="1294920" cy="456840"/>
          </a:xfrm>
          <a:prstGeom prst="rect">
            <a:avLst/>
          </a:prstGeom>
          <a:noFill/>
          <a:ln w="9360">
            <a:noFill/>
          </a:ln>
        </p:spPr>
        <p:txBody>
          <a:bodyPr anchor="b"/>
          <a:p>
            <a:pPr algn="r">
              <a:lnSpc>
                <a:spcPct val="100000"/>
              </a:lnSpc>
            </a:pPr>
            <a:fld id="{13092C8B-0A6D-4002-9E65-612A29D867FD}"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17" name="TextShape 3"/>
          <p:cNvSpPr txBox="1"/>
          <p:nvPr/>
        </p:nvSpPr>
        <p:spPr>
          <a:xfrm>
            <a:off x="838080" y="380880"/>
            <a:ext cx="8162640" cy="1090080"/>
          </a:xfrm>
          <a:prstGeom prst="rect">
            <a:avLst/>
          </a:prstGeom>
          <a:noFill/>
          <a:ln w="9360">
            <a:noFill/>
          </a:ln>
        </p:spPr>
        <p:txBody>
          <a:bodyPr anchor="b"/>
          <a:p>
            <a:pPr>
              <a:lnSpc>
                <a:spcPct val="100000"/>
              </a:lnSpc>
            </a:pPr>
            <a:r>
              <a:rPr b="1" lang="en-US" sz="4000" spc="-1" strike="noStrike">
                <a:solidFill>
                  <a:srgbClr val="003366"/>
                </a:solidFill>
                <a:latin typeface="Arial"/>
              </a:rPr>
              <a:t>Industry-Quality WebApps</a:t>
            </a:r>
            <a:endParaRPr b="0" lang="en-US" sz="4000" spc="-1" strike="noStrike">
              <a:solidFill>
                <a:srgbClr val="000000"/>
              </a:solidFill>
              <a:latin typeface="Arial"/>
            </a:endParaRPr>
          </a:p>
        </p:txBody>
      </p:sp>
      <p:sp>
        <p:nvSpPr>
          <p:cNvPr id="518"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a:t>
            </a:r>
            <a:endParaRPr b="0" lang="en-US" sz="24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Take the time to understand business needs and product objectives</a:t>
            </a:r>
            <a:r>
              <a:rPr b="0" lang="en-US" sz="2000" spc="-1" strike="noStrike">
                <a:solidFill>
                  <a:srgbClr val="000000"/>
                </a:solidFill>
                <a:latin typeface="Arial"/>
              </a:rPr>
              <a:t>, even if the details of the WebApp are vague. </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Describe how users will interact with the WebApp</a:t>
            </a:r>
            <a:r>
              <a:rPr b="0" lang="en-US" sz="2000" spc="-1" strike="noStrike">
                <a:solidFill>
                  <a:srgbClr val="000000"/>
                </a:solidFill>
                <a:latin typeface="Arial"/>
              </a:rPr>
              <a:t> using a scenario-based approach.</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i="1" lang="en-US" sz="2000" spc="-1" strike="noStrike">
                <a:solidFill>
                  <a:srgbClr val="9a0000"/>
                </a:solidFill>
                <a:latin typeface="Arial"/>
              </a:rPr>
              <a:t>Always d</a:t>
            </a:r>
            <a:r>
              <a:rPr b="0" lang="en-US" sz="2000" spc="-1" strike="noStrike">
                <a:solidFill>
                  <a:srgbClr val="9a0000"/>
                </a:solidFill>
                <a:latin typeface="Arial"/>
              </a:rPr>
              <a:t>evelop a project plan</a:t>
            </a:r>
            <a:r>
              <a:rPr b="0" lang="en-US" sz="2000" spc="-1" strike="noStrike">
                <a:solidFill>
                  <a:srgbClr val="000000"/>
                </a:solidFill>
                <a:latin typeface="Arial"/>
              </a:rPr>
              <a:t>, even if it’s very brief.</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Spend some time modeling</a:t>
            </a:r>
            <a:r>
              <a:rPr b="0" lang="en-US" sz="2000" spc="-1" strike="noStrike">
                <a:solidFill>
                  <a:srgbClr val="000000"/>
                </a:solidFill>
                <a:latin typeface="Arial"/>
              </a:rPr>
              <a:t> what it is that you’re going to build.</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Review the models</a:t>
            </a:r>
            <a:r>
              <a:rPr b="0" lang="en-US" sz="2000" spc="-1" strike="noStrike">
                <a:solidFill>
                  <a:srgbClr val="000000"/>
                </a:solidFill>
                <a:latin typeface="Arial"/>
              </a:rPr>
              <a:t> for consistency and quality.</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Use tools and technology</a:t>
            </a:r>
            <a:r>
              <a:rPr b="0" lang="en-US" sz="2000" spc="-1" strike="noStrike">
                <a:solidFill>
                  <a:srgbClr val="000000"/>
                </a:solidFill>
                <a:latin typeface="Arial"/>
              </a:rPr>
              <a:t> that enable you to construct the system with as many reusable components as possible.</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Don’t reinvent</a:t>
            </a:r>
            <a:r>
              <a:rPr b="0" lang="en-US" sz="2000" spc="-1" strike="noStrike">
                <a:solidFill>
                  <a:srgbClr val="000000"/>
                </a:solidFill>
                <a:latin typeface="Arial"/>
              </a:rPr>
              <a:t> when you can reuse. </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9a0000"/>
                </a:solidFill>
                <a:latin typeface="Arial"/>
              </a:rPr>
              <a:t>Don’t rely on early users to debug the WebApp</a:t>
            </a:r>
            <a:r>
              <a:rPr b="0" lang="en-US" sz="2000" spc="-1" strike="noStrike">
                <a:solidFill>
                  <a:srgbClr val="000000"/>
                </a:solidFill>
                <a:latin typeface="Arial"/>
              </a:rPr>
              <a:t>—design and use comprehensive tests before releasing the system.</a:t>
            </a:r>
            <a:endParaRPr b="0" lang="en-US" sz="2000" spc="-1" strike="noStrike">
              <a:solidFill>
                <a:srgbClr val="000000"/>
              </a:solidFill>
              <a:latin typeface="Arial"/>
            </a:endParaRPr>
          </a:p>
        </p:txBody>
      </p:sp>
    </p:spTree>
  </p:cSld>
  <p:timing>
    <p:tnLst>
      <p:par>
        <p:cTn id="446" dur="indefinite" restart="never" nodeType="tmRoot">
          <p:childTnLst>
            <p:seq>
              <p:cTn id="447"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9"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20"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00"/>
              </a:spcBef>
            </a:pPr>
            <a:r>
              <a:rPr b="1" lang="en-US" sz="2000" spc="-1" strike="noStrike">
                <a:solidFill>
                  <a:srgbClr val="000000"/>
                </a:solidFill>
                <a:latin typeface="Arial"/>
              </a:rPr>
              <a:t>Characteristics </a:t>
            </a:r>
            <a:r>
              <a:rPr b="0" lang="en-US" sz="2000" spc="-1" strike="noStrike">
                <a:solidFill>
                  <a:srgbClr val="000000"/>
                </a:solidFill>
                <a:latin typeface="Arial"/>
              </a:rPr>
              <a:t>:</a:t>
            </a:r>
            <a:endParaRPr b="0" lang="en-US" sz="2000" spc="-1" strike="noStrike">
              <a:solidFill>
                <a:srgbClr val="000000"/>
              </a:solidFill>
              <a:latin typeface="Arial"/>
            </a:endParaRPr>
          </a:p>
          <a:p>
            <a:pPr marL="514440" indent="-456840">
              <a:lnSpc>
                <a:spcPct val="100000"/>
              </a:lnSpc>
              <a:spcBef>
                <a:spcPts val="439"/>
              </a:spcBef>
              <a:buClr>
                <a:srgbClr val="9a0000"/>
              </a:buClr>
              <a:buSzPct val="75000"/>
              <a:buFont typeface="Wingdings" charset="2"/>
              <a:buAutoNum type="arabicPeriod"/>
            </a:pPr>
            <a:r>
              <a:rPr b="0" lang="en-US" sz="2200" spc="-1" strike="noStrike">
                <a:solidFill>
                  <a:srgbClr val="000000"/>
                </a:solidFill>
                <a:latin typeface="Arial"/>
              </a:rPr>
              <a:t>Take the time to understand business needs and product objectives, even if the details of the WebApp are vague</a:t>
            </a:r>
            <a:endParaRPr b="0" lang="en-US" sz="2200" spc="-1" strike="noStrike">
              <a:solidFill>
                <a:srgbClr val="000000"/>
              </a:solidFill>
              <a:latin typeface="Arial"/>
            </a:endParaRPr>
          </a:p>
          <a:p>
            <a:pPr lvl="1" marL="914400" indent="-45684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Many WebApp developers erroneously believe that vague requirements (which are quite common) relieve them from the need to be sure that the system they are about to engineer has a legitimate business purpose</a:t>
            </a:r>
            <a:endParaRPr b="0" lang="en-US" sz="1800" spc="-1" strike="noStrike">
              <a:solidFill>
                <a:srgbClr val="000000"/>
              </a:solidFill>
              <a:latin typeface="Arial"/>
            </a:endParaRPr>
          </a:p>
          <a:p>
            <a:pPr lvl="1" marL="914400" indent="-45684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The end result is (too often) good technical work that results in the wrong system being built for the wrong reasons and for the wrong audience</a:t>
            </a:r>
            <a:endParaRPr b="0" lang="en-US" sz="1800" spc="-1" strike="noStrike">
              <a:solidFill>
                <a:srgbClr val="000000"/>
              </a:solidFill>
              <a:latin typeface="Arial"/>
            </a:endParaRPr>
          </a:p>
          <a:p>
            <a:pPr lvl="1" marL="914400" indent="-45684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If stakeholders cannot describe a business need for the WebApp, proceed with extreme caution</a:t>
            </a:r>
            <a:endParaRPr b="0" lang="en-US" sz="1800" spc="-1" strike="noStrike">
              <a:solidFill>
                <a:srgbClr val="000000"/>
              </a:solidFill>
              <a:latin typeface="Arial"/>
            </a:endParaRPr>
          </a:p>
          <a:p>
            <a:pPr lvl="1" marL="914400" indent="-456840">
              <a:lnSpc>
                <a:spcPct val="100000"/>
              </a:lnSpc>
              <a:spcBef>
                <a:spcPts val="400"/>
              </a:spcBef>
              <a:buClr>
                <a:srgbClr val="9a0000"/>
              </a:buClr>
              <a:buSzPct val="70000"/>
              <a:buFont typeface="Wingdings" charset="2"/>
              <a:buChar char=""/>
            </a:pPr>
            <a:r>
              <a:rPr b="0" lang="en-US" sz="1800" spc="-1" strike="noStrike">
                <a:solidFill>
                  <a:srgbClr val="000000"/>
                </a:solidFill>
                <a:latin typeface="Arial"/>
              </a:rPr>
              <a:t>If stakeholders struggle to identify a set of clear objectives for the product </a:t>
            </a:r>
            <a:r>
              <a:rPr b="0" lang="en-US" sz="2000" spc="-1" strike="noStrike">
                <a:solidFill>
                  <a:srgbClr val="000000"/>
                </a:solidFill>
                <a:latin typeface="Arial"/>
              </a:rPr>
              <a:t>(WebApp), do not proceed until they can</a:t>
            </a:r>
            <a:endParaRPr b="0" lang="en-US" sz="2000" spc="-1" strike="noStrike">
              <a:solidFill>
                <a:srgbClr val="000000"/>
              </a:solidFill>
              <a:latin typeface="Arial"/>
            </a:endParaRPr>
          </a:p>
        </p:txBody>
      </p:sp>
      <p:sp>
        <p:nvSpPr>
          <p:cNvPr id="521"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22" name="TextShape 4"/>
          <p:cNvSpPr txBox="1"/>
          <p:nvPr/>
        </p:nvSpPr>
        <p:spPr>
          <a:xfrm>
            <a:off x="7543800" y="6248520"/>
            <a:ext cx="1294920" cy="456840"/>
          </a:xfrm>
          <a:prstGeom prst="rect">
            <a:avLst/>
          </a:prstGeom>
          <a:noFill/>
          <a:ln w="9360">
            <a:noFill/>
          </a:ln>
        </p:spPr>
        <p:txBody>
          <a:bodyPr anchor="b"/>
          <a:p>
            <a:pPr algn="r">
              <a:lnSpc>
                <a:spcPct val="100000"/>
              </a:lnSpc>
            </a:pPr>
            <a:fld id="{90C2952C-B2E7-4D90-9B4E-4F9B64877DB5}"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48" dur="indefinite" restart="never" nodeType="tmRoot">
          <p:childTnLst>
            <p:seq>
              <p:cTn id="449"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3"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24"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39"/>
              </a:spcBef>
            </a:pPr>
            <a:r>
              <a:rPr b="0" lang="en-US" sz="1800" spc="-1" strike="noStrike">
                <a:solidFill>
                  <a:srgbClr val="000000"/>
                </a:solidFill>
                <a:latin typeface="Arial"/>
              </a:rPr>
              <a:t>2</a:t>
            </a:r>
            <a:r>
              <a:rPr b="0" lang="en-US" sz="2200" spc="-1" strike="noStrike">
                <a:solidFill>
                  <a:srgbClr val="000000"/>
                </a:solidFill>
                <a:latin typeface="Arial"/>
              </a:rPr>
              <a:t>. Describe how users will interact with the WebApp using a scenario based approach</a:t>
            </a:r>
            <a:endParaRPr b="0" lang="en-US" sz="22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Stakeholders should be convinced to develop scenarios (Chapters 4, 5, and 7) that reflect how various users will interact with the WebApp</a:t>
            </a:r>
            <a:endParaRPr b="0" lang="en-US" sz="18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These scenarios can then be used: </a:t>
            </a:r>
            <a:endParaRPr b="0" lang="en-US" sz="1800" spc="-1" strike="noStrike">
              <a:solidFill>
                <a:srgbClr val="000000"/>
              </a:solidFill>
              <a:latin typeface="Arial"/>
            </a:endParaRPr>
          </a:p>
          <a:p>
            <a:pPr marL="1143000" indent="-228240">
              <a:lnSpc>
                <a:spcPct val="100000"/>
              </a:lnSpc>
              <a:spcBef>
                <a:spcPts val="360"/>
              </a:spcBef>
            </a:pPr>
            <a:r>
              <a:rPr b="0" lang="en-US" sz="1800" spc="-1" strike="noStrike">
                <a:solidFill>
                  <a:srgbClr val="000000"/>
                </a:solidFill>
                <a:latin typeface="Arial"/>
              </a:rPr>
              <a:t>(1) for project planning and tracking, </a:t>
            </a:r>
            <a:endParaRPr b="0" lang="en-US" sz="1800" spc="-1" strike="noStrike">
              <a:solidFill>
                <a:srgbClr val="000000"/>
              </a:solidFill>
              <a:latin typeface="Arial"/>
            </a:endParaRPr>
          </a:p>
          <a:p>
            <a:pPr marL="1143000" indent="-228240">
              <a:lnSpc>
                <a:spcPct val="100000"/>
              </a:lnSpc>
              <a:spcBef>
                <a:spcPts val="360"/>
              </a:spcBef>
            </a:pPr>
            <a:r>
              <a:rPr b="0" lang="en-US" sz="1800" spc="-1" strike="noStrike">
                <a:solidFill>
                  <a:srgbClr val="000000"/>
                </a:solidFill>
                <a:latin typeface="Arial"/>
              </a:rPr>
              <a:t>(2) to guide analysis and design modeling, and </a:t>
            </a:r>
            <a:endParaRPr b="0" lang="en-US" sz="1800" spc="-1" strike="noStrike">
              <a:solidFill>
                <a:srgbClr val="000000"/>
              </a:solidFill>
              <a:latin typeface="Arial"/>
            </a:endParaRPr>
          </a:p>
          <a:p>
            <a:pPr marL="1143000" indent="-228240">
              <a:lnSpc>
                <a:spcPct val="100000"/>
              </a:lnSpc>
              <a:spcBef>
                <a:spcPts val="360"/>
              </a:spcBef>
            </a:pPr>
            <a:r>
              <a:rPr b="0" lang="en-US" sz="1800" spc="-1" strike="noStrike">
                <a:solidFill>
                  <a:srgbClr val="000000"/>
                </a:solidFill>
                <a:latin typeface="Arial"/>
              </a:rPr>
              <a:t>(3) as important input for the design of tests</a:t>
            </a:r>
            <a:endParaRPr b="0" lang="en-US" sz="1800" spc="-1" strike="noStrike">
              <a:solidFill>
                <a:srgbClr val="000000"/>
              </a:solidFill>
              <a:latin typeface="Arial"/>
            </a:endParaRPr>
          </a:p>
        </p:txBody>
      </p:sp>
      <p:sp>
        <p:nvSpPr>
          <p:cNvPr id="525"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26" name="TextShape 4"/>
          <p:cNvSpPr txBox="1"/>
          <p:nvPr/>
        </p:nvSpPr>
        <p:spPr>
          <a:xfrm>
            <a:off x="7543800" y="6248520"/>
            <a:ext cx="1294920" cy="456840"/>
          </a:xfrm>
          <a:prstGeom prst="rect">
            <a:avLst/>
          </a:prstGeom>
          <a:noFill/>
          <a:ln w="9360">
            <a:noFill/>
          </a:ln>
        </p:spPr>
        <p:txBody>
          <a:bodyPr anchor="b"/>
          <a:p>
            <a:pPr algn="r">
              <a:lnSpc>
                <a:spcPct val="100000"/>
              </a:lnSpc>
            </a:pPr>
            <a:fld id="{181C49D6-15CB-489F-9334-298CC28AC0D6}"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50" dur="indefinite" restart="never" nodeType="tmRoot">
          <p:childTnLst>
            <p:seq>
              <p:cTn id="451"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28"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514440" indent="-456840">
              <a:lnSpc>
                <a:spcPct val="100000"/>
              </a:lnSpc>
              <a:spcBef>
                <a:spcPts val="439"/>
              </a:spcBef>
            </a:pPr>
            <a:r>
              <a:rPr b="0" lang="en-US" sz="2200" spc="-1" strike="noStrike">
                <a:solidFill>
                  <a:srgbClr val="000000"/>
                </a:solidFill>
                <a:latin typeface="Arial"/>
              </a:rPr>
              <a:t>3. Develop a project plan, even if it’s very brief</a:t>
            </a:r>
            <a:endParaRPr b="0" lang="en-US" sz="2200" spc="-1" strike="noStrike">
              <a:solidFill>
                <a:srgbClr val="000000"/>
              </a:solidFill>
              <a:latin typeface="Arial"/>
            </a:endParaRPr>
          </a:p>
          <a:p>
            <a:pPr lvl="1" marL="446040" indent="-838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 </a:t>
            </a:r>
            <a:r>
              <a:rPr b="0" lang="en-US" sz="2000" spc="-1" strike="noStrike">
                <a:solidFill>
                  <a:srgbClr val="000000"/>
                </a:solidFill>
                <a:latin typeface="Arial"/>
              </a:rPr>
              <a:t>Base the plan (Chapter 5) on a process framework that is acceptable to all stakeholders</a:t>
            </a:r>
            <a:endParaRPr b="0" lang="en-US" sz="2000" spc="-1" strike="noStrike">
              <a:solidFill>
                <a:srgbClr val="000000"/>
              </a:solidFill>
              <a:latin typeface="Arial"/>
            </a:endParaRPr>
          </a:p>
          <a:p>
            <a:pPr lvl="1" marL="446040" indent="-838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 </a:t>
            </a:r>
            <a:r>
              <a:rPr b="0" lang="en-US" sz="2000" spc="-1" strike="noStrike">
                <a:solidFill>
                  <a:srgbClr val="000000"/>
                </a:solidFill>
                <a:latin typeface="Arial"/>
              </a:rPr>
              <a:t>Because project time lines are very short, use a “fine” granularity for schedule-project should be scheduled and tracked on a daily basis</a:t>
            </a:r>
            <a:endParaRPr b="0" lang="en-US" sz="2000" spc="-1" strike="noStrike">
              <a:solidFill>
                <a:srgbClr val="000000"/>
              </a:solidFill>
              <a:latin typeface="Arial"/>
            </a:endParaRPr>
          </a:p>
          <a:p>
            <a:pPr lvl="1" marL="627120" indent="-26460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Many WebApp developers erroneously believe that vague requirements (quite common) relieve them from the need to be sure that the system they are about to engineer has a legitimate business purpose</a:t>
            </a:r>
            <a:endParaRPr b="0" lang="en-US" sz="2000" spc="-1" strike="noStrike">
              <a:solidFill>
                <a:srgbClr val="000000"/>
              </a:solidFill>
              <a:latin typeface="Arial"/>
            </a:endParaRPr>
          </a:p>
          <a:p>
            <a:pPr lvl="2" marL="893880" indent="-272520">
              <a:lnSpc>
                <a:spcPct val="100000"/>
              </a:lnSpc>
              <a:spcBef>
                <a:spcPts val="360"/>
              </a:spcBef>
              <a:buClr>
                <a:srgbClr val="003366"/>
              </a:buClr>
              <a:buFont typeface="Symbol" charset="2"/>
              <a:buChar char=""/>
            </a:pPr>
            <a:r>
              <a:rPr b="0" lang="en-US" sz="1800" spc="-1" strike="noStrike">
                <a:solidFill>
                  <a:srgbClr val="000000"/>
                </a:solidFill>
                <a:latin typeface="Arial"/>
              </a:rPr>
              <a:t>The end result is (too often) good technical work that results in the wrong system being built for the wrong reasons and for the wrong audience</a:t>
            </a:r>
            <a:endParaRPr b="0" lang="en-US" sz="1800" spc="-1" strike="noStrike">
              <a:solidFill>
                <a:srgbClr val="000000"/>
              </a:solidFill>
              <a:latin typeface="Arial"/>
            </a:endParaRPr>
          </a:p>
          <a:p>
            <a:pPr lvl="2" marL="893880" indent="-272520">
              <a:lnSpc>
                <a:spcPct val="100000"/>
              </a:lnSpc>
              <a:spcBef>
                <a:spcPts val="360"/>
              </a:spcBef>
              <a:buClr>
                <a:srgbClr val="003366"/>
              </a:buClr>
              <a:buFont typeface="Symbol" charset="2"/>
              <a:buChar char=""/>
            </a:pPr>
            <a:r>
              <a:rPr b="0" lang="en-US" sz="1800" spc="-1" strike="noStrike">
                <a:solidFill>
                  <a:srgbClr val="000000"/>
                </a:solidFill>
                <a:latin typeface="Arial"/>
              </a:rPr>
              <a:t>If stakeholders cannot describe a business need for the WebApp, proceed with extreme caution</a:t>
            </a:r>
            <a:endParaRPr b="0" lang="en-US" sz="1800" spc="-1" strike="noStrike">
              <a:solidFill>
                <a:srgbClr val="000000"/>
              </a:solidFill>
              <a:latin typeface="Arial"/>
            </a:endParaRPr>
          </a:p>
        </p:txBody>
      </p:sp>
      <p:sp>
        <p:nvSpPr>
          <p:cNvPr id="529"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30" name="TextShape 4"/>
          <p:cNvSpPr txBox="1"/>
          <p:nvPr/>
        </p:nvSpPr>
        <p:spPr>
          <a:xfrm>
            <a:off x="7543800" y="6248520"/>
            <a:ext cx="1294920" cy="456840"/>
          </a:xfrm>
          <a:prstGeom prst="rect">
            <a:avLst/>
          </a:prstGeom>
          <a:noFill/>
          <a:ln w="9360">
            <a:noFill/>
          </a:ln>
        </p:spPr>
        <p:txBody>
          <a:bodyPr anchor="b"/>
          <a:p>
            <a:pPr algn="r">
              <a:lnSpc>
                <a:spcPct val="100000"/>
              </a:lnSpc>
            </a:pPr>
            <a:fld id="{DCB0679E-F872-4A56-AB14-E7DDA99FE96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52" dur="indefinite" restart="never" nodeType="tmRoot">
          <p:childTnLst>
            <p:seq>
              <p:cTn id="453"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1"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32"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39"/>
              </a:spcBef>
            </a:pPr>
            <a:r>
              <a:rPr b="0" lang="en-US" sz="2200" spc="-1" strike="noStrike">
                <a:solidFill>
                  <a:srgbClr val="000000"/>
                </a:solidFill>
                <a:latin typeface="Arial"/>
              </a:rPr>
              <a:t>4. </a:t>
            </a:r>
            <a:r>
              <a:rPr b="0" lang="en-US" sz="2000" spc="-1" strike="noStrike">
                <a:solidFill>
                  <a:srgbClr val="000000"/>
                </a:solidFill>
                <a:latin typeface="Arial"/>
              </a:rPr>
              <a:t>Spend some time modeling what it is that you’re going to build</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Generally, comprehensive analysis and design documentation is </a:t>
            </a:r>
            <a:r>
              <a:rPr b="0" i="1" lang="en-US" sz="2000" spc="-1" strike="noStrike">
                <a:solidFill>
                  <a:srgbClr val="000000"/>
                </a:solidFill>
                <a:latin typeface="Arial"/>
              </a:rPr>
              <a:t>not developed </a:t>
            </a:r>
            <a:r>
              <a:rPr b="0" lang="en-US" sz="2000" spc="-1" strike="noStrike">
                <a:solidFill>
                  <a:srgbClr val="000000"/>
                </a:solidFill>
                <a:latin typeface="Arial"/>
              </a:rPr>
              <a:t>as a part of Web engineering work</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However, well-targeted graphical models (Chapters 6 through 12) can and do illuminate important engineering issues</a:t>
            </a:r>
            <a:endParaRPr b="0" lang="en-US" sz="2000" spc="-1" strike="noStrike">
              <a:solidFill>
                <a:srgbClr val="000000"/>
              </a:solidFill>
              <a:latin typeface="Arial"/>
            </a:endParaRPr>
          </a:p>
          <a:p>
            <a:pPr marL="446040" indent="-83880">
              <a:lnSpc>
                <a:spcPct val="100000"/>
              </a:lnSpc>
              <a:spcBef>
                <a:spcPts val="400"/>
              </a:spcBef>
            </a:pPr>
            <a:endParaRPr b="0" lang="en-US" sz="2000" spc="-1" strike="noStrike">
              <a:solidFill>
                <a:srgbClr val="000000"/>
              </a:solidFill>
              <a:latin typeface="Arial"/>
            </a:endParaRPr>
          </a:p>
        </p:txBody>
      </p:sp>
      <p:sp>
        <p:nvSpPr>
          <p:cNvPr id="533"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34" name="TextShape 4"/>
          <p:cNvSpPr txBox="1"/>
          <p:nvPr/>
        </p:nvSpPr>
        <p:spPr>
          <a:xfrm>
            <a:off x="7543800" y="6248520"/>
            <a:ext cx="1294920" cy="456840"/>
          </a:xfrm>
          <a:prstGeom prst="rect">
            <a:avLst/>
          </a:prstGeom>
          <a:noFill/>
          <a:ln w="9360">
            <a:noFill/>
          </a:ln>
        </p:spPr>
        <p:txBody>
          <a:bodyPr anchor="b"/>
          <a:p>
            <a:pPr algn="r">
              <a:lnSpc>
                <a:spcPct val="100000"/>
              </a:lnSpc>
            </a:pPr>
            <a:fld id="{E05A0FE6-F307-4A06-9C6C-0460726FD2B8}"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54" dur="indefinite" restart="never" nodeType="tmRoot">
          <p:childTnLst>
            <p:seq>
              <p:cTn id="455"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89" name="TextShape 2"/>
          <p:cNvSpPr txBox="1"/>
          <p:nvPr/>
        </p:nvSpPr>
        <p:spPr>
          <a:xfrm>
            <a:off x="7543800" y="6248520"/>
            <a:ext cx="1294920" cy="456840"/>
          </a:xfrm>
          <a:prstGeom prst="rect">
            <a:avLst/>
          </a:prstGeom>
          <a:noFill/>
          <a:ln w="9360">
            <a:noFill/>
          </a:ln>
        </p:spPr>
        <p:txBody>
          <a:bodyPr anchor="b"/>
          <a:p>
            <a:pPr algn="r">
              <a:lnSpc>
                <a:spcPct val="100000"/>
              </a:lnSpc>
            </a:pPr>
            <a:fld id="{85D67431-5885-4D5A-9F56-2F120E2515E4}"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390"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The Web</a:t>
            </a:r>
            <a:endParaRPr b="0" lang="en-US" sz="4000" spc="-1" strike="noStrike">
              <a:solidFill>
                <a:srgbClr val="000000"/>
              </a:solidFill>
              <a:latin typeface="Arial"/>
            </a:endParaRPr>
          </a:p>
        </p:txBody>
      </p:sp>
      <p:sp>
        <p:nvSpPr>
          <p:cNvPr id="391"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An indispensable technology</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In every aspect of modern living - buy products (e-commerce), meet people (online dating), understand the world (portals), acquire our news (online media), voice our opinions (blogs), entertain ourselves (everything from music downloads to online casinos), and go to school (online learning).</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 transformative technology</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Changes the way we do things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Changes the way we acquire and disseminate information</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An evolving technology</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 </a:t>
            </a:r>
            <a:endParaRPr b="0" lang="en-US" sz="2400" spc="-1" strike="noStrike">
              <a:solidFill>
                <a:srgbClr val="000000"/>
              </a:solidFill>
              <a:latin typeface="Arial"/>
            </a:endParaRPr>
          </a:p>
        </p:txBody>
      </p:sp>
    </p:spTree>
  </p:cSld>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3" presetSubtype="10">
                                  <p:stCondLst>
                                    <p:cond delay="0"/>
                                  </p:stCondLst>
                                  <p:childTnLst>
                                    <p:set>
                                      <p:cBhvr>
                                        <p:cTn id="12" dur="1" fill="hold">
                                          <p:stCondLst>
                                            <p:cond delay="0"/>
                                          </p:stCondLst>
                                        </p:cTn>
                                        <p:tgtEl>
                                          <p:spTgt spid="391">
                                            <p:txEl>
                                              <p:pRg st="1" end="1"/>
                                            </p:txEl>
                                          </p:spTgt>
                                        </p:tgtEl>
                                        <p:attrNameLst>
                                          <p:attrName>style.visibility</p:attrName>
                                        </p:attrNameLst>
                                      </p:cBhvr>
                                      <p:to>
                                        <p:strVal val="visible"/>
                                      </p:to>
                                    </p:set>
                                    <p:animEffect filter="blinds(horizontal)" transition="in">
                                      <p:cBhvr additive="repl">
                                        <p:cTn id="13" dur="500"/>
                                        <p:tgtEl>
                                          <p:spTgt spid="391">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nodeType="clickEffect" fill="hold" presetClass="entr" presetID="3" presetSubtype="10">
                                  <p:stCondLst>
                                    <p:cond delay="0"/>
                                  </p:stCondLst>
                                  <p:childTnLst>
                                    <p:set>
                                      <p:cBhvr>
                                        <p:cTn id="17" dur="1" fill="hold">
                                          <p:stCondLst>
                                            <p:cond delay="0"/>
                                          </p:stCondLst>
                                        </p:cTn>
                                        <p:tgtEl>
                                          <p:spTgt spid="391">
                                            <p:txEl>
                                              <p:pRg st="2" end="2"/>
                                            </p:txEl>
                                          </p:spTgt>
                                        </p:tgtEl>
                                        <p:attrNameLst>
                                          <p:attrName>style.visibility</p:attrName>
                                        </p:attrNameLst>
                                      </p:cBhvr>
                                      <p:to>
                                        <p:strVal val="visible"/>
                                      </p:to>
                                    </p:set>
                                    <p:animEffect filter="blinds(horizontal)" transition="in">
                                      <p:cBhvr additive="repl">
                                        <p:cTn id="18" dur="500"/>
                                        <p:tgtEl>
                                          <p:spTgt spid="39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3" presetSubtype="10">
                                  <p:stCondLst>
                                    <p:cond delay="0"/>
                                  </p:stCondLst>
                                  <p:childTnLst>
                                    <p:set>
                                      <p:cBhvr>
                                        <p:cTn id="22" dur="1" fill="hold">
                                          <p:stCondLst>
                                            <p:cond delay="0"/>
                                          </p:stCondLst>
                                        </p:cTn>
                                        <p:tgtEl>
                                          <p:spTgt spid="391">
                                            <p:txEl>
                                              <p:pRg st="3" end="3"/>
                                            </p:txEl>
                                          </p:spTgt>
                                        </p:tgtEl>
                                        <p:attrNameLst>
                                          <p:attrName>style.visibility</p:attrName>
                                        </p:attrNameLst>
                                      </p:cBhvr>
                                      <p:to>
                                        <p:strVal val="visible"/>
                                      </p:to>
                                    </p:set>
                                    <p:animEffect filter="blinds(horizontal)" transition="in">
                                      <p:cBhvr additive="repl">
                                        <p:cTn id="23" dur="500"/>
                                        <p:tgtEl>
                                          <p:spTgt spid="391">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nodeType="clickEffect" fill="hold" presetClass="entr" presetID="3" presetSubtype="10">
                                  <p:stCondLst>
                                    <p:cond delay="0"/>
                                  </p:stCondLst>
                                  <p:childTnLst>
                                    <p:set>
                                      <p:cBhvr>
                                        <p:cTn id="27" dur="1" fill="hold">
                                          <p:stCondLst>
                                            <p:cond delay="0"/>
                                          </p:stCondLst>
                                        </p:cTn>
                                        <p:tgtEl>
                                          <p:spTgt spid="391">
                                            <p:txEl>
                                              <p:pRg st="4" end="4"/>
                                            </p:txEl>
                                          </p:spTgt>
                                        </p:tgtEl>
                                        <p:attrNameLst>
                                          <p:attrName>style.visibility</p:attrName>
                                        </p:attrNameLst>
                                      </p:cBhvr>
                                      <p:to>
                                        <p:strVal val="visible"/>
                                      </p:to>
                                    </p:set>
                                    <p:animEffect filter="blinds(horizontal)" transition="in">
                                      <p:cBhvr additive="repl">
                                        <p:cTn id="28" dur="500"/>
                                        <p:tgtEl>
                                          <p:spTgt spid="391">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3" presetSubtype="10">
                                  <p:stCondLst>
                                    <p:cond delay="0"/>
                                  </p:stCondLst>
                                  <p:childTnLst>
                                    <p:set>
                                      <p:cBhvr>
                                        <p:cTn id="32" dur="1" fill="hold">
                                          <p:stCondLst>
                                            <p:cond delay="0"/>
                                          </p:stCondLst>
                                        </p:cTn>
                                        <p:tgtEl>
                                          <p:spTgt spid="391">
                                            <p:txEl>
                                              <p:pRg st="5" end="5"/>
                                            </p:txEl>
                                          </p:spTgt>
                                        </p:tgtEl>
                                        <p:attrNameLst>
                                          <p:attrName>style.visibility</p:attrName>
                                        </p:attrNameLst>
                                      </p:cBhvr>
                                      <p:to>
                                        <p:strVal val="visible"/>
                                      </p:to>
                                    </p:set>
                                    <p:animEffect filter="blinds(horizontal)" transition="in">
                                      <p:cBhvr additive="repl">
                                        <p:cTn id="33" dur="500"/>
                                        <p:tgtEl>
                                          <p:spTgt spid="391">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3" presetSubtype="10">
                                  <p:stCondLst>
                                    <p:cond delay="0"/>
                                  </p:stCondLst>
                                  <p:childTnLst>
                                    <p:set>
                                      <p:cBhvr>
                                        <p:cTn id="37" dur="1" fill="hold">
                                          <p:stCondLst>
                                            <p:cond delay="0"/>
                                          </p:stCondLst>
                                        </p:cTn>
                                        <p:tgtEl>
                                          <p:spTgt spid="391">
                                            <p:txEl>
                                              <p:pRg st="6" end="6"/>
                                            </p:txEl>
                                          </p:spTgt>
                                        </p:tgtEl>
                                        <p:attrNameLst>
                                          <p:attrName>style.visibility</p:attrName>
                                        </p:attrNameLst>
                                      </p:cBhvr>
                                      <p:to>
                                        <p:strVal val="visible"/>
                                      </p:to>
                                    </p:set>
                                    <p:animEffect filter="blinds(horizontal)" transition="in">
                                      <p:cBhvr additive="repl">
                                        <p:cTn id="38" dur="500"/>
                                        <p:tgtEl>
                                          <p:spTgt spid="391">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5"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36"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39"/>
              </a:spcBef>
            </a:pPr>
            <a:r>
              <a:rPr b="0" lang="en-US" sz="2200" spc="-1" strike="noStrike">
                <a:solidFill>
                  <a:srgbClr val="000000"/>
                </a:solidFill>
                <a:latin typeface="Arial"/>
              </a:rPr>
              <a:t>5. Review the models for consistency and quality</a:t>
            </a:r>
            <a:endParaRPr b="0" lang="en-US" sz="22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Pair walkthroughs and other types of reviews (Chapter 5) should be conducted throughout a WebE project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The time spent on reviews pays important dividends because it often eliminates rework and results in a high-quality WebApp—thereby increasing customer satisfaction</a:t>
            </a:r>
            <a:endParaRPr b="0" lang="en-US" sz="2000" spc="-1" strike="noStrike">
              <a:solidFill>
                <a:srgbClr val="000000"/>
              </a:solidFill>
              <a:latin typeface="Arial"/>
            </a:endParaRPr>
          </a:p>
        </p:txBody>
      </p:sp>
      <p:sp>
        <p:nvSpPr>
          <p:cNvPr id="537"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38" name="TextShape 4"/>
          <p:cNvSpPr txBox="1"/>
          <p:nvPr/>
        </p:nvSpPr>
        <p:spPr>
          <a:xfrm>
            <a:off x="7543800" y="6248520"/>
            <a:ext cx="1294920" cy="456840"/>
          </a:xfrm>
          <a:prstGeom prst="rect">
            <a:avLst/>
          </a:prstGeom>
          <a:noFill/>
          <a:ln w="9360">
            <a:noFill/>
          </a:ln>
        </p:spPr>
        <p:txBody>
          <a:bodyPr anchor="b"/>
          <a:p>
            <a:pPr algn="r">
              <a:lnSpc>
                <a:spcPct val="100000"/>
              </a:lnSpc>
            </a:pPr>
            <a:fld id="{742AF633-203A-4FA6-9DD3-B7116FC5E233}"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56" dur="indefinite" restart="never" nodeType="tmRoot">
          <p:childTnLst>
            <p:seq>
              <p:cTn id="457"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40"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6. Use tools and technology that enable you to construct the system with as many reusable components as possible</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 wide array of WebApp tools is available for virtually every aspect of the WebApp construction (Chapter 14)</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Many of these tools enable a Web engineer to build significant portions of the application using reusable components</a:t>
            </a:r>
            <a:endParaRPr b="0" lang="en-US" sz="2000" spc="-1" strike="noStrike">
              <a:solidFill>
                <a:srgbClr val="000000"/>
              </a:solidFill>
              <a:latin typeface="Arial"/>
            </a:endParaRPr>
          </a:p>
        </p:txBody>
      </p:sp>
      <p:sp>
        <p:nvSpPr>
          <p:cNvPr id="541"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42" name="TextShape 4"/>
          <p:cNvSpPr txBox="1"/>
          <p:nvPr/>
        </p:nvSpPr>
        <p:spPr>
          <a:xfrm>
            <a:off x="7543800" y="6248520"/>
            <a:ext cx="1294920" cy="456840"/>
          </a:xfrm>
          <a:prstGeom prst="rect">
            <a:avLst/>
          </a:prstGeom>
          <a:noFill/>
          <a:ln w="9360">
            <a:noFill/>
          </a:ln>
        </p:spPr>
        <p:txBody>
          <a:bodyPr anchor="b"/>
          <a:p>
            <a:pPr algn="r">
              <a:lnSpc>
                <a:spcPct val="100000"/>
              </a:lnSpc>
            </a:pPr>
            <a:fld id="{3C28C182-2218-445C-8E5C-FCADB5852EC1}"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58" dur="indefinite" restart="never" nodeType="tmRoot">
          <p:childTnLst>
            <p:seq>
              <p:cTn id="459"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3"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44"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7. Don’t reinvent when you can reuse</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 wide range of design patterns have been developed for WebApps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These patterns allow a WebE team to develop architectural, navigation, and component-level details quickly using proven templates (See Chapter 13 for a detailed discussion)</a:t>
            </a:r>
            <a:endParaRPr b="0" lang="en-US" sz="2000" spc="-1" strike="noStrike">
              <a:solidFill>
                <a:srgbClr val="000000"/>
              </a:solidFill>
              <a:latin typeface="Arial"/>
            </a:endParaRPr>
          </a:p>
        </p:txBody>
      </p:sp>
      <p:sp>
        <p:nvSpPr>
          <p:cNvPr id="545"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46" name="TextShape 4"/>
          <p:cNvSpPr txBox="1"/>
          <p:nvPr/>
        </p:nvSpPr>
        <p:spPr>
          <a:xfrm>
            <a:off x="7543800" y="6248520"/>
            <a:ext cx="1294920" cy="456840"/>
          </a:xfrm>
          <a:prstGeom prst="rect">
            <a:avLst/>
          </a:prstGeom>
          <a:noFill/>
          <a:ln w="9360">
            <a:noFill/>
          </a:ln>
        </p:spPr>
        <p:txBody>
          <a:bodyPr anchor="b"/>
          <a:p>
            <a:pPr algn="r">
              <a:lnSpc>
                <a:spcPct val="100000"/>
              </a:lnSpc>
            </a:pPr>
            <a:fld id="{6C47FFD7-B1DE-46E6-9CC9-8CEF2F771B2E}"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60" dur="indefinite" restart="never" nodeType="tmRoot">
          <p:childTnLst>
            <p:seq>
              <p:cTn id="461"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7" name="TextShape 1"/>
          <p:cNvSpPr txBox="1"/>
          <p:nvPr/>
        </p:nvSpPr>
        <p:spPr>
          <a:xfrm>
            <a:off x="914400" y="380880"/>
            <a:ext cx="8229240" cy="1090080"/>
          </a:xfrm>
          <a:prstGeom prst="rect">
            <a:avLst/>
          </a:prstGeom>
          <a:noFill/>
          <a:ln w="9360">
            <a:noFill/>
          </a:ln>
        </p:spPr>
        <p:txBody>
          <a:bodyPr anchor="b"/>
          <a:p>
            <a:pPr>
              <a:lnSpc>
                <a:spcPct val="100000"/>
              </a:lnSpc>
            </a:pPr>
            <a:r>
              <a:rPr b="1" lang="en-US" sz="4400" spc="-1" strike="noStrike">
                <a:solidFill>
                  <a:srgbClr val="003366"/>
                </a:solidFill>
                <a:latin typeface="Arial"/>
              </a:rPr>
              <a:t>Industry-Quality WebApps</a:t>
            </a:r>
            <a:endParaRPr b="0" lang="en-US" sz="4400" spc="-1" strike="noStrike">
              <a:solidFill>
                <a:srgbClr val="000000"/>
              </a:solidFill>
              <a:latin typeface="Arial"/>
            </a:endParaRPr>
          </a:p>
        </p:txBody>
      </p:sp>
      <p:sp>
        <p:nvSpPr>
          <p:cNvPr id="548" name="TextShape 2"/>
          <p:cNvSpPr txBox="1"/>
          <p:nvPr/>
        </p:nvSpPr>
        <p:spPr>
          <a:xfrm>
            <a:off x="685800" y="1905120"/>
            <a:ext cx="8457840" cy="4190760"/>
          </a:xfrm>
          <a:prstGeom prst="rect">
            <a:avLst/>
          </a:prstGeom>
          <a:noFill/>
          <a:ln w="9360">
            <a:noFill/>
          </a:ln>
        </p:spPr>
        <p:txBody>
          <a:bodyPr/>
          <a:p>
            <a:pPr marL="343080" indent="-342720">
              <a:lnSpc>
                <a:spcPct val="100000"/>
              </a:lnSpc>
              <a:spcBef>
                <a:spcPts val="479"/>
              </a:spcBef>
            </a:pPr>
            <a:r>
              <a:rPr b="1" lang="en-US" sz="2400" spc="-1" strike="noStrike">
                <a:solidFill>
                  <a:srgbClr val="000000"/>
                </a:solidFill>
                <a:latin typeface="Arial"/>
              </a:rPr>
              <a:t>Characteristics </a:t>
            </a:r>
            <a:r>
              <a:rPr b="0" lang="en-US" sz="2400" spc="-1" strike="noStrike">
                <a:solidFill>
                  <a:srgbClr val="000000"/>
                </a:solidFill>
                <a:latin typeface="Arial"/>
              </a:rPr>
              <a:t>:</a:t>
            </a:r>
            <a:endParaRPr b="0" lang="en-US" sz="2400" spc="-1" strike="noStrike">
              <a:solidFill>
                <a:srgbClr val="000000"/>
              </a:solidFill>
              <a:latin typeface="Arial"/>
            </a:endParaRPr>
          </a:p>
          <a:p>
            <a:pPr marL="343080" indent="-342720">
              <a:lnSpc>
                <a:spcPct val="100000"/>
              </a:lnSpc>
              <a:spcBef>
                <a:spcPts val="479"/>
              </a:spcBef>
            </a:pPr>
            <a:r>
              <a:rPr b="0" lang="en-US" sz="2400" spc="-1" strike="noStrike">
                <a:solidFill>
                  <a:srgbClr val="000000"/>
                </a:solidFill>
                <a:latin typeface="Arial"/>
              </a:rPr>
              <a:t>8. Don’t rely on early users to debug the WebApp—design comprehensive tests and execute them before releasing the system</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Users of a WebApp will often give it one chance. If it fails to perform, they move elsewhere—never to return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It is for this reason that “test first, then deploy” should be an overriding philosophy, even if deadlines must be stretched</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See Chapter 15 for details</a:t>
            </a:r>
            <a:endParaRPr b="0" lang="en-US" sz="2000" spc="-1" strike="noStrike">
              <a:solidFill>
                <a:srgbClr val="000000"/>
              </a:solidFill>
              <a:latin typeface="Arial"/>
            </a:endParaRPr>
          </a:p>
        </p:txBody>
      </p:sp>
      <p:sp>
        <p:nvSpPr>
          <p:cNvPr id="549"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50" name="TextShape 4"/>
          <p:cNvSpPr txBox="1"/>
          <p:nvPr/>
        </p:nvSpPr>
        <p:spPr>
          <a:xfrm>
            <a:off x="7543800" y="6248520"/>
            <a:ext cx="1294920" cy="456840"/>
          </a:xfrm>
          <a:prstGeom prst="rect">
            <a:avLst/>
          </a:prstGeom>
          <a:noFill/>
          <a:ln w="9360">
            <a:noFill/>
          </a:ln>
        </p:spPr>
        <p:txBody>
          <a:bodyPr anchor="b"/>
          <a:p>
            <a:pPr algn="r">
              <a:lnSpc>
                <a:spcPct val="100000"/>
              </a:lnSpc>
            </a:pPr>
            <a:fld id="{2CBE832D-FB73-4F90-BF6C-0AB7D9AA42EE}"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62" dur="indefinite" restart="never" nodeType="tmRoot">
          <p:childTnLst>
            <p:seq>
              <p:cTn id="463"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Chapter 3</a:t>
            </a:r>
            <a:endParaRPr b="0" lang="en-US" sz="4000" spc="-1" strike="noStrike">
              <a:solidFill>
                <a:srgbClr val="000000"/>
              </a:solidFill>
              <a:latin typeface="Arial"/>
            </a:endParaRPr>
          </a:p>
        </p:txBody>
      </p:sp>
      <p:sp>
        <p:nvSpPr>
          <p:cNvPr id="552"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961"/>
              </a:spcBef>
              <a:buClr>
                <a:srgbClr val="9a0000"/>
              </a:buClr>
              <a:buSzPct val="75000"/>
              <a:buFont typeface="Wingdings" charset="2"/>
              <a:buChar char=""/>
            </a:pPr>
            <a:r>
              <a:rPr b="0" i="1" lang="en-US" sz="4800" spc="-1" strike="noStrike">
                <a:solidFill>
                  <a:srgbClr val="000000"/>
                </a:solidFill>
                <a:latin typeface="Arial"/>
              </a:rPr>
              <a:t>The WebE Process</a:t>
            </a:r>
            <a:endParaRPr b="0" lang="en-US" sz="4800" spc="-1" strike="noStrike">
              <a:solidFill>
                <a:srgbClr val="000000"/>
              </a:solidFill>
              <a:latin typeface="Arial"/>
            </a:endParaRPr>
          </a:p>
        </p:txBody>
      </p:sp>
      <p:sp>
        <p:nvSpPr>
          <p:cNvPr id="553"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54" name="TextShape 4"/>
          <p:cNvSpPr txBox="1"/>
          <p:nvPr/>
        </p:nvSpPr>
        <p:spPr>
          <a:xfrm>
            <a:off x="7543800" y="6248520"/>
            <a:ext cx="1294920" cy="456840"/>
          </a:xfrm>
          <a:prstGeom prst="rect">
            <a:avLst/>
          </a:prstGeom>
          <a:noFill/>
          <a:ln w="9360">
            <a:noFill/>
          </a:ln>
        </p:spPr>
        <p:txBody>
          <a:bodyPr anchor="b"/>
          <a:p>
            <a:pPr algn="r">
              <a:lnSpc>
                <a:spcPct val="100000"/>
              </a:lnSpc>
            </a:pPr>
            <a:fld id="{A6C2D71B-21CE-404F-9A92-780EB65B1D2A}"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64" dur="indefinite" restart="never" nodeType="tmRoot">
          <p:childTnLst>
            <p:seq>
              <p:cTn id="465"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56" name="TextShape 2"/>
          <p:cNvSpPr txBox="1"/>
          <p:nvPr/>
        </p:nvSpPr>
        <p:spPr>
          <a:xfrm>
            <a:off x="7543800" y="6248520"/>
            <a:ext cx="1294920" cy="456840"/>
          </a:xfrm>
          <a:prstGeom prst="rect">
            <a:avLst/>
          </a:prstGeom>
          <a:noFill/>
          <a:ln w="9360">
            <a:noFill/>
          </a:ln>
        </p:spPr>
        <p:txBody>
          <a:bodyPr anchor="b"/>
          <a:p>
            <a:pPr algn="r">
              <a:lnSpc>
                <a:spcPct val="100000"/>
              </a:lnSpc>
            </a:pPr>
            <a:fld id="{3E2A35E4-867D-4C37-8AA1-85F77BB06111}"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57"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Chapter 3: </a:t>
            </a:r>
            <a:r>
              <a:rPr b="0" i="1" lang="en-US" sz="4000" spc="-1" strike="noStrike">
                <a:solidFill>
                  <a:srgbClr val="003366"/>
                </a:solidFill>
                <a:latin typeface="Arial"/>
              </a:rPr>
              <a:t>The WebE Process</a:t>
            </a:r>
            <a:endParaRPr b="0" lang="en-US" sz="4000" spc="-1" strike="noStrike">
              <a:solidFill>
                <a:srgbClr val="000000"/>
              </a:solidFill>
              <a:latin typeface="Arial"/>
            </a:endParaRPr>
          </a:p>
        </p:txBody>
      </p:sp>
      <p:sp>
        <p:nvSpPr>
          <p:cNvPr id="558"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process must be agile and adaptable, but it must also be </a:t>
            </a:r>
            <a:r>
              <a:rPr b="0" i="1" lang="en-US" sz="2400" spc="-1" strike="noStrike">
                <a:solidFill>
                  <a:srgbClr val="9a0000"/>
                </a:solidFill>
                <a:latin typeface="Arial"/>
              </a:rPr>
              <a:t>incremental</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Why incremental?</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Requirements evolve over time</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Changes will occur frequently (and always at inconvenient times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Time lines are short</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 </a:t>
            </a:r>
            <a:endParaRPr b="0" lang="en-US" sz="2400" spc="-1" strike="noStrike">
              <a:solidFill>
                <a:srgbClr val="000000"/>
              </a:solidFill>
              <a:latin typeface="Arial"/>
            </a:endParaRPr>
          </a:p>
        </p:txBody>
      </p:sp>
    </p:spTree>
  </p:cSld>
  <p:timing>
    <p:tnLst>
      <p:par>
        <p:cTn id="466" dur="indefinite" restart="never" nodeType="tmRoot">
          <p:childTnLst>
            <p:seq>
              <p:cTn id="467" dur="indefinite" nodeType="mainSeq">
                <p:childTnLst>
                  <p:par>
                    <p:cTn id="468" fill="hold">
                      <p:stCondLst>
                        <p:cond delay="indefinite"/>
                      </p:stCondLst>
                      <p:childTnLst>
                        <p:par>
                          <p:cTn id="469" fill="hold">
                            <p:stCondLst>
                              <p:cond delay="0"/>
                            </p:stCondLst>
                            <p:childTnLst>
                              <p:par>
                                <p:cTn id="470" nodeType="clickEffect" fill="hold" presetClass="entr" presetID="3" presetSubtype="10">
                                  <p:stCondLst>
                                    <p:cond delay="0"/>
                                  </p:stCondLst>
                                  <p:childTnLst>
                                    <p:set>
                                      <p:cBhvr>
                                        <p:cTn id="471" dur="1" fill="hold">
                                          <p:stCondLst>
                                            <p:cond delay="0"/>
                                          </p:stCondLst>
                                        </p:cTn>
                                        <p:tgtEl>
                                          <p:spTgt spid="558">
                                            <p:txEl>
                                              <p:pRg st="1" end="1"/>
                                            </p:txEl>
                                          </p:spTgt>
                                        </p:tgtEl>
                                        <p:attrNameLst>
                                          <p:attrName>style.visibility</p:attrName>
                                        </p:attrNameLst>
                                      </p:cBhvr>
                                      <p:to>
                                        <p:strVal val="visible"/>
                                      </p:to>
                                    </p:set>
                                    <p:animEffect filter="blinds(horizontal)" transition="in">
                                      <p:cBhvr additive="repl">
                                        <p:cTn id="472" dur="500"/>
                                        <p:tgtEl>
                                          <p:spTgt spid="558">
                                            <p:txEl>
                                              <p:pRg st="1" end="1"/>
                                            </p:txEl>
                                          </p:spTgt>
                                        </p:tgtEl>
                                      </p:cBhvr>
                                    </p:animEffect>
                                  </p:childTnLst>
                                </p:cTn>
                              </p:par>
                              <p:par>
                                <p:cTn id="473" nodeType="withEffect" fill="hold" presetClass="entr" presetID="3" presetSubtype="10">
                                  <p:stCondLst>
                                    <p:cond delay="0"/>
                                  </p:stCondLst>
                                  <p:childTnLst>
                                    <p:set>
                                      <p:cBhvr>
                                        <p:cTn id="474" dur="1" fill="hold">
                                          <p:stCondLst>
                                            <p:cond delay="0"/>
                                          </p:stCondLst>
                                        </p:cTn>
                                        <p:tgtEl>
                                          <p:spTgt spid="558">
                                            <p:txEl>
                                              <p:pRg st="2" end="2"/>
                                            </p:txEl>
                                          </p:spTgt>
                                        </p:tgtEl>
                                        <p:attrNameLst>
                                          <p:attrName>style.visibility</p:attrName>
                                        </p:attrNameLst>
                                      </p:cBhvr>
                                      <p:to>
                                        <p:strVal val="visible"/>
                                      </p:to>
                                    </p:set>
                                    <p:animEffect filter="blinds(horizontal)" transition="in">
                                      <p:cBhvr additive="repl">
                                        <p:cTn id="475" dur="500"/>
                                        <p:tgtEl>
                                          <p:spTgt spid="558">
                                            <p:txEl>
                                              <p:pRg st="2" end="2"/>
                                            </p:txEl>
                                          </p:spTgt>
                                        </p:tgtEl>
                                      </p:cBhvr>
                                    </p:animEffect>
                                  </p:childTnLst>
                                </p:cTn>
                              </p:par>
                              <p:par>
                                <p:cTn id="476" nodeType="withEffect" fill="hold" presetClass="entr" presetID="3" presetSubtype="10">
                                  <p:stCondLst>
                                    <p:cond delay="0"/>
                                  </p:stCondLst>
                                  <p:childTnLst>
                                    <p:set>
                                      <p:cBhvr>
                                        <p:cTn id="477" dur="1" fill="hold">
                                          <p:stCondLst>
                                            <p:cond delay="0"/>
                                          </p:stCondLst>
                                        </p:cTn>
                                        <p:tgtEl>
                                          <p:spTgt spid="558">
                                            <p:txEl>
                                              <p:pRg st="3" end="3"/>
                                            </p:txEl>
                                          </p:spTgt>
                                        </p:tgtEl>
                                        <p:attrNameLst>
                                          <p:attrName>style.visibility</p:attrName>
                                        </p:attrNameLst>
                                      </p:cBhvr>
                                      <p:to>
                                        <p:strVal val="visible"/>
                                      </p:to>
                                    </p:set>
                                    <p:animEffect filter="blinds(horizontal)" transition="in">
                                      <p:cBhvr additive="repl">
                                        <p:cTn id="478" dur="500"/>
                                        <p:tgtEl>
                                          <p:spTgt spid="558">
                                            <p:txEl>
                                              <p:pRg st="3" end="3"/>
                                            </p:txEl>
                                          </p:spTgt>
                                        </p:tgtEl>
                                      </p:cBhvr>
                                    </p:animEffect>
                                  </p:childTnLst>
                                </p:cTn>
                              </p:par>
                              <p:par>
                                <p:cTn id="479" nodeType="withEffect" fill="hold" presetClass="entr" presetID="3" presetSubtype="10">
                                  <p:stCondLst>
                                    <p:cond delay="0"/>
                                  </p:stCondLst>
                                  <p:childTnLst>
                                    <p:set>
                                      <p:cBhvr>
                                        <p:cTn id="480" dur="1" fill="hold">
                                          <p:stCondLst>
                                            <p:cond delay="0"/>
                                          </p:stCondLst>
                                        </p:cTn>
                                        <p:tgtEl>
                                          <p:spTgt spid="558">
                                            <p:txEl>
                                              <p:pRg st="4" end="4"/>
                                            </p:txEl>
                                          </p:spTgt>
                                        </p:tgtEl>
                                        <p:attrNameLst>
                                          <p:attrName>style.visibility</p:attrName>
                                        </p:attrNameLst>
                                      </p:cBhvr>
                                      <p:to>
                                        <p:strVal val="visible"/>
                                      </p:to>
                                    </p:set>
                                    <p:animEffect filter="blinds(horizontal)" transition="in">
                                      <p:cBhvr additive="repl">
                                        <p:cTn id="481" dur="500"/>
                                        <p:tgtEl>
                                          <p:spTgt spid="558">
                                            <p:txEl>
                                              <p:pRg st="4" end="4"/>
                                            </p:txEl>
                                          </p:spTgt>
                                        </p:tgtEl>
                                      </p:cBhvr>
                                    </p:animEffect>
                                  </p:childTnLst>
                                </p:cTn>
                              </p:par>
                              <p:par>
                                <p:cTn id="482" nodeType="withEffect" fill="hold" presetClass="entr" presetID="3" presetSubtype="10">
                                  <p:stCondLst>
                                    <p:cond delay="0"/>
                                  </p:stCondLst>
                                  <p:childTnLst>
                                    <p:set>
                                      <p:cBhvr>
                                        <p:cTn id="483" dur="1" fill="hold">
                                          <p:stCondLst>
                                            <p:cond delay="0"/>
                                          </p:stCondLst>
                                        </p:cTn>
                                        <p:tgtEl>
                                          <p:spTgt spid="558">
                                            <p:txEl>
                                              <p:pRg st="5" end="5"/>
                                            </p:txEl>
                                          </p:spTgt>
                                        </p:tgtEl>
                                        <p:attrNameLst>
                                          <p:attrName>style.visibility</p:attrName>
                                        </p:attrNameLst>
                                      </p:cBhvr>
                                      <p:to>
                                        <p:strVal val="visible"/>
                                      </p:to>
                                    </p:set>
                                    <p:animEffect filter="blinds(horizontal)" transition="in">
                                      <p:cBhvr additive="repl">
                                        <p:cTn id="484" dur="500"/>
                                        <p:tgtEl>
                                          <p:spTgt spid="558">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9"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60" name="TextShape 2"/>
          <p:cNvSpPr txBox="1"/>
          <p:nvPr/>
        </p:nvSpPr>
        <p:spPr>
          <a:xfrm>
            <a:off x="7543800" y="6248520"/>
            <a:ext cx="1294920" cy="456840"/>
          </a:xfrm>
          <a:prstGeom prst="rect">
            <a:avLst/>
          </a:prstGeom>
          <a:noFill/>
          <a:ln w="9360">
            <a:noFill/>
          </a:ln>
        </p:spPr>
        <p:txBody>
          <a:bodyPr anchor="b"/>
          <a:p>
            <a:pPr algn="r">
              <a:lnSpc>
                <a:spcPct val="100000"/>
              </a:lnSpc>
            </a:pPr>
            <a:fld id="{55CF3879-D024-4336-A80E-0D4F4F1C405C}"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61"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Incremental Delivery</a:t>
            </a:r>
            <a:endParaRPr b="0" lang="en-US" sz="4000" spc="-1" strike="noStrike">
              <a:solidFill>
                <a:srgbClr val="000000"/>
              </a:solidFill>
              <a:latin typeface="Arial"/>
            </a:endParaRPr>
          </a:p>
        </p:txBody>
      </p:sp>
      <p:sp>
        <p:nvSpPr>
          <p:cNvPr id="562" name="TextShape 4"/>
          <p:cNvSpPr txBox="1"/>
          <p:nvPr/>
        </p:nvSpPr>
        <p:spPr>
          <a:xfrm>
            <a:off x="1295280" y="2895480"/>
            <a:ext cx="3082680" cy="4190760"/>
          </a:xfrm>
          <a:prstGeom prst="rect">
            <a:avLst/>
          </a:prstGeom>
          <a:noFill/>
          <a:ln w="9360">
            <a:noFill/>
          </a:ln>
        </p:spPr>
        <p:txBody>
          <a:bodyPr/>
          <a:p>
            <a:pPr marL="343080" indent="-342720">
              <a:lnSpc>
                <a:spcPct val="100000"/>
              </a:lnSpc>
              <a:spcBef>
                <a:spcPts val="400"/>
              </a:spcBef>
            </a:pPr>
            <a:r>
              <a:rPr b="0" lang="en-US" sz="2000" spc="-1" strike="noStrike">
                <a:solidFill>
                  <a:srgbClr val="000000"/>
                </a:solidFill>
                <a:latin typeface="Arial"/>
              </a:rPr>
              <a:t>Repeat the development cycle for each increment!</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-Communication</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-Planning</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-Modeling</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-Construction</a:t>
            </a:r>
            <a:endParaRPr b="0" lang="en-US" sz="2000" spc="-1" strike="noStrike">
              <a:solidFill>
                <a:srgbClr val="000000"/>
              </a:solidFill>
              <a:latin typeface="Arial"/>
            </a:endParaRPr>
          </a:p>
          <a:p>
            <a:pPr marL="343080" indent="-342720">
              <a:lnSpc>
                <a:spcPct val="100000"/>
              </a:lnSpc>
              <a:spcBef>
                <a:spcPts val="400"/>
              </a:spcBef>
            </a:pPr>
            <a:r>
              <a:rPr b="0" lang="en-US" sz="2000" spc="-1" strike="noStrike">
                <a:solidFill>
                  <a:srgbClr val="000000"/>
                </a:solidFill>
                <a:latin typeface="Arial"/>
              </a:rPr>
              <a:t>-Deployment</a:t>
            </a:r>
            <a:endParaRPr b="0" lang="en-US" sz="2000" spc="-1" strike="noStrike">
              <a:solidFill>
                <a:srgbClr val="000000"/>
              </a:solidFill>
              <a:latin typeface="Arial"/>
            </a:endParaRPr>
          </a:p>
        </p:txBody>
      </p:sp>
      <p:pic>
        <p:nvPicPr>
          <p:cNvPr id="563" name="Picture 4" descr=""/>
          <p:cNvPicPr/>
          <p:nvPr/>
        </p:nvPicPr>
        <p:blipFill>
          <a:blip r:embed="rId1"/>
          <a:stretch/>
        </p:blipFill>
        <p:spPr>
          <a:xfrm>
            <a:off x="4753080" y="1371600"/>
            <a:ext cx="4390560" cy="4930560"/>
          </a:xfrm>
          <a:prstGeom prst="rect">
            <a:avLst/>
          </a:prstGeom>
          <a:ln>
            <a:noFill/>
          </a:ln>
        </p:spPr>
      </p:pic>
    </p:spTree>
  </p:cSld>
  <p:timing>
    <p:tnLst>
      <p:par>
        <p:cTn id="485" dur="indefinite" restart="never" nodeType="tmRoot">
          <p:childTnLst>
            <p:seq>
              <p:cTn id="486"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4"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65" name="TextShape 2"/>
          <p:cNvSpPr txBox="1"/>
          <p:nvPr/>
        </p:nvSpPr>
        <p:spPr>
          <a:xfrm>
            <a:off x="7543800" y="6248520"/>
            <a:ext cx="1294920" cy="456840"/>
          </a:xfrm>
          <a:prstGeom prst="rect">
            <a:avLst/>
          </a:prstGeom>
          <a:noFill/>
          <a:ln w="9360">
            <a:noFill/>
          </a:ln>
        </p:spPr>
        <p:txBody>
          <a:bodyPr anchor="b"/>
          <a:p>
            <a:pPr algn="r">
              <a:lnSpc>
                <a:spcPct val="100000"/>
              </a:lnSpc>
            </a:pPr>
            <a:fld id="{3B232DC7-0FBD-4A05-A670-B771203F4436}"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66"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Activities &amp; Actions</a:t>
            </a:r>
            <a:endParaRPr b="0" lang="en-US" sz="4000" spc="-1" strike="noStrike">
              <a:solidFill>
                <a:srgbClr val="000000"/>
              </a:solidFill>
              <a:latin typeface="Arial"/>
            </a:endParaRPr>
          </a:p>
        </p:txBody>
      </p:sp>
      <p:pic>
        <p:nvPicPr>
          <p:cNvPr id="567" name="Picture 5" descr=""/>
          <p:cNvPicPr/>
          <p:nvPr/>
        </p:nvPicPr>
        <p:blipFill>
          <a:blip r:embed="rId1"/>
          <a:stretch/>
        </p:blipFill>
        <p:spPr>
          <a:xfrm>
            <a:off x="2362320" y="1905120"/>
            <a:ext cx="5132160" cy="4368600"/>
          </a:xfrm>
          <a:prstGeom prst="rect">
            <a:avLst/>
          </a:prstGeom>
          <a:ln>
            <a:noFill/>
          </a:ln>
        </p:spPr>
      </p:pic>
      <p:sp>
        <p:nvSpPr>
          <p:cNvPr id="568" name="CustomShape 4"/>
          <p:cNvSpPr/>
          <p:nvPr/>
        </p:nvSpPr>
        <p:spPr>
          <a:xfrm>
            <a:off x="3659400" y="3700800"/>
            <a:ext cx="2588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100" spc="-1" strike="noStrike">
                <a:solidFill>
                  <a:srgbClr val="ffffff"/>
                </a:solidFill>
                <a:latin typeface="Arial"/>
                <a:ea typeface="ＭＳ Ｐゴシック"/>
              </a:rPr>
              <a:t>1</a:t>
            </a:r>
            <a:endParaRPr b="0" lang="en-IN" sz="1100" spc="-1" strike="noStrike">
              <a:latin typeface="Arial"/>
            </a:endParaRPr>
          </a:p>
        </p:txBody>
      </p:sp>
      <p:sp>
        <p:nvSpPr>
          <p:cNvPr id="569" name="CustomShape 5"/>
          <p:cNvSpPr/>
          <p:nvPr/>
        </p:nvSpPr>
        <p:spPr>
          <a:xfrm>
            <a:off x="4688280" y="3434040"/>
            <a:ext cx="2588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100" spc="-1" strike="noStrike">
                <a:solidFill>
                  <a:srgbClr val="ffffff"/>
                </a:solidFill>
                <a:latin typeface="Arial"/>
                <a:ea typeface="ＭＳ Ｐゴシック"/>
              </a:rPr>
              <a:t>2</a:t>
            </a:r>
            <a:endParaRPr b="0" lang="en-IN" sz="1100" spc="-1" strike="noStrike">
              <a:latin typeface="Arial"/>
            </a:endParaRPr>
          </a:p>
        </p:txBody>
      </p:sp>
      <p:sp>
        <p:nvSpPr>
          <p:cNvPr id="570" name="CustomShape 6"/>
          <p:cNvSpPr/>
          <p:nvPr/>
        </p:nvSpPr>
        <p:spPr>
          <a:xfrm>
            <a:off x="5869080" y="4114800"/>
            <a:ext cx="2588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100" spc="-1" strike="noStrike">
                <a:solidFill>
                  <a:srgbClr val="ffffff"/>
                </a:solidFill>
                <a:latin typeface="Arial"/>
                <a:ea typeface="ＭＳ Ｐゴシック"/>
              </a:rPr>
              <a:t>3</a:t>
            </a:r>
            <a:endParaRPr b="0" lang="en-IN" sz="1100" spc="-1" strike="noStrike">
              <a:latin typeface="Arial"/>
            </a:endParaRPr>
          </a:p>
        </p:txBody>
      </p:sp>
      <p:sp>
        <p:nvSpPr>
          <p:cNvPr id="571" name="CustomShape 7"/>
          <p:cNvSpPr/>
          <p:nvPr/>
        </p:nvSpPr>
        <p:spPr>
          <a:xfrm>
            <a:off x="4878720" y="4648320"/>
            <a:ext cx="2588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100" spc="-1" strike="noStrike">
                <a:solidFill>
                  <a:srgbClr val="ffffff"/>
                </a:solidFill>
                <a:latin typeface="Arial"/>
                <a:ea typeface="ＭＳ Ｐゴシック"/>
              </a:rPr>
              <a:t>4</a:t>
            </a:r>
            <a:endParaRPr b="0" lang="en-IN" sz="1100" spc="-1" strike="noStrike">
              <a:latin typeface="Arial"/>
            </a:endParaRPr>
          </a:p>
        </p:txBody>
      </p:sp>
      <p:sp>
        <p:nvSpPr>
          <p:cNvPr id="572" name="CustomShape 8"/>
          <p:cNvSpPr/>
          <p:nvPr/>
        </p:nvSpPr>
        <p:spPr>
          <a:xfrm>
            <a:off x="3583080" y="4419720"/>
            <a:ext cx="258840" cy="257760"/>
          </a:xfrm>
          <a:prstGeom prst="rect">
            <a:avLst/>
          </a:prstGeom>
          <a:noFill/>
          <a:ln>
            <a:noFill/>
          </a:ln>
        </p:spPr>
        <p:style>
          <a:lnRef idx="0"/>
          <a:fillRef idx="0"/>
          <a:effectRef idx="0"/>
          <a:fontRef idx="minor"/>
        </p:style>
        <p:txBody>
          <a:bodyPr wrap="none" lIns="90000" rIns="90000" tIns="45000" bIns="45000"/>
          <a:p>
            <a:pPr>
              <a:lnSpc>
                <a:spcPct val="100000"/>
              </a:lnSpc>
            </a:pPr>
            <a:r>
              <a:rPr b="0" lang="en-IN" sz="1100" spc="-1" strike="noStrike">
                <a:solidFill>
                  <a:srgbClr val="ffffff"/>
                </a:solidFill>
                <a:latin typeface="Arial"/>
                <a:ea typeface="ＭＳ Ｐゴシック"/>
              </a:rPr>
              <a:t>5</a:t>
            </a:r>
            <a:endParaRPr b="0" lang="en-IN" sz="1100" spc="-1" strike="noStrike">
              <a:latin typeface="Arial"/>
            </a:endParaRPr>
          </a:p>
        </p:txBody>
      </p:sp>
    </p:spTree>
  </p:cSld>
  <p:timing>
    <p:tnLst>
      <p:par>
        <p:cTn id="487" dur="indefinite" restart="never" nodeType="tmRoot">
          <p:childTnLst>
            <p:seq>
              <p:cTn id="488"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3"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Communication</a:t>
            </a:r>
            <a:endParaRPr b="0" lang="en-US" sz="4000" spc="-1" strike="noStrike">
              <a:solidFill>
                <a:srgbClr val="000000"/>
              </a:solidFill>
              <a:latin typeface="Arial"/>
            </a:endParaRPr>
          </a:p>
        </p:txBody>
      </p:sp>
      <p:sp>
        <p:nvSpPr>
          <p:cNvPr id="574" name="TextShape 2"/>
          <p:cNvSpPr txBox="1"/>
          <p:nvPr/>
        </p:nvSpPr>
        <p:spPr>
          <a:xfrm>
            <a:off x="912960" y="1905120"/>
            <a:ext cx="8110080" cy="4190760"/>
          </a:xfrm>
          <a:prstGeom prst="rect">
            <a:avLst/>
          </a:prstGeom>
          <a:noFill/>
          <a:ln w="9360">
            <a:noFill/>
          </a:ln>
        </p:spPr>
        <p:txBody>
          <a:bodyPr/>
          <a:p>
            <a:pPr lvl="1" marL="743040" indent="-285480">
              <a:lnSpc>
                <a:spcPct val="100000"/>
              </a:lnSpc>
              <a:spcBef>
                <a:spcPts val="400"/>
              </a:spcBef>
              <a:buClr>
                <a:srgbClr val="9a0000"/>
              </a:buClr>
              <a:buSzPct val="70000"/>
              <a:buFont typeface="Wingdings" charset="2"/>
              <a:buChar char=""/>
            </a:pPr>
            <a:r>
              <a:rPr b="0" i="1" lang="en-US" sz="2000" spc="-1" strike="noStrike">
                <a:solidFill>
                  <a:srgbClr val="000000"/>
                </a:solidFill>
                <a:latin typeface="Arial"/>
              </a:rPr>
              <a:t>Communication is the activity that establishes the “destination” for a WebApp </a:t>
            </a:r>
            <a:r>
              <a:rPr b="0" lang="en-US" sz="2000" spc="-1" strike="noStrike">
                <a:solidFill>
                  <a:srgbClr val="000000"/>
                </a:solidFill>
                <a:latin typeface="Arial"/>
              </a:rPr>
              <a:t>project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For a simple destination, there are a relatively small number of informal actions and tasks required to be sure you know where you’re going</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If the destination is more difficult to describe, you’ll need to refine the communication activity with more care</a:t>
            </a:r>
            <a:endParaRPr b="0" lang="en-US" sz="2000" spc="-1" strike="noStrike">
              <a:solidFill>
                <a:srgbClr val="000000"/>
              </a:solidFill>
              <a:latin typeface="Arial"/>
            </a:endParaRPr>
          </a:p>
        </p:txBody>
      </p:sp>
      <p:sp>
        <p:nvSpPr>
          <p:cNvPr id="575"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76" name="TextShape 4"/>
          <p:cNvSpPr txBox="1"/>
          <p:nvPr/>
        </p:nvSpPr>
        <p:spPr>
          <a:xfrm>
            <a:off x="7543800" y="6248520"/>
            <a:ext cx="1294920" cy="456840"/>
          </a:xfrm>
          <a:prstGeom prst="rect">
            <a:avLst/>
          </a:prstGeom>
          <a:noFill/>
          <a:ln w="9360">
            <a:noFill/>
          </a:ln>
        </p:spPr>
        <p:txBody>
          <a:bodyPr anchor="b"/>
          <a:p>
            <a:pPr algn="r">
              <a:lnSpc>
                <a:spcPct val="100000"/>
              </a:lnSpc>
            </a:pPr>
            <a:fld id="{C2DCADB7-9376-4DD6-AE12-6C110A116F5A}"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77" name="CustomShape 5"/>
          <p:cNvSpPr/>
          <p:nvPr/>
        </p:nvSpPr>
        <p:spPr>
          <a:xfrm>
            <a:off x="380880" y="240120"/>
            <a:ext cx="85341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ＭＳ Ｐゴシック"/>
              </a:rPr>
              <a:t>Communication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Planning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Modeling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Construction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Deployment</a:t>
            </a:r>
            <a:endParaRPr b="0" lang="en-IN" sz="1800" spc="-1" strike="noStrike">
              <a:latin typeface="Arial"/>
            </a:endParaRPr>
          </a:p>
        </p:txBody>
      </p:sp>
    </p:spTree>
  </p:cSld>
  <p:timing>
    <p:tnLst>
      <p:par>
        <p:cTn id="489" dur="indefinite" restart="never" nodeType="tmRoot">
          <p:childTnLst>
            <p:seq>
              <p:cTn id="490"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Communication</a:t>
            </a:r>
            <a:endParaRPr b="0" lang="en-US" sz="4000" spc="-1" strike="noStrike">
              <a:solidFill>
                <a:srgbClr val="000000"/>
              </a:solidFill>
              <a:latin typeface="Arial"/>
            </a:endParaRPr>
          </a:p>
        </p:txBody>
      </p:sp>
      <p:sp>
        <p:nvSpPr>
          <p:cNvPr id="579" name="TextShape 2"/>
          <p:cNvSpPr txBox="1"/>
          <p:nvPr/>
        </p:nvSpPr>
        <p:spPr>
          <a:xfrm>
            <a:off x="912960" y="1752480"/>
            <a:ext cx="8110080" cy="4343040"/>
          </a:xfrm>
          <a:prstGeom prst="rect">
            <a:avLst/>
          </a:prstGeom>
          <a:noFill/>
          <a:ln w="9360">
            <a:noFill/>
          </a:ln>
        </p:spPr>
        <p:txBody>
          <a:bodyPr/>
          <a:p>
            <a:pPr marL="343080" indent="-342720">
              <a:lnSpc>
                <a:spcPct val="100000"/>
              </a:lnSpc>
              <a:spcBef>
                <a:spcPts val="439"/>
              </a:spcBef>
              <a:buClr>
                <a:srgbClr val="9a0000"/>
              </a:buClr>
              <a:buSzPct val="75000"/>
              <a:buFont typeface="Wingdings" charset="2"/>
              <a:buChar char=""/>
            </a:pPr>
            <a:r>
              <a:rPr b="0" lang="en-US" sz="2200" spc="-1" strike="noStrike">
                <a:solidFill>
                  <a:srgbClr val="000000"/>
                </a:solidFill>
                <a:latin typeface="Arial"/>
              </a:rPr>
              <a:t>Objectives:</a:t>
            </a:r>
            <a:endParaRPr b="0" lang="en-US" sz="22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business stakeholders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user categories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Formulate the business context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Define key business goals and objectives for the WebApp</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the problem to Solve, Input/Output for the End User, functionality required to manipulate data</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Define informational and applicative goals for classes of content are to be provided to end users, and how dynamic is the content; that is, how often does it change…</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Gather requirements about content, interaction metaphor, Computational functions, navigation schema</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Develop usage scenarios</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580"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81" name="TextShape 4"/>
          <p:cNvSpPr txBox="1"/>
          <p:nvPr/>
        </p:nvSpPr>
        <p:spPr>
          <a:xfrm>
            <a:off x="7543800" y="6248520"/>
            <a:ext cx="1294920" cy="456840"/>
          </a:xfrm>
          <a:prstGeom prst="rect">
            <a:avLst/>
          </a:prstGeom>
          <a:noFill/>
          <a:ln w="9360">
            <a:noFill/>
          </a:ln>
        </p:spPr>
        <p:txBody>
          <a:bodyPr anchor="b"/>
          <a:p>
            <a:pPr algn="r">
              <a:lnSpc>
                <a:spcPct val="100000"/>
              </a:lnSpc>
            </a:pPr>
            <a:fld id="{E4F39995-1C2B-40BD-83EC-A43658A1A0A3}"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91" dur="indefinite" restart="never" nodeType="tmRoot">
          <p:childTnLst>
            <p:seq>
              <p:cTn id="49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93" name="TextShape 2"/>
          <p:cNvSpPr txBox="1"/>
          <p:nvPr/>
        </p:nvSpPr>
        <p:spPr>
          <a:xfrm>
            <a:off x="7543800" y="6248520"/>
            <a:ext cx="1294920" cy="456840"/>
          </a:xfrm>
          <a:prstGeom prst="rect">
            <a:avLst/>
          </a:prstGeom>
          <a:noFill/>
          <a:ln w="9360">
            <a:noFill/>
          </a:ln>
        </p:spPr>
        <p:txBody>
          <a:bodyPr anchor="b"/>
          <a:p>
            <a:pPr algn="r">
              <a:lnSpc>
                <a:spcPct val="100000"/>
              </a:lnSpc>
            </a:pPr>
            <a:fld id="{7326EE42-D892-4A74-BBC5-061E5D37E7C0}"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394"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WebApps</a:t>
            </a:r>
            <a:endParaRPr b="0" lang="en-US" sz="4000" spc="-1" strike="noStrike">
              <a:solidFill>
                <a:srgbClr val="000000"/>
              </a:solidFill>
              <a:latin typeface="Arial"/>
            </a:endParaRPr>
          </a:p>
        </p:txBody>
      </p:sp>
      <p:sp>
        <p:nvSpPr>
          <p:cNvPr id="395"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term </a:t>
            </a:r>
            <a:r>
              <a:rPr b="0" i="1" lang="en-US" sz="2400" spc="-1" strike="noStrike">
                <a:solidFill>
                  <a:srgbClr val="9a0000"/>
                </a:solidFill>
                <a:latin typeface="Arial"/>
              </a:rPr>
              <a:t>Web application</a:t>
            </a:r>
            <a:r>
              <a:rPr b="0" lang="en-US" sz="2400" spc="-1" strike="noStrike">
                <a:solidFill>
                  <a:srgbClr val="9a0000"/>
                </a:solidFill>
                <a:latin typeface="Arial"/>
              </a:rPr>
              <a:t> (WebApp)</a:t>
            </a:r>
            <a:r>
              <a:rPr b="0" lang="en-US" sz="2400" spc="-1" strike="noStrike">
                <a:solidFill>
                  <a:srgbClr val="000000"/>
                </a:solidFill>
                <a:latin typeface="Arial"/>
              </a:rPr>
              <a:t> encompasses:</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 </a:t>
            </a:r>
            <a:r>
              <a:rPr b="0" lang="en-US" sz="2000" spc="-1" strike="noStrike">
                <a:solidFill>
                  <a:srgbClr val="000000"/>
                </a:solidFill>
                <a:latin typeface="Arial"/>
              </a:rPr>
              <a:t>Everything from </a:t>
            </a:r>
            <a:r>
              <a:rPr b="1" lang="en-US" sz="2000" spc="-1" strike="noStrike">
                <a:solidFill>
                  <a:srgbClr val="000000"/>
                </a:solidFill>
                <a:latin typeface="Arial"/>
              </a:rPr>
              <a:t>a simple Web page</a:t>
            </a:r>
            <a:r>
              <a:rPr b="0" lang="en-US" sz="2000" spc="-1" strike="noStrike">
                <a:solidFill>
                  <a:srgbClr val="000000"/>
                </a:solidFill>
                <a:latin typeface="Arial"/>
              </a:rPr>
              <a:t> that might help a consumer to compute an automobile lease payment to </a:t>
            </a:r>
            <a:r>
              <a:rPr b="1" lang="en-US" sz="2000" spc="-1" strike="noStrike">
                <a:solidFill>
                  <a:srgbClr val="000000"/>
                </a:solidFill>
                <a:latin typeface="Arial"/>
              </a:rPr>
              <a:t>a comprehensive website</a:t>
            </a:r>
            <a:r>
              <a:rPr b="0" lang="en-US" sz="2000" spc="-1" strike="noStrike">
                <a:solidFill>
                  <a:srgbClr val="000000"/>
                </a:solidFill>
                <a:latin typeface="Arial"/>
              </a:rPr>
              <a:t> that provides complete travel services for business people and vacationers. </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Category:</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Complete websites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Specialized functionality within websites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Information-processing applications that </a:t>
            </a:r>
            <a:r>
              <a:rPr b="1" lang="en-US" sz="2000" spc="-1" strike="noStrike">
                <a:solidFill>
                  <a:srgbClr val="000000"/>
                </a:solidFill>
                <a:latin typeface="Arial"/>
              </a:rPr>
              <a:t>reside on the Internet or on an Intranet or Extranet</a:t>
            </a:r>
            <a:endParaRPr b="0" lang="en-US" sz="2000" spc="-1" strike="noStrike">
              <a:solidFill>
                <a:srgbClr val="000000"/>
              </a:solidFill>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Planning</a:t>
            </a:r>
            <a:endParaRPr b="0" lang="en-US" sz="4000" spc="-1" strike="noStrike">
              <a:solidFill>
                <a:srgbClr val="000000"/>
              </a:solidFill>
              <a:latin typeface="Arial"/>
            </a:endParaRPr>
          </a:p>
        </p:txBody>
      </p:sp>
      <p:sp>
        <p:nvSpPr>
          <p:cNvPr id="583" name="TextShape 2"/>
          <p:cNvSpPr txBox="1"/>
          <p:nvPr/>
        </p:nvSpPr>
        <p:spPr>
          <a:xfrm>
            <a:off x="685800" y="1905120"/>
            <a:ext cx="833724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Activity requiring the following to model, construct, and deploy the increment</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Estimation of effort and time required to deploy the increment</a:t>
            </a:r>
            <a:endParaRPr b="0" lang="en-US" sz="2000" spc="-1" strike="noStrike">
              <a:solidFill>
                <a:srgbClr val="000000"/>
              </a:solidFill>
              <a:latin typeface="Arial"/>
            </a:endParaRPr>
          </a:p>
          <a:p>
            <a:pPr lvl="3" marL="1600200" indent="-228240">
              <a:lnSpc>
                <a:spcPct val="100000"/>
              </a:lnSpc>
              <a:spcBef>
                <a:spcPts val="320"/>
              </a:spcBef>
              <a:buClr>
                <a:srgbClr val="336699"/>
              </a:buClr>
              <a:buFont typeface="Symbol" charset="2"/>
              <a:buChar char=""/>
            </a:pPr>
            <a:r>
              <a:rPr b="0" lang="en-US" sz="1600" spc="-1" strike="noStrike">
                <a:solidFill>
                  <a:srgbClr val="000000"/>
                </a:solidFill>
                <a:latin typeface="Arial"/>
              </a:rPr>
              <a:t>In terms of person-days and time (calendar days)</a:t>
            </a:r>
            <a:endParaRPr b="0" lang="en-US" sz="1600" spc="-1" strike="noStrike">
              <a:solidFill>
                <a:srgbClr val="000000"/>
              </a:solidFill>
              <a:latin typeface="Arial"/>
            </a:endParaRPr>
          </a:p>
          <a:p>
            <a:pPr lvl="3" marL="1600200" indent="-228240">
              <a:lnSpc>
                <a:spcPct val="100000"/>
              </a:lnSpc>
              <a:spcBef>
                <a:spcPts val="320"/>
              </a:spcBef>
              <a:buClr>
                <a:srgbClr val="336699"/>
              </a:buClr>
              <a:buFont typeface="Symbol" charset="2"/>
              <a:buChar char=""/>
            </a:pPr>
            <a:r>
              <a:rPr b="0" lang="en-US" sz="1600" spc="-1" strike="noStrike">
                <a:solidFill>
                  <a:srgbClr val="000000"/>
                </a:solidFill>
                <a:latin typeface="Arial"/>
              </a:rPr>
              <a:t>Resources (people, hardware, software) required to do the work</a:t>
            </a:r>
            <a:endParaRPr b="0" lang="en-US" sz="16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Assessment of risks associated with the delivery of the increment high-probability, high-impact risks to be mitigated</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Development schedule for the increment for tasks to be allocated along the time line and to establish intermediate milestones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Establishment of  </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Work products (written scenarios, sketches, models, documents) to be produced as a consequence of each framework activity</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Quality assurance approach</a:t>
            </a:r>
            <a:endParaRPr b="0" lang="en-US" sz="1800" spc="-1" strike="noStrike">
              <a:solidFill>
                <a:srgbClr val="000000"/>
              </a:solidFill>
              <a:latin typeface="Arial"/>
            </a:endParaRPr>
          </a:p>
          <a:p>
            <a:endParaRPr b="0" lang="en-US" sz="1800" spc="-1" strike="noStrike">
              <a:solidFill>
                <a:srgbClr val="000000"/>
              </a:solidFill>
              <a:latin typeface="Arial"/>
            </a:endParaRPr>
          </a:p>
          <a:p>
            <a:endParaRPr b="0" lang="en-US" sz="1800" spc="-1" strike="noStrike">
              <a:solidFill>
                <a:srgbClr val="000000"/>
              </a:solidFill>
              <a:latin typeface="Arial"/>
            </a:endParaRPr>
          </a:p>
        </p:txBody>
      </p:sp>
      <p:sp>
        <p:nvSpPr>
          <p:cNvPr id="584"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85" name="TextShape 4"/>
          <p:cNvSpPr txBox="1"/>
          <p:nvPr/>
        </p:nvSpPr>
        <p:spPr>
          <a:xfrm>
            <a:off x="7543800" y="6248520"/>
            <a:ext cx="1294920" cy="456840"/>
          </a:xfrm>
          <a:prstGeom prst="rect">
            <a:avLst/>
          </a:prstGeom>
          <a:noFill/>
          <a:ln w="9360">
            <a:noFill/>
          </a:ln>
        </p:spPr>
        <p:txBody>
          <a:bodyPr anchor="b"/>
          <a:p>
            <a:pPr algn="r">
              <a:lnSpc>
                <a:spcPct val="100000"/>
              </a:lnSpc>
            </a:pPr>
            <a:fld id="{15F4E3C5-F04A-4C28-8BAE-6638859D570E}"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86" name="CustomShape 5"/>
          <p:cNvSpPr/>
          <p:nvPr/>
        </p:nvSpPr>
        <p:spPr>
          <a:xfrm>
            <a:off x="380880" y="240120"/>
            <a:ext cx="85341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ＭＳ Ｐゴシック"/>
              </a:rPr>
              <a:t>Communication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Planning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Modeling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Construction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Deployment</a:t>
            </a:r>
            <a:endParaRPr b="0" lang="en-IN" sz="1800" spc="-1" strike="noStrike">
              <a:latin typeface="Arial"/>
            </a:endParaRPr>
          </a:p>
        </p:txBody>
      </p:sp>
    </p:spTree>
  </p:cSld>
  <p:timing>
    <p:tnLst>
      <p:par>
        <p:cTn id="493" dur="indefinite" restart="never" nodeType="tmRoot">
          <p:childTnLst>
            <p:seq>
              <p:cTn id="494"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Modeling</a:t>
            </a:r>
            <a:endParaRPr b="0" lang="en-US" sz="4000" spc="-1" strike="noStrike">
              <a:solidFill>
                <a:srgbClr val="000000"/>
              </a:solidFill>
              <a:latin typeface="Arial"/>
            </a:endParaRPr>
          </a:p>
        </p:txBody>
      </p:sp>
      <p:sp>
        <p:nvSpPr>
          <p:cNvPr id="588" name="TextShape 2"/>
          <p:cNvSpPr txBox="1"/>
          <p:nvPr/>
        </p:nvSpPr>
        <p:spPr>
          <a:xfrm>
            <a:off x="912960" y="1905120"/>
            <a:ext cx="8110080" cy="4190760"/>
          </a:xfrm>
          <a:prstGeom prst="rect">
            <a:avLst/>
          </a:prstGeom>
          <a:noFill/>
          <a:ln w="9360">
            <a:noFill/>
          </a:ln>
        </p:spPr>
        <p:txBody>
          <a:bodyPr/>
          <a:p>
            <a:pPr lvl="1" marL="743040" indent="-285480">
              <a:lnSpc>
                <a:spcPct val="100000"/>
              </a:lnSpc>
              <a:spcBef>
                <a:spcPts val="400"/>
              </a:spcBef>
              <a:buClr>
                <a:srgbClr val="9a0000"/>
              </a:buClr>
              <a:buSzPct val="70000"/>
              <a:buFont typeface="Wingdings" charset="2"/>
              <a:buChar char=""/>
            </a:pPr>
            <a:r>
              <a:rPr b="0" i="1" lang="en-US" sz="2000" spc="-1" strike="noStrike">
                <a:solidFill>
                  <a:srgbClr val="000000"/>
                </a:solidFill>
                <a:latin typeface="Arial"/>
              </a:rPr>
              <a:t>An activity </a:t>
            </a:r>
            <a:r>
              <a:rPr b="0" lang="en-US" sz="2000" spc="-1" strike="noStrike">
                <a:solidFill>
                  <a:srgbClr val="000000"/>
                </a:solidFill>
                <a:latin typeface="Arial"/>
              </a:rPr>
              <a:t>that creates one or more conceptual representations of some aspect of the WebApp to be built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 </a:t>
            </a:r>
            <a:r>
              <a:rPr b="0" i="1" lang="en-US" sz="2000" spc="-1" strike="noStrike">
                <a:solidFill>
                  <a:srgbClr val="000000"/>
                </a:solidFill>
                <a:latin typeface="Arial"/>
              </a:rPr>
              <a:t>conceptual representation-one or more of the following </a:t>
            </a:r>
            <a:r>
              <a:rPr b="0" lang="en-US" sz="2000" spc="-1" strike="noStrike">
                <a:solidFill>
                  <a:srgbClr val="000000"/>
                </a:solidFill>
                <a:latin typeface="Arial"/>
              </a:rPr>
              <a:t>forms: </a:t>
            </a:r>
            <a:endParaRPr b="0" lang="en-US" sz="20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Written documents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Sketches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Schematic diagrams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Graphical models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Written scenarios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Paper or executable prototypes</a:t>
            </a:r>
            <a:endParaRPr b="0" lang="en-US" sz="1800" spc="-1" strike="noStrike">
              <a:solidFill>
                <a:srgbClr val="000000"/>
              </a:solidFill>
              <a:latin typeface="Arial"/>
            </a:endParaRPr>
          </a:p>
          <a:p>
            <a:pPr lvl="2" marL="1257480" indent="-342720">
              <a:lnSpc>
                <a:spcPct val="100000"/>
              </a:lnSpc>
              <a:spcBef>
                <a:spcPts val="360"/>
              </a:spcBef>
              <a:buClr>
                <a:srgbClr val="003366"/>
              </a:buClr>
              <a:buFont typeface="Helvetica"/>
              <a:buAutoNum type="arabicPeriod"/>
            </a:pPr>
            <a:r>
              <a:rPr b="0" lang="en-US" sz="1800" spc="-1" strike="noStrike">
                <a:solidFill>
                  <a:srgbClr val="000000"/>
                </a:solidFill>
                <a:latin typeface="Arial"/>
              </a:rPr>
              <a:t>Executable code</a:t>
            </a:r>
            <a:endParaRPr b="0" lang="en-US" sz="18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Two Web engineering actions occur during modeling:</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Helvetica"/>
              <a:buChar char="•"/>
            </a:pPr>
            <a:r>
              <a:rPr b="0" i="1" lang="en-US" sz="1800" spc="-1" strike="noStrike">
                <a:solidFill>
                  <a:srgbClr val="000000"/>
                </a:solidFill>
                <a:latin typeface="Arial"/>
              </a:rPr>
              <a:t>Analysis </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Helvetica"/>
              <a:buChar char="•"/>
            </a:pPr>
            <a:r>
              <a:rPr b="0" i="1" lang="en-US" sz="1800" spc="-1" strike="noStrike">
                <a:solidFill>
                  <a:srgbClr val="000000"/>
                </a:solidFill>
                <a:latin typeface="Arial"/>
              </a:rPr>
              <a:t> </a:t>
            </a:r>
            <a:endParaRPr b="0" lang="en-US" sz="1800" spc="-1" strike="noStrike">
              <a:solidFill>
                <a:srgbClr val="000000"/>
              </a:solidFill>
              <a:latin typeface="Arial"/>
            </a:endParaRPr>
          </a:p>
        </p:txBody>
      </p:sp>
      <p:sp>
        <p:nvSpPr>
          <p:cNvPr id="589"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90" name="TextShape 4"/>
          <p:cNvSpPr txBox="1"/>
          <p:nvPr/>
        </p:nvSpPr>
        <p:spPr>
          <a:xfrm>
            <a:off x="7543800" y="6248520"/>
            <a:ext cx="1294920" cy="456840"/>
          </a:xfrm>
          <a:prstGeom prst="rect">
            <a:avLst/>
          </a:prstGeom>
          <a:noFill/>
          <a:ln w="9360">
            <a:noFill/>
          </a:ln>
        </p:spPr>
        <p:txBody>
          <a:bodyPr anchor="b"/>
          <a:p>
            <a:pPr algn="r">
              <a:lnSpc>
                <a:spcPct val="100000"/>
              </a:lnSpc>
            </a:pPr>
            <a:fld id="{16B8845A-D288-47DA-918A-51DA30E3054E}"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591" name="CustomShape 5"/>
          <p:cNvSpPr/>
          <p:nvPr/>
        </p:nvSpPr>
        <p:spPr>
          <a:xfrm>
            <a:off x="380880" y="240120"/>
            <a:ext cx="85341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ＭＳ Ｐゴシック"/>
              </a:rPr>
              <a:t>Communication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Planning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Modeling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Construction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Deployment</a:t>
            </a:r>
            <a:endParaRPr b="0" lang="en-IN" sz="1800" spc="-1" strike="noStrike">
              <a:latin typeface="Arial"/>
            </a:endParaRPr>
          </a:p>
        </p:txBody>
      </p:sp>
    </p:spTree>
  </p:cSld>
  <p:timing>
    <p:tnLst>
      <p:par>
        <p:cTn id="495" dur="indefinite" restart="never" nodeType="tmRoot">
          <p:childTnLst>
            <p:seq>
              <p:cTn id="496" dur="indefinite" nodeType="mainSeq">
                <p:childTnLst>
                  <p:par>
                    <p:cTn id="497" fill="hold">
                      <p:stCondLst>
                        <p:cond delay="indefinite"/>
                      </p:stCondLst>
                      <p:childTnLst>
                        <p:par>
                          <p:cTn id="498" fill="hold">
                            <p:stCondLst>
                              <p:cond delay="0"/>
                            </p:stCondLst>
                            <p:childTnLst>
                              <p:par>
                                <p:cTn id="499" nodeType="clickEffect" fill="hold" presetClass="entr" presetID="3" presetSubtype="10">
                                  <p:stCondLst>
                                    <p:cond delay="0"/>
                                  </p:stCondLst>
                                  <p:childTnLst>
                                    <p:set>
                                      <p:cBhvr>
                                        <p:cTn id="500" dur="1" fill="hold">
                                          <p:stCondLst>
                                            <p:cond delay="0"/>
                                          </p:stCondLst>
                                        </p:cTn>
                                        <p:tgtEl>
                                          <p:spTgt spid="588">
                                            <p:txEl>
                                              <p:pRg st="2" end="2"/>
                                            </p:txEl>
                                          </p:spTgt>
                                        </p:tgtEl>
                                        <p:attrNameLst>
                                          <p:attrName>style.visibility</p:attrName>
                                        </p:attrNameLst>
                                      </p:cBhvr>
                                      <p:to>
                                        <p:strVal val="visible"/>
                                      </p:to>
                                    </p:set>
                                    <p:animEffect filter="blinds(horizontal)" transition="in">
                                      <p:cBhvr additive="repl">
                                        <p:cTn id="501" dur="500"/>
                                        <p:tgtEl>
                                          <p:spTgt spid="588">
                                            <p:txEl>
                                              <p:pRg st="2" end="2"/>
                                            </p:txEl>
                                          </p:spTgt>
                                        </p:tgtEl>
                                      </p:cBhvr>
                                    </p:animEffect>
                                  </p:childTnLst>
                                </p:cTn>
                              </p:par>
                              <p:par>
                                <p:cTn id="502" nodeType="withEffect" fill="hold" presetClass="entr" presetID="3" presetSubtype="10">
                                  <p:stCondLst>
                                    <p:cond delay="0"/>
                                  </p:stCondLst>
                                  <p:childTnLst>
                                    <p:set>
                                      <p:cBhvr>
                                        <p:cTn id="503" dur="1" fill="hold">
                                          <p:stCondLst>
                                            <p:cond delay="0"/>
                                          </p:stCondLst>
                                        </p:cTn>
                                        <p:tgtEl>
                                          <p:spTgt spid="588">
                                            <p:txEl>
                                              <p:pRg st="3" end="3"/>
                                            </p:txEl>
                                          </p:spTgt>
                                        </p:tgtEl>
                                        <p:attrNameLst>
                                          <p:attrName>style.visibility</p:attrName>
                                        </p:attrNameLst>
                                      </p:cBhvr>
                                      <p:to>
                                        <p:strVal val="visible"/>
                                      </p:to>
                                    </p:set>
                                    <p:animEffect filter="blinds(horizontal)" transition="in">
                                      <p:cBhvr additive="repl">
                                        <p:cTn id="504" dur="500"/>
                                        <p:tgtEl>
                                          <p:spTgt spid="588">
                                            <p:txEl>
                                              <p:pRg st="3" end="3"/>
                                            </p:txEl>
                                          </p:spTgt>
                                        </p:tgtEl>
                                      </p:cBhvr>
                                    </p:animEffect>
                                  </p:childTnLst>
                                </p:cTn>
                              </p:par>
                              <p:par>
                                <p:cTn id="505" nodeType="withEffect" fill="hold" presetClass="entr" presetID="3" presetSubtype="10">
                                  <p:stCondLst>
                                    <p:cond delay="0"/>
                                  </p:stCondLst>
                                  <p:childTnLst>
                                    <p:set>
                                      <p:cBhvr>
                                        <p:cTn id="506" dur="1" fill="hold">
                                          <p:stCondLst>
                                            <p:cond delay="0"/>
                                          </p:stCondLst>
                                        </p:cTn>
                                        <p:tgtEl>
                                          <p:spTgt spid="588">
                                            <p:txEl>
                                              <p:pRg st="4" end="4"/>
                                            </p:txEl>
                                          </p:spTgt>
                                        </p:tgtEl>
                                        <p:attrNameLst>
                                          <p:attrName>style.visibility</p:attrName>
                                        </p:attrNameLst>
                                      </p:cBhvr>
                                      <p:to>
                                        <p:strVal val="visible"/>
                                      </p:to>
                                    </p:set>
                                    <p:animEffect filter="blinds(horizontal)" transition="in">
                                      <p:cBhvr additive="repl">
                                        <p:cTn id="507" dur="500"/>
                                        <p:tgtEl>
                                          <p:spTgt spid="588">
                                            <p:txEl>
                                              <p:pRg st="4" end="4"/>
                                            </p:txEl>
                                          </p:spTgt>
                                        </p:tgtEl>
                                      </p:cBhvr>
                                    </p:animEffect>
                                  </p:childTnLst>
                                </p:cTn>
                              </p:par>
                              <p:par>
                                <p:cTn id="508" nodeType="withEffect" fill="hold" presetClass="entr" presetID="3" presetSubtype="10">
                                  <p:stCondLst>
                                    <p:cond delay="0"/>
                                  </p:stCondLst>
                                  <p:childTnLst>
                                    <p:set>
                                      <p:cBhvr>
                                        <p:cTn id="509" dur="1" fill="hold">
                                          <p:stCondLst>
                                            <p:cond delay="0"/>
                                          </p:stCondLst>
                                        </p:cTn>
                                        <p:tgtEl>
                                          <p:spTgt spid="588">
                                            <p:txEl>
                                              <p:pRg st="5" end="5"/>
                                            </p:txEl>
                                          </p:spTgt>
                                        </p:tgtEl>
                                        <p:attrNameLst>
                                          <p:attrName>style.visibility</p:attrName>
                                        </p:attrNameLst>
                                      </p:cBhvr>
                                      <p:to>
                                        <p:strVal val="visible"/>
                                      </p:to>
                                    </p:set>
                                    <p:animEffect filter="blinds(horizontal)" transition="in">
                                      <p:cBhvr additive="repl">
                                        <p:cTn id="510" dur="500"/>
                                        <p:tgtEl>
                                          <p:spTgt spid="588">
                                            <p:txEl>
                                              <p:pRg st="5" end="5"/>
                                            </p:txEl>
                                          </p:spTgt>
                                        </p:tgtEl>
                                      </p:cBhvr>
                                    </p:animEffect>
                                  </p:childTnLst>
                                </p:cTn>
                              </p:par>
                              <p:par>
                                <p:cTn id="511" nodeType="withEffect" fill="hold" presetClass="entr" presetID="3" presetSubtype="10">
                                  <p:stCondLst>
                                    <p:cond delay="0"/>
                                  </p:stCondLst>
                                  <p:childTnLst>
                                    <p:set>
                                      <p:cBhvr>
                                        <p:cTn id="512" dur="1" fill="hold">
                                          <p:stCondLst>
                                            <p:cond delay="0"/>
                                          </p:stCondLst>
                                        </p:cTn>
                                        <p:tgtEl>
                                          <p:spTgt spid="588">
                                            <p:txEl>
                                              <p:pRg st="6" end="6"/>
                                            </p:txEl>
                                          </p:spTgt>
                                        </p:tgtEl>
                                        <p:attrNameLst>
                                          <p:attrName>style.visibility</p:attrName>
                                        </p:attrNameLst>
                                      </p:cBhvr>
                                      <p:to>
                                        <p:strVal val="visible"/>
                                      </p:to>
                                    </p:set>
                                    <p:animEffect filter="blinds(horizontal)" transition="in">
                                      <p:cBhvr additive="repl">
                                        <p:cTn id="513" dur="500"/>
                                        <p:tgtEl>
                                          <p:spTgt spid="588">
                                            <p:txEl>
                                              <p:pRg st="6" end="6"/>
                                            </p:txEl>
                                          </p:spTgt>
                                        </p:tgtEl>
                                      </p:cBhvr>
                                    </p:animEffect>
                                  </p:childTnLst>
                                </p:cTn>
                              </p:par>
                              <p:par>
                                <p:cTn id="514" nodeType="withEffect" fill="hold" presetClass="entr" presetID="3" presetSubtype="10">
                                  <p:stCondLst>
                                    <p:cond delay="0"/>
                                  </p:stCondLst>
                                  <p:childTnLst>
                                    <p:set>
                                      <p:cBhvr>
                                        <p:cTn id="515" dur="1" fill="hold">
                                          <p:stCondLst>
                                            <p:cond delay="0"/>
                                          </p:stCondLst>
                                        </p:cTn>
                                        <p:tgtEl>
                                          <p:spTgt spid="588">
                                            <p:txEl>
                                              <p:pRg st="7" end="7"/>
                                            </p:txEl>
                                          </p:spTgt>
                                        </p:tgtEl>
                                        <p:attrNameLst>
                                          <p:attrName>style.visibility</p:attrName>
                                        </p:attrNameLst>
                                      </p:cBhvr>
                                      <p:to>
                                        <p:strVal val="visible"/>
                                      </p:to>
                                    </p:set>
                                    <p:animEffect filter="blinds(horizontal)" transition="in">
                                      <p:cBhvr additive="repl">
                                        <p:cTn id="516" dur="500"/>
                                        <p:tgtEl>
                                          <p:spTgt spid="588">
                                            <p:txEl>
                                              <p:pRg st="7" end="7"/>
                                            </p:txEl>
                                          </p:spTgt>
                                        </p:tgtEl>
                                      </p:cBhvr>
                                    </p:animEffect>
                                  </p:childTnLst>
                                </p:cTn>
                              </p:par>
                              <p:par>
                                <p:cTn id="517" nodeType="withEffect" fill="hold" presetClass="entr" presetID="3" presetSubtype="10">
                                  <p:stCondLst>
                                    <p:cond delay="0"/>
                                  </p:stCondLst>
                                  <p:childTnLst>
                                    <p:set>
                                      <p:cBhvr>
                                        <p:cTn id="518" dur="1" fill="hold">
                                          <p:stCondLst>
                                            <p:cond delay="0"/>
                                          </p:stCondLst>
                                        </p:cTn>
                                        <p:tgtEl>
                                          <p:spTgt spid="588">
                                            <p:txEl>
                                              <p:pRg st="8" end="8"/>
                                            </p:txEl>
                                          </p:spTgt>
                                        </p:tgtEl>
                                        <p:attrNameLst>
                                          <p:attrName>style.visibility</p:attrName>
                                        </p:attrNameLst>
                                      </p:cBhvr>
                                      <p:to>
                                        <p:strVal val="visible"/>
                                      </p:to>
                                    </p:set>
                                    <p:animEffect filter="blinds(horizontal)" transition="in">
                                      <p:cBhvr additive="repl">
                                        <p:cTn id="519" dur="500"/>
                                        <p:tgtEl>
                                          <p:spTgt spid="588">
                                            <p:txEl>
                                              <p:pRg st="8" end="8"/>
                                            </p:txEl>
                                          </p:spTgt>
                                        </p:tgtEl>
                                      </p:cBhvr>
                                    </p:animEffect>
                                  </p:childTnLst>
                                </p:cTn>
                              </p:par>
                            </p:childTnLst>
                          </p:cTn>
                        </p:par>
                      </p:childTnLst>
                    </p:cTn>
                  </p:par>
                  <p:par>
                    <p:cTn id="520" fill="hold">
                      <p:stCondLst>
                        <p:cond delay="indefinite"/>
                      </p:stCondLst>
                      <p:childTnLst>
                        <p:par>
                          <p:cTn id="521" fill="hold">
                            <p:stCondLst>
                              <p:cond delay="0"/>
                            </p:stCondLst>
                            <p:childTnLst>
                              <p:par>
                                <p:cTn id="522" nodeType="clickEffect" fill="hold" presetClass="entr" presetID="3" presetSubtype="10">
                                  <p:stCondLst>
                                    <p:cond delay="0"/>
                                  </p:stCondLst>
                                  <p:childTnLst>
                                    <p:set>
                                      <p:cBhvr>
                                        <p:cTn id="523" dur="1" fill="hold">
                                          <p:stCondLst>
                                            <p:cond delay="0"/>
                                          </p:stCondLst>
                                        </p:cTn>
                                        <p:tgtEl>
                                          <p:spTgt spid="588">
                                            <p:txEl>
                                              <p:pRg st="9" end="9"/>
                                            </p:txEl>
                                          </p:spTgt>
                                        </p:tgtEl>
                                        <p:attrNameLst>
                                          <p:attrName>style.visibility</p:attrName>
                                        </p:attrNameLst>
                                      </p:cBhvr>
                                      <p:to>
                                        <p:strVal val="visible"/>
                                      </p:to>
                                    </p:set>
                                    <p:animEffect filter="blinds(horizontal)" transition="in">
                                      <p:cBhvr additive="repl">
                                        <p:cTn id="524" dur="500"/>
                                        <p:tgtEl>
                                          <p:spTgt spid="588">
                                            <p:txEl>
                                              <p:pRg st="9" end="9"/>
                                            </p:txEl>
                                          </p:spTgt>
                                        </p:tgtEl>
                                      </p:cBhvr>
                                    </p:animEffect>
                                  </p:childTnLst>
                                </p:cTn>
                              </p:par>
                              <p:par>
                                <p:cTn id="525" nodeType="withEffect" fill="hold" presetClass="entr" presetID="3" presetSubtype="10">
                                  <p:stCondLst>
                                    <p:cond delay="0"/>
                                  </p:stCondLst>
                                  <p:childTnLst>
                                    <p:set>
                                      <p:cBhvr>
                                        <p:cTn id="526" dur="1" fill="hold">
                                          <p:stCondLst>
                                            <p:cond delay="0"/>
                                          </p:stCondLst>
                                        </p:cTn>
                                        <p:tgtEl>
                                          <p:spTgt spid="588">
                                            <p:txEl>
                                              <p:pRg st="10" end="10"/>
                                            </p:txEl>
                                          </p:spTgt>
                                        </p:tgtEl>
                                        <p:attrNameLst>
                                          <p:attrName>style.visibility</p:attrName>
                                        </p:attrNameLst>
                                      </p:cBhvr>
                                      <p:to>
                                        <p:strVal val="visible"/>
                                      </p:to>
                                    </p:set>
                                    <p:animEffect filter="blinds(horizontal)" transition="in">
                                      <p:cBhvr additive="repl">
                                        <p:cTn id="527" dur="500"/>
                                        <p:tgtEl>
                                          <p:spTgt spid="588">
                                            <p:txEl>
                                              <p:pRg st="10" end="10"/>
                                            </p:txEl>
                                          </p:spTgt>
                                        </p:tgtEl>
                                      </p:cBhvr>
                                    </p:animEffect>
                                  </p:childTnLst>
                                </p:cTn>
                              </p:par>
                              <p:par>
                                <p:cTn id="528" nodeType="withEffect" fill="hold" presetClass="entr" presetID="3" presetSubtype="10">
                                  <p:stCondLst>
                                    <p:cond delay="0"/>
                                  </p:stCondLst>
                                  <p:childTnLst>
                                    <p:set>
                                      <p:cBhvr>
                                        <p:cTn id="529" dur="1" fill="hold">
                                          <p:stCondLst>
                                            <p:cond delay="0"/>
                                          </p:stCondLst>
                                        </p:cTn>
                                        <p:tgtEl>
                                          <p:spTgt spid="588">
                                            <p:txEl>
                                              <p:pRg st="11" end="11"/>
                                            </p:txEl>
                                          </p:spTgt>
                                        </p:tgtEl>
                                        <p:attrNameLst>
                                          <p:attrName>style.visibility</p:attrName>
                                        </p:attrNameLst>
                                      </p:cBhvr>
                                      <p:to>
                                        <p:strVal val="visible"/>
                                      </p:to>
                                    </p:set>
                                    <p:animEffect filter="blinds(horizontal)" transition="in">
                                      <p:cBhvr additive="repl">
                                        <p:cTn id="530" dur="500"/>
                                        <p:tgtEl>
                                          <p:spTgt spid="588">
                                            <p:txEl>
                                              <p:pRg st="11" end="11"/>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Analysis Modeling</a:t>
            </a:r>
            <a:endParaRPr b="0" lang="en-US" sz="4000" spc="-1" strike="noStrike">
              <a:solidFill>
                <a:srgbClr val="000000"/>
              </a:solidFill>
              <a:latin typeface="Arial"/>
            </a:endParaRPr>
          </a:p>
        </p:txBody>
      </p:sp>
      <p:sp>
        <p:nvSpPr>
          <p:cNvPr id="593" name="TextShape 2"/>
          <p:cNvSpPr txBox="1"/>
          <p:nvPr/>
        </p:nvSpPr>
        <p:spPr>
          <a:xfrm>
            <a:off x="533520" y="1828800"/>
            <a:ext cx="8610120" cy="4266720"/>
          </a:xfrm>
          <a:prstGeom prst="rect">
            <a:avLst/>
          </a:prstGeom>
          <a:noFill/>
          <a:ln w="9360">
            <a:noFill/>
          </a:ln>
        </p:spPr>
        <p:txBody>
          <a:bodyPr/>
          <a:p>
            <a:pPr marL="343080" indent="-342720">
              <a:lnSpc>
                <a:spcPct val="100000"/>
              </a:lnSpc>
              <a:spcBef>
                <a:spcPts val="439"/>
              </a:spcBef>
              <a:buClr>
                <a:srgbClr val="9a0000"/>
              </a:buClr>
              <a:buSzPct val="75000"/>
              <a:buFont typeface="Wingdings" charset="2"/>
              <a:buChar char=""/>
            </a:pPr>
            <a:r>
              <a:rPr b="0" lang="en-US" sz="2200" spc="-1" strike="noStrike">
                <a:solidFill>
                  <a:srgbClr val="000000"/>
                </a:solidFill>
                <a:latin typeface="Arial"/>
              </a:rPr>
              <a:t>This model focuses on WebApp content, modes of interaction (including navigation), functionality, and the technical configuration of the WebApp</a:t>
            </a:r>
            <a:endParaRPr b="0" lang="en-US" sz="2200" spc="-1" strike="noStrike">
              <a:solidFill>
                <a:srgbClr val="000000"/>
              </a:solidFill>
              <a:latin typeface="Arial"/>
            </a:endParaRPr>
          </a:p>
          <a:p>
            <a:pPr marL="343080" indent="-342720">
              <a:lnSpc>
                <a:spcPct val="100000"/>
              </a:lnSpc>
              <a:spcBef>
                <a:spcPts val="439"/>
              </a:spcBef>
              <a:buClr>
                <a:srgbClr val="9a0000"/>
              </a:buClr>
              <a:buSzPct val="75000"/>
              <a:buFont typeface="Wingdings" charset="2"/>
              <a:buChar char=""/>
            </a:pPr>
            <a:r>
              <a:rPr b="0" lang="en-US" sz="2200" spc="-1" strike="noStrike">
                <a:solidFill>
                  <a:srgbClr val="000000"/>
                </a:solidFill>
                <a:latin typeface="Arial"/>
              </a:rPr>
              <a:t>From the communication,</a:t>
            </a:r>
            <a:endParaRPr b="0" lang="en-US" sz="22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If information exists and is complete, </a:t>
            </a:r>
            <a:r>
              <a:rPr b="0" lang="en-US" sz="1800" spc="-1" strike="noStrike">
                <a:solidFill>
                  <a:srgbClr val="000000"/>
                </a:solidFill>
                <a:latin typeface="Wingdings"/>
              </a:rPr>
              <a:t></a:t>
            </a:r>
            <a:r>
              <a:rPr b="0" lang="en-US" sz="1800" spc="-1" strike="noStrike">
                <a:solidFill>
                  <a:srgbClr val="000000"/>
                </a:solidFill>
                <a:latin typeface="Arial"/>
              </a:rPr>
              <a:t> no need for analysis modeling for the increment</a:t>
            </a:r>
            <a:endParaRPr b="0" lang="en-US" sz="1800" spc="-1" strike="noStrike">
              <a:solidFill>
                <a:srgbClr val="000000"/>
              </a:solidFill>
              <a:latin typeface="Arial"/>
            </a:endParaRPr>
          </a:p>
          <a:p>
            <a:pPr lvl="1" marL="743040" indent="-285480">
              <a:lnSpc>
                <a:spcPct val="100000"/>
              </a:lnSpc>
              <a:spcBef>
                <a:spcPts val="360"/>
              </a:spcBef>
              <a:buClr>
                <a:srgbClr val="9a0000"/>
              </a:buClr>
              <a:buSzPct val="70000"/>
              <a:buFont typeface="Wingdings" charset="2"/>
              <a:buChar char=""/>
            </a:pPr>
            <a:r>
              <a:rPr b="0" lang="en-US" sz="1800" spc="-1" strike="noStrike">
                <a:solidFill>
                  <a:srgbClr val="000000"/>
                </a:solidFill>
                <a:latin typeface="Arial"/>
              </a:rPr>
              <a:t>If the information is incomplete or implies a degree of complexity </a:t>
            </a:r>
            <a:r>
              <a:rPr b="0" lang="en-US" sz="1800" spc="-1" strike="noStrike">
                <a:solidFill>
                  <a:srgbClr val="000000"/>
                </a:solidFill>
                <a:latin typeface="Wingdings"/>
              </a:rPr>
              <a:t></a:t>
            </a:r>
            <a:r>
              <a:rPr b="0" lang="en-US" sz="1800" spc="-1" strike="noStrike">
                <a:solidFill>
                  <a:srgbClr val="000000"/>
                </a:solidFill>
                <a:latin typeface="Arial"/>
              </a:rPr>
              <a:t> demands further examination, proceed to the analysis modeling tasks</a:t>
            </a:r>
            <a:endParaRPr b="0" lang="en-US" sz="1800" spc="-1" strike="noStrike">
              <a:solidFill>
                <a:srgbClr val="000000"/>
              </a:solidFill>
              <a:latin typeface="Arial"/>
            </a:endParaRPr>
          </a:p>
        </p:txBody>
      </p:sp>
      <p:sp>
        <p:nvSpPr>
          <p:cNvPr id="594"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95" name="TextShape 4"/>
          <p:cNvSpPr txBox="1"/>
          <p:nvPr/>
        </p:nvSpPr>
        <p:spPr>
          <a:xfrm>
            <a:off x="7543800" y="6248520"/>
            <a:ext cx="1294920" cy="456840"/>
          </a:xfrm>
          <a:prstGeom prst="rect">
            <a:avLst/>
          </a:prstGeom>
          <a:noFill/>
          <a:ln w="9360">
            <a:noFill/>
          </a:ln>
        </p:spPr>
        <p:txBody>
          <a:bodyPr anchor="b"/>
          <a:p>
            <a:pPr algn="r">
              <a:lnSpc>
                <a:spcPct val="100000"/>
              </a:lnSpc>
            </a:pPr>
            <a:fld id="{0378FD90-416A-46A7-829B-9ECC35A4264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31" dur="indefinite" restart="never" nodeType="tmRoot">
          <p:childTnLst>
            <p:seq>
              <p:cTn id="532"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Analysis Modeling</a:t>
            </a:r>
            <a:endParaRPr b="0" lang="en-US" sz="4000" spc="-1" strike="noStrike">
              <a:solidFill>
                <a:srgbClr val="000000"/>
              </a:solidFill>
              <a:latin typeface="Arial"/>
            </a:endParaRPr>
          </a:p>
        </p:txBody>
      </p:sp>
      <p:sp>
        <p:nvSpPr>
          <p:cNvPr id="597"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The following tasks are to be done during an analysis model:</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Represent WebApp content, decide static (do not change based on user type/input) and dynamic (generated based on user type/input)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content form and style of each content class and relationships among them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Refine and extend user scenarios for input, steps and to check consistency and of enough detail</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Create an interaction model for complex scenarios showing the relationship between user and each task and user actions transition from one state to another</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Refine interface requirements for menus, layout, navigation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functions and user input for function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Define constraints and performance requirements  and privacy policy</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Identify database requirements, content interface for the database</a:t>
            </a:r>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598"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599" name="TextShape 4"/>
          <p:cNvSpPr txBox="1"/>
          <p:nvPr/>
        </p:nvSpPr>
        <p:spPr>
          <a:xfrm>
            <a:off x="7543800" y="6248520"/>
            <a:ext cx="1294920" cy="456840"/>
          </a:xfrm>
          <a:prstGeom prst="rect">
            <a:avLst/>
          </a:prstGeom>
          <a:noFill/>
          <a:ln w="9360">
            <a:noFill/>
          </a:ln>
        </p:spPr>
        <p:txBody>
          <a:bodyPr anchor="b"/>
          <a:p>
            <a:pPr algn="r">
              <a:lnSpc>
                <a:spcPct val="100000"/>
              </a:lnSpc>
            </a:pPr>
            <a:fld id="{691DAED8-8715-4A8C-A91C-544B3F9CEE92}"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33" dur="indefinite" restart="never" nodeType="tmRoot">
          <p:childTnLst>
            <p:seq>
              <p:cTn id="534"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Design Modeling</a:t>
            </a:r>
            <a:endParaRPr b="0" lang="en-US" sz="4000" spc="-1" strike="noStrike">
              <a:solidFill>
                <a:srgbClr val="000000"/>
              </a:solidFill>
              <a:latin typeface="Arial"/>
            </a:endParaRPr>
          </a:p>
        </p:txBody>
      </p:sp>
      <p:sp>
        <p:nvSpPr>
          <p:cNvPr id="601" name="TextShape 2"/>
          <p:cNvSpPr txBox="1"/>
          <p:nvPr/>
        </p:nvSpPr>
        <p:spPr>
          <a:xfrm>
            <a:off x="457200" y="1828800"/>
            <a:ext cx="8686440" cy="426672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goal is to produce a model or representation</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If the increment is well understood and very easy to construct, the only design model might be a simple sketch</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 </a:t>
            </a:r>
            <a:endParaRPr b="0" lang="en-US" sz="2400" spc="-1" strike="noStrike">
              <a:solidFill>
                <a:srgbClr val="000000"/>
              </a:solidFill>
              <a:latin typeface="Arial"/>
            </a:endParaRPr>
          </a:p>
        </p:txBody>
      </p:sp>
      <p:sp>
        <p:nvSpPr>
          <p:cNvPr id="602"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03" name="TextShape 4"/>
          <p:cNvSpPr txBox="1"/>
          <p:nvPr/>
        </p:nvSpPr>
        <p:spPr>
          <a:xfrm>
            <a:off x="7543800" y="6248520"/>
            <a:ext cx="1294920" cy="456840"/>
          </a:xfrm>
          <a:prstGeom prst="rect">
            <a:avLst/>
          </a:prstGeom>
          <a:noFill/>
          <a:ln w="9360">
            <a:noFill/>
          </a:ln>
        </p:spPr>
        <p:txBody>
          <a:bodyPr anchor="b"/>
          <a:p>
            <a:pPr algn="r">
              <a:lnSpc>
                <a:spcPct val="100000"/>
              </a:lnSpc>
            </a:pPr>
            <a:fld id="{F44889D2-FBBD-4661-9CB5-8E7F487172A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35" dur="indefinite" restart="never" nodeType="tmRoot">
          <p:childTnLst>
            <p:seq>
              <p:cTn id="536" dur="indefinite" nodeType="mainSeq">
                <p:childTnLst>
                  <p:par>
                    <p:cTn id="537" fill="hold">
                      <p:stCondLst>
                        <p:cond delay="indefinite"/>
                      </p:stCondLst>
                      <p:childTnLst>
                        <p:par>
                          <p:cTn id="538" fill="hold">
                            <p:stCondLst>
                              <p:cond delay="0"/>
                            </p:stCondLst>
                            <p:childTnLst>
                              <p:par>
                                <p:cTn id="539" nodeType="clickEffect" fill="hold" presetClass="entr" presetID="3" presetSubtype="10">
                                  <p:stCondLst>
                                    <p:cond delay="0"/>
                                  </p:stCondLst>
                                  <p:childTnLst>
                                    <p:set>
                                      <p:cBhvr>
                                        <p:cTn id="540" dur="1" fill="hold">
                                          <p:stCondLst>
                                            <p:cond delay="0"/>
                                          </p:stCondLst>
                                        </p:cTn>
                                        <p:tgtEl>
                                          <p:spTgt spid="601">
                                            <p:txEl>
                                              <p:pRg st="1" end="1"/>
                                            </p:txEl>
                                          </p:spTgt>
                                        </p:tgtEl>
                                        <p:attrNameLst>
                                          <p:attrName>style.visibility</p:attrName>
                                        </p:attrNameLst>
                                      </p:cBhvr>
                                      <p:to>
                                        <p:strVal val="visible"/>
                                      </p:to>
                                    </p:set>
                                    <p:animEffect filter="blinds(horizontal)" transition="in">
                                      <p:cBhvr additive="repl">
                                        <p:cTn id="541" dur="500"/>
                                        <p:tgtEl>
                                          <p:spTgt spid="601">
                                            <p:txEl>
                                              <p:pRg st="1" end="1"/>
                                            </p:txEl>
                                          </p:spTgt>
                                        </p:tgtEl>
                                      </p:cBhvr>
                                    </p:animEffect>
                                  </p:childTnLst>
                                </p:cTn>
                              </p:par>
                              <p:par>
                                <p:cTn id="542" nodeType="withEffect" fill="hold" presetClass="entr" presetID="3" presetSubtype="10">
                                  <p:stCondLst>
                                    <p:cond delay="0"/>
                                  </p:stCondLst>
                                  <p:childTnLst>
                                    <p:set>
                                      <p:cBhvr>
                                        <p:cTn id="543" dur="1" fill="hold">
                                          <p:stCondLst>
                                            <p:cond delay="0"/>
                                          </p:stCondLst>
                                        </p:cTn>
                                        <p:tgtEl>
                                          <p:spTgt spid="601">
                                            <p:txEl>
                                              <p:pRg st="2" end="2"/>
                                            </p:txEl>
                                          </p:spTgt>
                                        </p:tgtEl>
                                        <p:attrNameLst>
                                          <p:attrName>style.visibility</p:attrName>
                                        </p:attrNameLst>
                                      </p:cBhvr>
                                      <p:to>
                                        <p:strVal val="visible"/>
                                      </p:to>
                                    </p:set>
                                    <p:animEffect filter="blinds(horizontal)" transition="in">
                                      <p:cBhvr additive="repl">
                                        <p:cTn id="544" dur="500"/>
                                        <p:tgtEl>
                                          <p:spTgt spid="601">
                                            <p:txEl>
                                              <p:pRg st="2" end="2"/>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Design Modeling</a:t>
            </a:r>
            <a:endParaRPr b="0" lang="en-US" sz="4000" spc="-1" strike="noStrike">
              <a:solidFill>
                <a:srgbClr val="000000"/>
              </a:solidFill>
              <a:latin typeface="Arial"/>
            </a:endParaRPr>
          </a:p>
        </p:txBody>
      </p:sp>
      <p:sp>
        <p:nvSpPr>
          <p:cNvPr id="605"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model can consider some/all aspects of WebApp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Interface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Aesthetic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Content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Navigation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Architecture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Component design</a:t>
            </a:r>
            <a:endParaRPr b="0" lang="en-US" sz="2400" spc="-1" strike="noStrike">
              <a:solidFill>
                <a:srgbClr val="000000"/>
              </a:solidFill>
              <a:latin typeface="Arial"/>
            </a:endParaRPr>
          </a:p>
        </p:txBody>
      </p:sp>
      <p:sp>
        <p:nvSpPr>
          <p:cNvPr id="606"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07" name="TextShape 4"/>
          <p:cNvSpPr txBox="1"/>
          <p:nvPr/>
        </p:nvSpPr>
        <p:spPr>
          <a:xfrm>
            <a:off x="7543800" y="6248520"/>
            <a:ext cx="1294920" cy="456840"/>
          </a:xfrm>
          <a:prstGeom prst="rect">
            <a:avLst/>
          </a:prstGeom>
          <a:noFill/>
          <a:ln w="9360">
            <a:noFill/>
          </a:ln>
        </p:spPr>
        <p:txBody>
          <a:bodyPr anchor="b"/>
          <a:p>
            <a:pPr algn="r">
              <a:lnSpc>
                <a:spcPct val="100000"/>
              </a:lnSpc>
            </a:pPr>
            <a:fld id="{04633E88-8A10-4848-99B6-F64CAF6D3202}"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45" dur="indefinite" restart="never" nodeType="tmRoot">
          <p:childTnLst>
            <p:seq>
              <p:cTn id="546" dur="indefinite" nodeType="mainSeq"/>
              <p:prevCondLst>
                <p:cond delay="0" evt="onPrev">
                  <p:tgtEl>
                    <p:sldTgt/>
                  </p:tgtEl>
                </p:cond>
              </p:prevCondLst>
              <p:nextCondLst>
                <p:cond delay="0"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8"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Design Modeling</a:t>
            </a:r>
            <a:endParaRPr b="0" lang="en-US" sz="4000" spc="-1" strike="noStrike">
              <a:solidFill>
                <a:srgbClr val="000000"/>
              </a:solidFill>
              <a:latin typeface="Arial"/>
            </a:endParaRPr>
          </a:p>
        </p:txBody>
      </p:sp>
      <p:sp>
        <p:nvSpPr>
          <p:cNvPr id="609"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model can consider some/all aspects of WebApp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Interface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Describes the structure and organization of the user interface</a:t>
            </a:r>
            <a:endParaRPr b="0" lang="en-US" sz="20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Includes a representation of screen layout, a definition of the modes of interaction, and a description of navigation mechanisms</a:t>
            </a:r>
            <a:endParaRPr b="0" lang="en-US" sz="20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Aesthetic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Aka graphic design, describes the “look and feel” of the WebApp</a:t>
            </a:r>
            <a:endParaRPr b="0" lang="en-US" sz="20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Includes color schemes, geometric layout, text size, font and placement, the use of graphics, and related aesthetic decisions</a:t>
            </a:r>
            <a:endParaRPr b="0" lang="en-US" sz="20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Content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Defines the layout, structure, and outline for all content</a:t>
            </a:r>
            <a:endParaRPr b="0" lang="en-US" sz="20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 </a:t>
            </a:r>
            <a:endParaRPr b="0" lang="en-US" sz="2000" spc="-1" strike="noStrike">
              <a:solidFill>
                <a:srgbClr val="000000"/>
              </a:solidFill>
              <a:latin typeface="Arial"/>
            </a:endParaRPr>
          </a:p>
        </p:txBody>
      </p:sp>
      <p:sp>
        <p:nvSpPr>
          <p:cNvPr id="610"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11" name="TextShape 4"/>
          <p:cNvSpPr txBox="1"/>
          <p:nvPr/>
        </p:nvSpPr>
        <p:spPr>
          <a:xfrm>
            <a:off x="7543800" y="6248520"/>
            <a:ext cx="1294920" cy="456840"/>
          </a:xfrm>
          <a:prstGeom prst="rect">
            <a:avLst/>
          </a:prstGeom>
          <a:noFill/>
          <a:ln w="9360">
            <a:noFill/>
          </a:ln>
        </p:spPr>
        <p:txBody>
          <a:bodyPr anchor="b"/>
          <a:p>
            <a:pPr algn="r">
              <a:lnSpc>
                <a:spcPct val="100000"/>
              </a:lnSpc>
            </a:pPr>
            <a:fld id="{5053FA17-C12D-4009-9CAC-CF264BDFE6E0}"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47" dur="indefinite" restart="never" nodeType="tmRoot">
          <p:childTnLst>
            <p:seq>
              <p:cTn id="548" dur="indefinite" nodeType="mainSeq">
                <p:childTnLst>
                  <p:par>
                    <p:cTn id="549" fill="hold">
                      <p:stCondLst>
                        <p:cond delay="indefinite"/>
                      </p:stCondLst>
                      <p:childTnLst>
                        <p:par>
                          <p:cTn id="550" fill="hold">
                            <p:stCondLst>
                              <p:cond delay="0"/>
                            </p:stCondLst>
                            <p:childTnLst>
                              <p:par>
                                <p:cTn id="551" nodeType="clickEffect" fill="hold" presetClass="entr" presetID="3" presetSubtype="10">
                                  <p:stCondLst>
                                    <p:cond delay="0"/>
                                  </p:stCondLst>
                                  <p:childTnLst>
                                    <p:set>
                                      <p:cBhvr>
                                        <p:cTn id="552" dur="1" fill="hold">
                                          <p:stCondLst>
                                            <p:cond delay="0"/>
                                          </p:stCondLst>
                                        </p:cTn>
                                        <p:tgtEl>
                                          <p:spTgt spid="609">
                                            <p:txEl>
                                              <p:pRg st="2" end="2"/>
                                            </p:txEl>
                                          </p:spTgt>
                                        </p:tgtEl>
                                        <p:attrNameLst>
                                          <p:attrName>style.visibility</p:attrName>
                                        </p:attrNameLst>
                                      </p:cBhvr>
                                      <p:to>
                                        <p:strVal val="visible"/>
                                      </p:to>
                                    </p:set>
                                    <p:animEffect filter="blinds(horizontal)" transition="in">
                                      <p:cBhvr additive="repl">
                                        <p:cTn id="553" dur="500"/>
                                        <p:tgtEl>
                                          <p:spTgt spid="609">
                                            <p:txEl>
                                              <p:pRg st="2" end="2"/>
                                            </p:txEl>
                                          </p:spTgt>
                                        </p:tgtEl>
                                      </p:cBhvr>
                                    </p:animEffect>
                                  </p:childTnLst>
                                </p:cTn>
                              </p:par>
                              <p:par>
                                <p:cTn id="554" nodeType="withEffect" fill="hold" presetClass="entr" presetID="3" presetSubtype="10">
                                  <p:stCondLst>
                                    <p:cond delay="0"/>
                                  </p:stCondLst>
                                  <p:childTnLst>
                                    <p:set>
                                      <p:cBhvr>
                                        <p:cTn id="555" dur="1" fill="hold">
                                          <p:stCondLst>
                                            <p:cond delay="0"/>
                                          </p:stCondLst>
                                        </p:cTn>
                                        <p:tgtEl>
                                          <p:spTgt spid="609">
                                            <p:txEl>
                                              <p:pRg st="3" end="3"/>
                                            </p:txEl>
                                          </p:spTgt>
                                        </p:tgtEl>
                                        <p:attrNameLst>
                                          <p:attrName>style.visibility</p:attrName>
                                        </p:attrNameLst>
                                      </p:cBhvr>
                                      <p:to>
                                        <p:strVal val="visible"/>
                                      </p:to>
                                    </p:set>
                                    <p:animEffect filter="blinds(horizontal)" transition="in">
                                      <p:cBhvr additive="repl">
                                        <p:cTn id="556" dur="500"/>
                                        <p:tgtEl>
                                          <p:spTgt spid="609">
                                            <p:txEl>
                                              <p:pRg st="3" end="3"/>
                                            </p:txEl>
                                          </p:spTgt>
                                        </p:tgtEl>
                                      </p:cBhvr>
                                    </p:animEffect>
                                  </p:childTnLst>
                                </p:cTn>
                              </p:par>
                            </p:childTnLst>
                          </p:cTn>
                        </p:par>
                      </p:childTnLst>
                    </p:cTn>
                  </p:par>
                  <p:par>
                    <p:cTn id="557" fill="hold">
                      <p:stCondLst>
                        <p:cond delay="indefinite"/>
                      </p:stCondLst>
                      <p:childTnLst>
                        <p:par>
                          <p:cTn id="558" fill="hold">
                            <p:stCondLst>
                              <p:cond delay="0"/>
                            </p:stCondLst>
                            <p:childTnLst>
                              <p:par>
                                <p:cTn id="559" nodeType="clickEffect" fill="hold" presetClass="entr" presetID="3" presetSubtype="10">
                                  <p:stCondLst>
                                    <p:cond delay="0"/>
                                  </p:stCondLst>
                                  <p:childTnLst>
                                    <p:set>
                                      <p:cBhvr>
                                        <p:cTn id="560" dur="1" fill="hold">
                                          <p:stCondLst>
                                            <p:cond delay="0"/>
                                          </p:stCondLst>
                                        </p:cTn>
                                        <p:tgtEl>
                                          <p:spTgt spid="609">
                                            <p:txEl>
                                              <p:pRg st="5" end="5"/>
                                            </p:txEl>
                                          </p:spTgt>
                                        </p:tgtEl>
                                        <p:attrNameLst>
                                          <p:attrName>style.visibility</p:attrName>
                                        </p:attrNameLst>
                                      </p:cBhvr>
                                      <p:to>
                                        <p:strVal val="visible"/>
                                      </p:to>
                                    </p:set>
                                    <p:animEffect filter="blinds(horizontal)" transition="in">
                                      <p:cBhvr additive="repl">
                                        <p:cTn id="561" dur="500"/>
                                        <p:tgtEl>
                                          <p:spTgt spid="609">
                                            <p:txEl>
                                              <p:pRg st="5" end="5"/>
                                            </p:txEl>
                                          </p:spTgt>
                                        </p:tgtEl>
                                      </p:cBhvr>
                                    </p:animEffect>
                                  </p:childTnLst>
                                </p:cTn>
                              </p:par>
                              <p:par>
                                <p:cTn id="562" nodeType="withEffect" fill="hold" presetClass="entr" presetID="3" presetSubtype="10">
                                  <p:stCondLst>
                                    <p:cond delay="0"/>
                                  </p:stCondLst>
                                  <p:childTnLst>
                                    <p:set>
                                      <p:cBhvr>
                                        <p:cTn id="563" dur="1" fill="hold">
                                          <p:stCondLst>
                                            <p:cond delay="0"/>
                                          </p:stCondLst>
                                        </p:cTn>
                                        <p:tgtEl>
                                          <p:spTgt spid="609">
                                            <p:txEl>
                                              <p:pRg st="6" end="6"/>
                                            </p:txEl>
                                          </p:spTgt>
                                        </p:tgtEl>
                                        <p:attrNameLst>
                                          <p:attrName>style.visibility</p:attrName>
                                        </p:attrNameLst>
                                      </p:cBhvr>
                                      <p:to>
                                        <p:strVal val="visible"/>
                                      </p:to>
                                    </p:set>
                                    <p:animEffect filter="blinds(horizontal)" transition="in">
                                      <p:cBhvr additive="repl">
                                        <p:cTn id="564" dur="500"/>
                                        <p:tgtEl>
                                          <p:spTgt spid="609">
                                            <p:txEl>
                                              <p:pRg st="6" end="6"/>
                                            </p:txEl>
                                          </p:spTgt>
                                        </p:tgtEl>
                                      </p:cBhvr>
                                    </p:animEffect>
                                  </p:childTnLst>
                                </p:cTn>
                              </p:par>
                            </p:childTnLst>
                          </p:cTn>
                        </p:par>
                      </p:childTnLst>
                    </p:cTn>
                  </p:par>
                  <p:par>
                    <p:cTn id="565" fill="hold">
                      <p:stCondLst>
                        <p:cond delay="indefinite"/>
                      </p:stCondLst>
                      <p:childTnLst>
                        <p:par>
                          <p:cTn id="566" fill="hold">
                            <p:stCondLst>
                              <p:cond delay="0"/>
                            </p:stCondLst>
                            <p:childTnLst>
                              <p:par>
                                <p:cTn id="567" nodeType="clickEffect" fill="hold" presetClass="entr" presetID="3" presetSubtype="10">
                                  <p:stCondLst>
                                    <p:cond delay="0"/>
                                  </p:stCondLst>
                                  <p:childTnLst>
                                    <p:set>
                                      <p:cBhvr>
                                        <p:cTn id="568" dur="1" fill="hold">
                                          <p:stCondLst>
                                            <p:cond delay="0"/>
                                          </p:stCondLst>
                                        </p:cTn>
                                        <p:tgtEl>
                                          <p:spTgt spid="609">
                                            <p:txEl>
                                              <p:pRg st="8" end="8"/>
                                            </p:txEl>
                                          </p:spTgt>
                                        </p:tgtEl>
                                        <p:attrNameLst>
                                          <p:attrName>style.visibility</p:attrName>
                                        </p:attrNameLst>
                                      </p:cBhvr>
                                      <p:to>
                                        <p:strVal val="visible"/>
                                      </p:to>
                                    </p:set>
                                    <p:animEffect filter="blinds(horizontal)" transition="in">
                                      <p:cBhvr additive="repl">
                                        <p:cTn id="569" dur="500"/>
                                        <p:tgtEl>
                                          <p:spTgt spid="609">
                                            <p:txEl>
                                              <p:pRg st="8" end="8"/>
                                            </p:txEl>
                                          </p:spTgt>
                                        </p:tgtEl>
                                      </p:cBhvr>
                                    </p:animEffect>
                                  </p:childTnLst>
                                </p:cTn>
                              </p:par>
                              <p:par>
                                <p:cTn id="570" nodeType="withEffect" fill="hold" presetClass="entr" presetID="3" presetSubtype="10">
                                  <p:stCondLst>
                                    <p:cond delay="0"/>
                                  </p:stCondLst>
                                  <p:childTnLst>
                                    <p:set>
                                      <p:cBhvr>
                                        <p:cTn id="571" dur="1" fill="hold">
                                          <p:stCondLst>
                                            <p:cond delay="0"/>
                                          </p:stCondLst>
                                        </p:cTn>
                                        <p:tgtEl>
                                          <p:spTgt spid="609">
                                            <p:txEl>
                                              <p:pRg st="9" end="9"/>
                                            </p:txEl>
                                          </p:spTgt>
                                        </p:tgtEl>
                                        <p:attrNameLst>
                                          <p:attrName>style.visibility</p:attrName>
                                        </p:attrNameLst>
                                      </p:cBhvr>
                                      <p:to>
                                        <p:strVal val="visible"/>
                                      </p:to>
                                    </p:set>
                                    <p:animEffect filter="blinds(horizontal)" transition="in">
                                      <p:cBhvr additive="repl">
                                        <p:cTn id="572" dur="500"/>
                                        <p:tgtEl>
                                          <p:spTgt spid="609">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2"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Design Modeling</a:t>
            </a:r>
            <a:endParaRPr b="0" lang="en-US" sz="4000" spc="-1" strike="noStrike">
              <a:solidFill>
                <a:srgbClr val="000000"/>
              </a:solidFill>
              <a:latin typeface="Arial"/>
            </a:endParaRPr>
          </a:p>
        </p:txBody>
      </p:sp>
      <p:sp>
        <p:nvSpPr>
          <p:cNvPr id="613"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model can consider some/all aspects of WebApp design:</a:t>
            </a:r>
            <a:endParaRPr b="0" lang="en-US" sz="24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Navigation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Represents the navigational flow among content objects and functions</a:t>
            </a:r>
            <a:endParaRPr b="0" lang="en-US" sz="20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Architecture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 </a:t>
            </a:r>
            <a:r>
              <a:rPr b="0" lang="en-US" sz="2000" spc="-1" strike="noStrike">
                <a:solidFill>
                  <a:srgbClr val="000000"/>
                </a:solidFill>
                <a:latin typeface="Arial"/>
              </a:rPr>
              <a:t>Identifies the overall hypermedia structure for the WebApp</a:t>
            </a:r>
            <a:endParaRPr b="0" lang="en-US" sz="2000" spc="-1" strike="noStrike">
              <a:solidFill>
                <a:srgbClr val="000000"/>
              </a:solidFill>
              <a:latin typeface="Arial"/>
            </a:endParaRPr>
          </a:p>
          <a:p>
            <a:pPr lvl="1" marL="743040" indent="-285480">
              <a:lnSpc>
                <a:spcPct val="100000"/>
              </a:lnSpc>
              <a:spcBef>
                <a:spcPts val="479"/>
              </a:spcBef>
              <a:buClr>
                <a:srgbClr val="9a0000"/>
              </a:buClr>
              <a:buSzPct val="70000"/>
              <a:buFont typeface="Wingdings" charset="2"/>
              <a:buChar char=""/>
            </a:pPr>
            <a:r>
              <a:rPr b="0" lang="en-US" sz="2400" spc="-1" strike="noStrike">
                <a:solidFill>
                  <a:srgbClr val="000000"/>
                </a:solidFill>
                <a:latin typeface="Arial"/>
              </a:rPr>
              <a:t>Component design</a:t>
            </a:r>
            <a:endParaRPr b="0" lang="en-US" sz="2400" spc="-1" strike="noStrike">
              <a:solidFill>
                <a:srgbClr val="000000"/>
              </a:solidFill>
              <a:latin typeface="Arial"/>
            </a:endParaRPr>
          </a:p>
          <a:p>
            <a:pPr lvl="2" marL="1143000" indent="-228240">
              <a:lnSpc>
                <a:spcPct val="100000"/>
              </a:lnSpc>
              <a:spcBef>
                <a:spcPts val="400"/>
              </a:spcBef>
              <a:buClr>
                <a:srgbClr val="003366"/>
              </a:buClr>
              <a:buFont typeface="Symbol" charset="2"/>
              <a:buChar char=""/>
            </a:pPr>
            <a:r>
              <a:rPr b="0" lang="en-US" sz="2000" spc="-1" strike="noStrike">
                <a:solidFill>
                  <a:srgbClr val="000000"/>
                </a:solidFill>
                <a:latin typeface="Arial"/>
              </a:rPr>
              <a:t>Develops the detailed processing logic required to implement functional components that implement a complete WebApp</a:t>
            </a:r>
            <a:endParaRPr b="0" lang="en-US" sz="2000" spc="-1" strike="noStrike">
              <a:solidFill>
                <a:srgbClr val="000000"/>
              </a:solidFill>
              <a:latin typeface="Arial"/>
            </a:endParaRPr>
          </a:p>
        </p:txBody>
      </p:sp>
      <p:sp>
        <p:nvSpPr>
          <p:cNvPr id="614"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15" name="TextShape 4"/>
          <p:cNvSpPr txBox="1"/>
          <p:nvPr/>
        </p:nvSpPr>
        <p:spPr>
          <a:xfrm>
            <a:off x="7543800" y="6248520"/>
            <a:ext cx="1294920" cy="456840"/>
          </a:xfrm>
          <a:prstGeom prst="rect">
            <a:avLst/>
          </a:prstGeom>
          <a:noFill/>
          <a:ln w="9360">
            <a:noFill/>
          </a:ln>
        </p:spPr>
        <p:txBody>
          <a:bodyPr anchor="b"/>
          <a:p>
            <a:pPr algn="r">
              <a:lnSpc>
                <a:spcPct val="100000"/>
              </a:lnSpc>
            </a:pPr>
            <a:fld id="{B3197E3C-04B1-4C3E-8FB1-2B12817912DF}"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73" dur="indefinite" restart="never" nodeType="tmRoot">
          <p:childTnLst>
            <p:seq>
              <p:cTn id="574" dur="indefinite" nodeType="mainSeq">
                <p:childTnLst>
                  <p:par>
                    <p:cTn id="575" fill="hold">
                      <p:stCondLst>
                        <p:cond delay="indefinite"/>
                      </p:stCondLst>
                      <p:childTnLst>
                        <p:par>
                          <p:cTn id="576" fill="hold">
                            <p:stCondLst>
                              <p:cond delay="0"/>
                            </p:stCondLst>
                            <p:childTnLst>
                              <p:par>
                                <p:cTn id="577" nodeType="clickEffect" fill="hold" presetClass="entr" presetID="3" presetSubtype="10">
                                  <p:stCondLst>
                                    <p:cond delay="0"/>
                                  </p:stCondLst>
                                  <p:childTnLst>
                                    <p:set>
                                      <p:cBhvr>
                                        <p:cTn id="578" dur="1" fill="hold">
                                          <p:stCondLst>
                                            <p:cond delay="0"/>
                                          </p:stCondLst>
                                        </p:cTn>
                                        <p:tgtEl>
                                          <p:spTgt spid="613">
                                            <p:txEl>
                                              <p:pRg st="2" end="2"/>
                                            </p:txEl>
                                          </p:spTgt>
                                        </p:tgtEl>
                                        <p:attrNameLst>
                                          <p:attrName>style.visibility</p:attrName>
                                        </p:attrNameLst>
                                      </p:cBhvr>
                                      <p:to>
                                        <p:strVal val="visible"/>
                                      </p:to>
                                    </p:set>
                                    <p:animEffect filter="blinds(horizontal)" transition="in">
                                      <p:cBhvr additive="repl">
                                        <p:cTn id="579" dur="500"/>
                                        <p:tgtEl>
                                          <p:spTgt spid="613">
                                            <p:txEl>
                                              <p:pRg st="2" end="2"/>
                                            </p:txEl>
                                          </p:spTgt>
                                        </p:tgtEl>
                                      </p:cBhvr>
                                    </p:animEffect>
                                  </p:childTnLst>
                                </p:cTn>
                              </p:par>
                            </p:childTnLst>
                          </p:cTn>
                        </p:par>
                      </p:childTnLst>
                    </p:cTn>
                  </p:par>
                  <p:par>
                    <p:cTn id="580" fill="hold">
                      <p:stCondLst>
                        <p:cond delay="indefinite"/>
                      </p:stCondLst>
                      <p:childTnLst>
                        <p:par>
                          <p:cTn id="581" fill="hold">
                            <p:stCondLst>
                              <p:cond delay="0"/>
                            </p:stCondLst>
                            <p:childTnLst>
                              <p:par>
                                <p:cTn id="582" nodeType="clickEffect" fill="hold" presetClass="entr" presetID="3" presetSubtype="10">
                                  <p:stCondLst>
                                    <p:cond delay="0"/>
                                  </p:stCondLst>
                                  <p:childTnLst>
                                    <p:set>
                                      <p:cBhvr>
                                        <p:cTn id="583" dur="1" fill="hold">
                                          <p:stCondLst>
                                            <p:cond delay="0"/>
                                          </p:stCondLst>
                                        </p:cTn>
                                        <p:tgtEl>
                                          <p:spTgt spid="613">
                                            <p:txEl>
                                              <p:pRg st="4" end="4"/>
                                            </p:txEl>
                                          </p:spTgt>
                                        </p:tgtEl>
                                        <p:attrNameLst>
                                          <p:attrName>style.visibility</p:attrName>
                                        </p:attrNameLst>
                                      </p:cBhvr>
                                      <p:to>
                                        <p:strVal val="visible"/>
                                      </p:to>
                                    </p:set>
                                    <p:animEffect filter="blinds(horizontal)" transition="in">
                                      <p:cBhvr additive="repl">
                                        <p:cTn id="584" dur="500"/>
                                        <p:tgtEl>
                                          <p:spTgt spid="613">
                                            <p:txEl>
                                              <p:pRg st="4" end="4"/>
                                            </p:txEl>
                                          </p:spTgt>
                                        </p:tgtEl>
                                      </p:cBhvr>
                                    </p:animEffect>
                                  </p:childTnLst>
                                </p:cTn>
                              </p:par>
                            </p:childTnLst>
                          </p:cTn>
                        </p:par>
                      </p:childTnLst>
                    </p:cTn>
                  </p:par>
                  <p:par>
                    <p:cTn id="585" fill="hold">
                      <p:stCondLst>
                        <p:cond delay="indefinite"/>
                      </p:stCondLst>
                      <p:childTnLst>
                        <p:par>
                          <p:cTn id="586" fill="hold">
                            <p:stCondLst>
                              <p:cond delay="0"/>
                            </p:stCondLst>
                            <p:childTnLst>
                              <p:par>
                                <p:cTn id="587" nodeType="clickEffect" fill="hold" presetClass="entr" presetID="3" presetSubtype="10">
                                  <p:stCondLst>
                                    <p:cond delay="0"/>
                                  </p:stCondLst>
                                  <p:childTnLst>
                                    <p:set>
                                      <p:cBhvr>
                                        <p:cTn id="588" dur="1" fill="hold">
                                          <p:stCondLst>
                                            <p:cond delay="0"/>
                                          </p:stCondLst>
                                        </p:cTn>
                                        <p:tgtEl>
                                          <p:spTgt spid="613">
                                            <p:txEl>
                                              <p:pRg st="6" end="6"/>
                                            </p:txEl>
                                          </p:spTgt>
                                        </p:tgtEl>
                                        <p:attrNameLst>
                                          <p:attrName>style.visibility</p:attrName>
                                        </p:attrNameLst>
                                      </p:cBhvr>
                                      <p:to>
                                        <p:strVal val="visible"/>
                                      </p:to>
                                    </p:set>
                                    <p:animEffect filter="blinds(horizontal)" transition="in">
                                      <p:cBhvr additive="repl">
                                        <p:cTn id="589" dur="500"/>
                                        <p:tgtEl>
                                          <p:spTgt spid="613">
                                            <p:txEl>
                                              <p:pRg st="6" end="6"/>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6"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Design Modeling</a:t>
            </a:r>
            <a:endParaRPr b="0" lang="en-US" sz="4000" spc="-1" strike="noStrike">
              <a:solidFill>
                <a:srgbClr val="000000"/>
              </a:solidFill>
              <a:latin typeface="Arial"/>
            </a:endParaRPr>
          </a:p>
        </p:txBody>
      </p:sp>
      <p:sp>
        <p:nvSpPr>
          <p:cNvPr id="617"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The following to consider to develop a design model:</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For each usage scenario, design the </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Interaction tasks and subtasks to be represented as part of the interface</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Required interface control mechanisms (e.g., links, buttons, menus)</a:t>
            </a:r>
            <a:endParaRPr b="0" lang="en-US" sz="18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Control mechanisms positions on a Web page</a:t>
            </a:r>
            <a:endParaRPr b="0" lang="en-US" sz="18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Design the aesthetic for the WebApp  user categories by considering consistent </a:t>
            </a:r>
            <a:endParaRPr b="0" lang="en-US" sz="2000" spc="-1" strike="noStrike">
              <a:solidFill>
                <a:srgbClr val="000000"/>
              </a:solidFill>
              <a:latin typeface="Arial"/>
            </a:endParaRPr>
          </a:p>
          <a:p>
            <a:pPr lvl="2" marL="1143000" indent="-228240">
              <a:lnSpc>
                <a:spcPct val="100000"/>
              </a:lnSpc>
              <a:spcBef>
                <a:spcPts val="360"/>
              </a:spcBef>
              <a:buClr>
                <a:srgbClr val="003366"/>
              </a:buClr>
              <a:buFont typeface="Symbol" charset="2"/>
              <a:buChar char=""/>
            </a:pPr>
            <a:r>
              <a:rPr b="0" lang="en-US" sz="1800" spc="-1" strike="noStrike">
                <a:solidFill>
                  <a:srgbClr val="000000"/>
                </a:solidFill>
                <a:latin typeface="Arial"/>
              </a:rPr>
              <a:t>Page layout , color and form, navigation mechanisms positions and representation, all logos, graphics, images, and backgrounds implemented  </a:t>
            </a:r>
            <a:endParaRPr b="0" lang="en-US" sz="18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Design the content/databases and  data structures required to implement functionality or to display content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Design appropriate security and privacy mechanisms</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618"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19" name="TextShape 4"/>
          <p:cNvSpPr txBox="1"/>
          <p:nvPr/>
        </p:nvSpPr>
        <p:spPr>
          <a:xfrm>
            <a:off x="7543800" y="6248520"/>
            <a:ext cx="1294920" cy="456840"/>
          </a:xfrm>
          <a:prstGeom prst="rect">
            <a:avLst/>
          </a:prstGeom>
          <a:noFill/>
          <a:ln w="9360">
            <a:noFill/>
          </a:ln>
        </p:spPr>
        <p:txBody>
          <a:bodyPr anchor="b"/>
          <a:p>
            <a:pPr algn="r">
              <a:lnSpc>
                <a:spcPct val="100000"/>
              </a:lnSpc>
            </a:pPr>
            <a:fld id="{D8272F61-D4E6-4EBD-BF34-FB8499A11FE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90" dur="indefinite" restart="never" nodeType="tmRoot">
          <p:childTnLst>
            <p:seq>
              <p:cTn id="591" dur="indefinite" nodeType="mainSeq"/>
              <p:prevCondLst>
                <p:cond delay="0" evt="onPrev">
                  <p:tgtEl>
                    <p:sldTgt/>
                  </p:tgtEl>
                </p:cond>
              </p:prevCondLst>
              <p:nextCondLst>
                <p:cond delay="0"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0"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Construction</a:t>
            </a:r>
            <a:endParaRPr b="0" lang="en-US" sz="4000" spc="-1" strike="noStrike">
              <a:solidFill>
                <a:srgbClr val="000000"/>
              </a:solidFill>
              <a:latin typeface="Arial"/>
            </a:endParaRPr>
          </a:p>
        </p:txBody>
      </p:sp>
      <p:sp>
        <p:nvSpPr>
          <p:cNvPr id="621"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As construction proceeds, you can perform two WebE actions: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Code generation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Testing</a:t>
            </a:r>
            <a:endParaRPr b="0" lang="en-US" sz="20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The following tasks help you plan the code generation action: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Build and/or acquire all content, and integrate the content into the WebApp architecture</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Select the appropriate tool set for the generation of HTML code</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Implement each page layout, function, form, and navigation capability</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Implement all forms, scripts, and database interfaces and computation functions for</a:t>
            </a:r>
            <a:r>
              <a:rPr b="0" lang="en-US" sz="1800" spc="-1" strike="noStrike">
                <a:solidFill>
                  <a:srgbClr val="000000"/>
                </a:solidFill>
                <a:latin typeface="Arial"/>
              </a:rPr>
              <a:t> </a:t>
            </a:r>
            <a:r>
              <a:rPr b="0" lang="en-US" sz="2000" spc="-1" strike="noStrike">
                <a:solidFill>
                  <a:srgbClr val="000000"/>
                </a:solidFill>
                <a:latin typeface="Arial"/>
              </a:rPr>
              <a:t>the client/server side</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Address configuration issues of browsers, plug-ins, and operating system environments for both the client/server sides</a:t>
            </a:r>
            <a:endParaRPr b="0" lang="en-US" sz="2000" spc="-1" strike="noStrike">
              <a:solidFill>
                <a:srgbClr val="000000"/>
              </a:solidFill>
              <a:latin typeface="Arial"/>
            </a:endParaRPr>
          </a:p>
          <a:p>
            <a:pPr marL="743040" indent="-285480">
              <a:lnSpc>
                <a:spcPct val="100000"/>
              </a:lnSpc>
              <a:spcBef>
                <a:spcPts val="400"/>
              </a:spcBef>
            </a:pPr>
            <a:endParaRPr b="0" lang="en-US" sz="2000" spc="-1" strike="noStrike">
              <a:solidFill>
                <a:srgbClr val="000000"/>
              </a:solidFill>
              <a:latin typeface="Arial"/>
            </a:endParaRPr>
          </a:p>
        </p:txBody>
      </p:sp>
      <p:sp>
        <p:nvSpPr>
          <p:cNvPr id="622"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23" name="TextShape 4"/>
          <p:cNvSpPr txBox="1"/>
          <p:nvPr/>
        </p:nvSpPr>
        <p:spPr>
          <a:xfrm>
            <a:off x="7543800" y="6248520"/>
            <a:ext cx="1294920" cy="456840"/>
          </a:xfrm>
          <a:prstGeom prst="rect">
            <a:avLst/>
          </a:prstGeom>
          <a:noFill/>
          <a:ln w="9360">
            <a:noFill/>
          </a:ln>
        </p:spPr>
        <p:txBody>
          <a:bodyPr anchor="b"/>
          <a:p>
            <a:pPr algn="r">
              <a:lnSpc>
                <a:spcPct val="100000"/>
              </a:lnSpc>
            </a:pPr>
            <a:fld id="{D581731C-C1BE-48B7-B536-D10AA9B4BFEC}"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624" name="CustomShape 5"/>
          <p:cNvSpPr/>
          <p:nvPr/>
        </p:nvSpPr>
        <p:spPr>
          <a:xfrm>
            <a:off x="380880" y="240120"/>
            <a:ext cx="85341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ＭＳ Ｐゴシック"/>
              </a:rPr>
              <a:t>Communication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Planning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Modeling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Construction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Deployment</a:t>
            </a:r>
            <a:endParaRPr b="0" lang="en-IN" sz="1800" spc="-1" strike="noStrike">
              <a:latin typeface="Arial"/>
            </a:endParaRPr>
          </a:p>
        </p:txBody>
      </p:sp>
    </p:spTree>
  </p:cSld>
  <p:timing>
    <p:tnLst>
      <p:par>
        <p:cTn id="592" dur="indefinite" restart="never" nodeType="tmRoot">
          <p:childTnLst>
            <p:seq>
              <p:cTn id="593"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WebApps</a:t>
            </a:r>
            <a:endParaRPr b="0" lang="en-US" sz="4000" spc="-1" strike="noStrike">
              <a:solidFill>
                <a:srgbClr val="000000"/>
              </a:solidFill>
              <a:latin typeface="Arial"/>
            </a:endParaRPr>
          </a:p>
        </p:txBody>
      </p:sp>
      <p:sp>
        <p:nvSpPr>
          <p:cNvPr id="397" name="TextShape 2"/>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Means HTML, Java, XML, or any of the countless technologies that must be understood to build successful Web-based systems/applications (WebApps)</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WebApps can be pivotal to the success of all businesses and organizations</a:t>
            </a:r>
            <a:endParaRPr b="0" lang="en-US" sz="2400" spc="-1" strike="noStrike">
              <a:solidFill>
                <a:srgbClr val="000000"/>
              </a:solidFill>
              <a:latin typeface="Arial"/>
            </a:endParaRPr>
          </a:p>
          <a:p>
            <a:pPr>
              <a:lnSpc>
                <a:spcPct val="100000"/>
              </a:lnSpc>
              <a:spcBef>
                <a:spcPts val="479"/>
              </a:spcBef>
            </a:pPr>
            <a:endParaRPr b="0" lang="en-US" sz="2400" spc="-1" strike="noStrike">
              <a:solidFill>
                <a:srgbClr val="000000"/>
              </a:solidFill>
              <a:latin typeface="Arial"/>
            </a:endParaRPr>
          </a:p>
        </p:txBody>
      </p:sp>
      <p:sp>
        <p:nvSpPr>
          <p:cNvPr id="398"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399" name="TextShape 4"/>
          <p:cNvSpPr txBox="1"/>
          <p:nvPr/>
        </p:nvSpPr>
        <p:spPr>
          <a:xfrm>
            <a:off x="7543800" y="6248520"/>
            <a:ext cx="1294920" cy="456840"/>
          </a:xfrm>
          <a:prstGeom prst="rect">
            <a:avLst/>
          </a:prstGeom>
          <a:noFill/>
          <a:ln w="9360">
            <a:noFill/>
          </a:ln>
        </p:spPr>
        <p:txBody>
          <a:bodyPr anchor="b"/>
          <a:p>
            <a:pPr algn="r">
              <a:lnSpc>
                <a:spcPct val="100000"/>
              </a:lnSpc>
            </a:pPr>
            <a:fld id="{09C678FB-F232-49FA-B938-836D4BCE87F3}"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5"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Construction</a:t>
            </a:r>
            <a:endParaRPr b="0" lang="en-US" sz="4000" spc="-1" strike="noStrike">
              <a:solidFill>
                <a:srgbClr val="000000"/>
              </a:solidFill>
              <a:latin typeface="Arial"/>
            </a:endParaRPr>
          </a:p>
        </p:txBody>
      </p:sp>
      <p:sp>
        <p:nvSpPr>
          <p:cNvPr id="626"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Once the WebApp has been constructed, it must be tested</a:t>
            </a:r>
            <a:endParaRPr b="0" lang="en-US" sz="24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Testing begins with a relatively narrow focus and then continues to exercise a broader view of the WebApp</a:t>
            </a:r>
            <a:endParaRPr b="0" lang="en-US" sz="2400" spc="-1" strike="noStrike">
              <a:solidFill>
                <a:srgbClr val="000000"/>
              </a:solidFill>
              <a:latin typeface="Arial"/>
            </a:endParaRPr>
          </a:p>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The following tasks to plan the testing action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Test all WebApp components (content and function)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Test navigation</a:t>
            </a:r>
            <a:endParaRPr b="0" lang="en-US" sz="2000" spc="-1" strike="noStrike">
              <a:solidFill>
                <a:srgbClr val="000000"/>
              </a:solidFill>
              <a:latin typeface="Arial"/>
            </a:endParaRPr>
          </a:p>
        </p:txBody>
      </p:sp>
      <p:sp>
        <p:nvSpPr>
          <p:cNvPr id="627"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28" name="TextShape 4"/>
          <p:cNvSpPr txBox="1"/>
          <p:nvPr/>
        </p:nvSpPr>
        <p:spPr>
          <a:xfrm>
            <a:off x="7543800" y="6248520"/>
            <a:ext cx="1294920" cy="456840"/>
          </a:xfrm>
          <a:prstGeom prst="rect">
            <a:avLst/>
          </a:prstGeom>
          <a:noFill/>
          <a:ln w="9360">
            <a:noFill/>
          </a:ln>
        </p:spPr>
        <p:txBody>
          <a:bodyPr anchor="b"/>
          <a:p>
            <a:pPr algn="r">
              <a:lnSpc>
                <a:spcPct val="100000"/>
              </a:lnSpc>
            </a:pPr>
            <a:fld id="{C2C25901-D6D1-4F9E-91E6-394F92668B81}"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Tree>
  </p:cSld>
  <p:timing>
    <p:tnLst>
      <p:par>
        <p:cTn id="594" dur="indefinite" restart="never" nodeType="tmRoot">
          <p:childTnLst>
            <p:seq>
              <p:cTn id="595" dur="indefinite" nodeType="mainSeq"/>
              <p:prevCondLst>
                <p:cond delay="0" evt="onPrev">
                  <p:tgtEl>
                    <p:sldTgt/>
                  </p:tgtEl>
                </p:cond>
              </p:prevCondLst>
              <p:nextCondLst>
                <p:cond delay="0"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TextShape 1"/>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WebE Process: Deploy</a:t>
            </a:r>
            <a:endParaRPr b="0" lang="en-US" sz="4000" spc="-1" strike="noStrike">
              <a:solidFill>
                <a:srgbClr val="000000"/>
              </a:solidFill>
              <a:latin typeface="Arial"/>
            </a:endParaRPr>
          </a:p>
        </p:txBody>
      </p:sp>
      <p:sp>
        <p:nvSpPr>
          <p:cNvPr id="630" name="TextShape 2"/>
          <p:cNvSpPr txBox="1"/>
          <p:nvPr/>
        </p:nvSpPr>
        <p:spPr>
          <a:xfrm>
            <a:off x="228600" y="1752480"/>
            <a:ext cx="8915040" cy="4343040"/>
          </a:xfrm>
          <a:prstGeom prst="rect">
            <a:avLst/>
          </a:prstGeom>
          <a:noFill/>
          <a:ln w="9360">
            <a:noFill/>
          </a:ln>
        </p:spPr>
        <p:txBody>
          <a:bodyPr/>
          <a:p>
            <a:pPr marL="343080" indent="-342720">
              <a:lnSpc>
                <a:spcPct val="100000"/>
              </a:lnSpc>
              <a:spcBef>
                <a:spcPts val="400"/>
              </a:spcBef>
              <a:buClr>
                <a:srgbClr val="9a0000"/>
              </a:buClr>
              <a:buSzPct val="75000"/>
              <a:buFont typeface="Wingdings" charset="2"/>
              <a:buChar char=""/>
            </a:pPr>
            <a:r>
              <a:rPr b="0" lang="en-US" sz="2000" spc="-1" strike="noStrike">
                <a:solidFill>
                  <a:srgbClr val="000000"/>
                </a:solidFill>
                <a:latin typeface="Arial"/>
              </a:rPr>
              <a:t>The following tasks are considered to deploy the WebApp increment:</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Deliver the WebApp increment to a server at a predefined domain</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Establish an online feedback mechanism for end users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Evaluate end-user interaction, assess lessons learned and consider all end-user feedback and make modifications to the WebApp increment as required</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631" name="TextShape 3"/>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632" name="TextShape 4"/>
          <p:cNvSpPr txBox="1"/>
          <p:nvPr/>
        </p:nvSpPr>
        <p:spPr>
          <a:xfrm>
            <a:off x="7543800" y="6248520"/>
            <a:ext cx="1294920" cy="456840"/>
          </a:xfrm>
          <a:prstGeom prst="rect">
            <a:avLst/>
          </a:prstGeom>
          <a:noFill/>
          <a:ln w="9360">
            <a:noFill/>
          </a:ln>
        </p:spPr>
        <p:txBody>
          <a:bodyPr anchor="b"/>
          <a:p>
            <a:pPr algn="r">
              <a:lnSpc>
                <a:spcPct val="100000"/>
              </a:lnSpc>
            </a:pPr>
            <a:fld id="{7B7FFA42-3E64-4984-80A3-F47B70A1993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633" name="CustomShape 5"/>
          <p:cNvSpPr/>
          <p:nvPr/>
        </p:nvSpPr>
        <p:spPr>
          <a:xfrm>
            <a:off x="380880" y="240120"/>
            <a:ext cx="8534160" cy="364680"/>
          </a:xfrm>
          <a:prstGeom prst="rect">
            <a:avLst/>
          </a:prstGeom>
          <a:noFill/>
          <a:ln>
            <a:noFill/>
          </a:ln>
        </p:spPr>
        <p:style>
          <a:lnRef idx="0"/>
          <a:fillRef idx="0"/>
          <a:effectRef idx="0"/>
          <a:fontRef idx="minor"/>
        </p:style>
        <p:txBody>
          <a:bodyPr lIns="90000" rIns="90000" tIns="45000" bIns="45000"/>
          <a:p>
            <a:pPr>
              <a:lnSpc>
                <a:spcPct val="100000"/>
              </a:lnSpc>
            </a:pPr>
            <a:r>
              <a:rPr b="1" lang="en-IN" sz="1800" spc="-1" strike="noStrike">
                <a:solidFill>
                  <a:srgbClr val="000000"/>
                </a:solidFill>
                <a:latin typeface="Arial"/>
                <a:ea typeface="ＭＳ Ｐゴシック"/>
              </a:rPr>
              <a:t>Communication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Planning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Modeling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Construction </a:t>
            </a:r>
            <a:r>
              <a:rPr b="1" lang="en-IN" sz="1800" spc="-1" strike="noStrike">
                <a:solidFill>
                  <a:srgbClr val="000000"/>
                </a:solidFill>
                <a:latin typeface="Wingdings"/>
                <a:ea typeface="ＭＳ Ｐゴシック"/>
              </a:rPr>
              <a:t></a:t>
            </a:r>
            <a:r>
              <a:rPr b="1" lang="en-IN" sz="1800" spc="-1" strike="noStrike">
                <a:solidFill>
                  <a:srgbClr val="000000"/>
                </a:solidFill>
                <a:latin typeface="Arial"/>
                <a:ea typeface="ＭＳ Ｐゴシック"/>
              </a:rPr>
              <a:t> Deployment</a:t>
            </a:r>
            <a:endParaRPr b="0" lang="en-IN" sz="1800" spc="-1" strike="noStrike">
              <a:latin typeface="Arial"/>
            </a:endParaRPr>
          </a:p>
        </p:txBody>
      </p:sp>
    </p:spTree>
  </p:cSld>
  <p:timing>
    <p:tnLst>
      <p:par>
        <p:cTn id="596" dur="indefinite" restart="never" nodeType="tmRoot">
          <p:childTnLst>
            <p:seq>
              <p:cTn id="597"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01" name="TextShape 2"/>
          <p:cNvSpPr txBox="1"/>
          <p:nvPr/>
        </p:nvSpPr>
        <p:spPr>
          <a:xfrm>
            <a:off x="7543800" y="6248520"/>
            <a:ext cx="1294920" cy="456840"/>
          </a:xfrm>
          <a:prstGeom prst="rect">
            <a:avLst/>
          </a:prstGeom>
          <a:noFill/>
          <a:ln w="9360">
            <a:noFill/>
          </a:ln>
        </p:spPr>
        <p:txBody>
          <a:bodyPr anchor="b"/>
          <a:p>
            <a:pPr algn="r">
              <a:lnSpc>
                <a:spcPct val="100000"/>
              </a:lnSpc>
            </a:pPr>
            <a:fld id="{1652ACED-47A7-4BBD-852C-495869A58FC7}"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02" name="TextShape 3"/>
          <p:cNvSpPr txBox="1"/>
          <p:nvPr/>
        </p:nvSpPr>
        <p:spPr>
          <a:xfrm>
            <a:off x="838080" y="380880"/>
            <a:ext cx="8162640" cy="1090080"/>
          </a:xfrm>
          <a:prstGeom prst="rect">
            <a:avLst/>
          </a:prstGeom>
          <a:noFill/>
          <a:ln w="9360">
            <a:noFill/>
          </a:ln>
        </p:spPr>
        <p:txBody>
          <a:bodyPr anchor="b"/>
          <a:p>
            <a:pPr>
              <a:lnSpc>
                <a:spcPct val="100000"/>
              </a:lnSpc>
            </a:pPr>
            <a:r>
              <a:rPr b="0" i="1" lang="en-US" sz="4000" spc="-1" strike="noStrike">
                <a:solidFill>
                  <a:srgbClr val="003366"/>
                </a:solidFill>
                <a:latin typeface="Arial"/>
              </a:rPr>
              <a:t>Web-Based Systems</a:t>
            </a:r>
            <a:endParaRPr b="0" lang="en-US" sz="4000" spc="-1" strike="noStrike">
              <a:solidFill>
                <a:srgbClr val="000000"/>
              </a:solidFill>
              <a:latin typeface="Arial"/>
            </a:endParaRPr>
          </a:p>
        </p:txBody>
      </p:sp>
      <p:sp>
        <p:nvSpPr>
          <p:cNvPr id="403"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In the early days, the Web systems built using </a:t>
            </a:r>
            <a:r>
              <a:rPr b="0" lang="en-US" sz="2400" spc="-1" strike="noStrike">
                <a:solidFill>
                  <a:srgbClr val="9a0000"/>
                </a:solidFill>
                <a:latin typeface="Arial"/>
              </a:rPr>
              <a:t>informality, urgency, intuition,</a:t>
            </a:r>
            <a:r>
              <a:rPr b="0" lang="en-US" sz="2400" spc="-1" strike="noStrike">
                <a:solidFill>
                  <a:srgbClr val="000000"/>
                </a:solidFill>
                <a:latin typeface="Arial"/>
              </a:rPr>
              <a:t> and </a:t>
            </a:r>
            <a:r>
              <a:rPr b="0" lang="en-US" sz="2400" spc="-1" strike="noStrike">
                <a:solidFill>
                  <a:srgbClr val="9a0000"/>
                </a:solidFill>
                <a:latin typeface="Arial"/>
              </a:rPr>
              <a:t>art </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i="1" lang="en-US" sz="2000" spc="-1" strike="noStrike">
                <a:solidFill>
                  <a:srgbClr val="c00000"/>
                </a:solidFill>
                <a:latin typeface="Arial"/>
              </a:rPr>
              <a:t>Informality</a:t>
            </a:r>
            <a:r>
              <a:rPr b="0" lang="en-US" sz="2000" spc="-1" strike="noStrike">
                <a:solidFill>
                  <a:srgbClr val="c00000"/>
                </a:solidFill>
                <a:latin typeface="Arial"/>
              </a:rPr>
              <a:t> </a:t>
            </a:r>
            <a:r>
              <a:rPr b="0" lang="en-US" sz="2000" spc="-1" strike="noStrike">
                <a:solidFill>
                  <a:srgbClr val="000000"/>
                </a:solidFill>
                <a:latin typeface="Arial"/>
              </a:rPr>
              <a:t>leads to an easy work environment—one in which you can do your own thing.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i="1" lang="en-US" sz="2000" spc="-1" strike="noStrike">
                <a:solidFill>
                  <a:srgbClr val="c00000"/>
                </a:solidFill>
                <a:latin typeface="Arial"/>
              </a:rPr>
              <a:t>Urgency</a:t>
            </a:r>
            <a:r>
              <a:rPr b="0" lang="en-US" sz="2000" spc="-1" strike="noStrike">
                <a:solidFill>
                  <a:srgbClr val="000000"/>
                </a:solidFill>
                <a:latin typeface="Arial"/>
              </a:rPr>
              <a:t> leads to action and rapid decision making.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i="1" lang="en-US" sz="2000" spc="-1" strike="noStrike">
                <a:solidFill>
                  <a:srgbClr val="c00000"/>
                </a:solidFill>
                <a:latin typeface="Arial"/>
              </a:rPr>
              <a:t>Intuition</a:t>
            </a:r>
            <a:r>
              <a:rPr b="0" lang="en-US" sz="2000" spc="-1" strike="noStrike">
                <a:solidFill>
                  <a:srgbClr val="000000"/>
                </a:solidFill>
                <a:latin typeface="Arial"/>
              </a:rPr>
              <a:t> is an intangible quality that enables you to “feel” your way through complex situations. </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i="1" lang="en-US" sz="2000" spc="-1" strike="noStrike">
                <a:solidFill>
                  <a:srgbClr val="c00000"/>
                </a:solidFill>
                <a:latin typeface="Arial"/>
              </a:rPr>
              <a:t>Art</a:t>
            </a:r>
            <a:r>
              <a:rPr b="0" lang="en-US" sz="2000" spc="-1" strike="noStrike">
                <a:solidFill>
                  <a:srgbClr val="000000"/>
                </a:solidFill>
                <a:latin typeface="Arial"/>
              </a:rPr>
              <a:t> leads to aesthetic form and function—to something that pleases those who encounter it. </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Problem is—</a:t>
            </a:r>
            <a:r>
              <a:rPr b="0" lang="en-US" sz="2400" spc="-1" strike="noStrike">
                <a:solidFill>
                  <a:srgbClr val="000000"/>
                </a:solidFill>
                <a:latin typeface="Arial"/>
              </a:rPr>
              <a:t> </a:t>
            </a:r>
            <a:endParaRPr b="0" lang="en-US" sz="2400" spc="-1" strike="noStrike">
              <a:solidFill>
                <a:srgbClr val="000000"/>
              </a:solidFill>
              <a:latin typeface="Arial"/>
            </a:endParaRPr>
          </a:p>
        </p:txBody>
      </p:sp>
    </p:spTree>
  </p:cSld>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3" presetSubtype="10">
                                  <p:stCondLst>
                                    <p:cond delay="0"/>
                                  </p:stCondLst>
                                  <p:childTnLst>
                                    <p:set>
                                      <p:cBhvr>
                                        <p:cTn id="48" dur="1" fill="hold">
                                          <p:stCondLst>
                                            <p:cond delay="0"/>
                                          </p:stCondLst>
                                        </p:cTn>
                                        <p:tgtEl>
                                          <p:spTgt spid="403">
                                            <p:txEl>
                                              <p:pRg st="1" end="1"/>
                                            </p:txEl>
                                          </p:spTgt>
                                        </p:tgtEl>
                                        <p:attrNameLst>
                                          <p:attrName>style.visibility</p:attrName>
                                        </p:attrNameLst>
                                      </p:cBhvr>
                                      <p:to>
                                        <p:strVal val="visible"/>
                                      </p:to>
                                    </p:set>
                                    <p:animEffect filter="blinds(horizontal)" transition="in">
                                      <p:cBhvr additive="repl">
                                        <p:cTn id="49" dur="500"/>
                                        <p:tgtEl>
                                          <p:spTgt spid="403">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nodeType="clickEffect" fill="hold" presetClass="entr" presetID="3" presetSubtype="10">
                                  <p:stCondLst>
                                    <p:cond delay="0"/>
                                  </p:stCondLst>
                                  <p:childTnLst>
                                    <p:set>
                                      <p:cBhvr>
                                        <p:cTn id="53" dur="1" fill="hold">
                                          <p:stCondLst>
                                            <p:cond delay="0"/>
                                          </p:stCondLst>
                                        </p:cTn>
                                        <p:tgtEl>
                                          <p:spTgt spid="403">
                                            <p:txEl>
                                              <p:pRg st="2" end="2"/>
                                            </p:txEl>
                                          </p:spTgt>
                                        </p:tgtEl>
                                        <p:attrNameLst>
                                          <p:attrName>style.visibility</p:attrName>
                                        </p:attrNameLst>
                                      </p:cBhvr>
                                      <p:to>
                                        <p:strVal val="visible"/>
                                      </p:to>
                                    </p:set>
                                    <p:animEffect filter="blinds(horizontal)" transition="in">
                                      <p:cBhvr additive="repl">
                                        <p:cTn id="54" dur="500"/>
                                        <p:tgtEl>
                                          <p:spTgt spid="403">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nodeType="clickEffect" fill="hold" presetClass="entr" presetID="3" presetSubtype="10">
                                  <p:stCondLst>
                                    <p:cond delay="0"/>
                                  </p:stCondLst>
                                  <p:childTnLst>
                                    <p:set>
                                      <p:cBhvr>
                                        <p:cTn id="58" dur="1" fill="hold">
                                          <p:stCondLst>
                                            <p:cond delay="0"/>
                                          </p:stCondLst>
                                        </p:cTn>
                                        <p:tgtEl>
                                          <p:spTgt spid="403">
                                            <p:txEl>
                                              <p:pRg st="3" end="3"/>
                                            </p:txEl>
                                          </p:spTgt>
                                        </p:tgtEl>
                                        <p:attrNameLst>
                                          <p:attrName>style.visibility</p:attrName>
                                        </p:attrNameLst>
                                      </p:cBhvr>
                                      <p:to>
                                        <p:strVal val="visible"/>
                                      </p:to>
                                    </p:set>
                                    <p:animEffect filter="blinds(horizontal)" transition="in">
                                      <p:cBhvr additive="repl">
                                        <p:cTn id="59" dur="500"/>
                                        <p:tgtEl>
                                          <p:spTgt spid="403">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nodeType="clickEffect" fill="hold" presetClass="entr" presetID="3" presetSubtype="10">
                                  <p:stCondLst>
                                    <p:cond delay="0"/>
                                  </p:stCondLst>
                                  <p:childTnLst>
                                    <p:set>
                                      <p:cBhvr>
                                        <p:cTn id="63" dur="1" fill="hold">
                                          <p:stCondLst>
                                            <p:cond delay="0"/>
                                          </p:stCondLst>
                                        </p:cTn>
                                        <p:tgtEl>
                                          <p:spTgt spid="403">
                                            <p:txEl>
                                              <p:pRg st="4" end="4"/>
                                            </p:txEl>
                                          </p:spTgt>
                                        </p:tgtEl>
                                        <p:attrNameLst>
                                          <p:attrName>style.visibility</p:attrName>
                                        </p:attrNameLst>
                                      </p:cBhvr>
                                      <p:to>
                                        <p:strVal val="visible"/>
                                      </p:to>
                                    </p:set>
                                    <p:animEffect filter="blinds(horizontal)" transition="in">
                                      <p:cBhvr additive="repl">
                                        <p:cTn id="64" dur="500"/>
                                        <p:tgtEl>
                                          <p:spTgt spid="403">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nodeType="clickEffect" fill="hold" presetClass="entr" presetID="3" presetSubtype="10">
                                  <p:stCondLst>
                                    <p:cond delay="0"/>
                                  </p:stCondLst>
                                  <p:childTnLst>
                                    <p:set>
                                      <p:cBhvr>
                                        <p:cTn id="68" dur="1" fill="hold">
                                          <p:stCondLst>
                                            <p:cond delay="0"/>
                                          </p:stCondLst>
                                        </p:cTn>
                                        <p:tgtEl>
                                          <p:spTgt spid="403">
                                            <p:txEl>
                                              <p:pRg st="5" end="5"/>
                                            </p:txEl>
                                          </p:spTgt>
                                        </p:tgtEl>
                                        <p:attrNameLst>
                                          <p:attrName>style.visibility</p:attrName>
                                        </p:attrNameLst>
                                      </p:cBhvr>
                                      <p:to>
                                        <p:strVal val="visible"/>
                                      </p:to>
                                    </p:set>
                                    <p:animEffect filter="blinds(horizontal)" transition="in">
                                      <p:cBhvr additive="repl">
                                        <p:cTn id="69" dur="500"/>
                                        <p:tgtEl>
                                          <p:spTgt spid="403">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05" name="TextShape 2"/>
          <p:cNvSpPr txBox="1"/>
          <p:nvPr/>
        </p:nvSpPr>
        <p:spPr>
          <a:xfrm>
            <a:off x="7543800" y="6248520"/>
            <a:ext cx="1294920" cy="456840"/>
          </a:xfrm>
          <a:prstGeom prst="rect">
            <a:avLst/>
          </a:prstGeom>
          <a:noFill/>
          <a:ln w="9360">
            <a:noFill/>
          </a:ln>
        </p:spPr>
        <p:txBody>
          <a:bodyPr anchor="b"/>
          <a:p>
            <a:pPr algn="r">
              <a:lnSpc>
                <a:spcPct val="100000"/>
              </a:lnSpc>
            </a:pPr>
            <a:fld id="{84B06971-C29E-4BE2-B951-5A27D0114197}"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06" name="TextShape 3"/>
          <p:cNvSpPr txBox="1"/>
          <p:nvPr/>
        </p:nvSpPr>
        <p:spPr>
          <a:xfrm>
            <a:off x="838080" y="380880"/>
            <a:ext cx="8162640" cy="1090080"/>
          </a:xfrm>
          <a:prstGeom prst="rect">
            <a:avLst/>
          </a:prstGeom>
          <a:noFill/>
          <a:ln w="9360">
            <a:noFill/>
          </a:ln>
        </p:spPr>
        <p:txBody>
          <a:bodyPr anchor="b"/>
          <a:p>
            <a:pPr>
              <a:lnSpc>
                <a:spcPct val="100000"/>
              </a:lnSpc>
            </a:pPr>
            <a:r>
              <a:rPr b="0" i="1" lang="en-US" sz="4000" spc="-1" strike="noStrike">
                <a:solidFill>
                  <a:srgbClr val="003366"/>
                </a:solidFill>
                <a:latin typeface="Arial"/>
              </a:rPr>
              <a:t>Web-Based Systems</a:t>
            </a:r>
            <a:endParaRPr b="0" lang="en-US" sz="4000" spc="-1" strike="noStrike">
              <a:solidFill>
                <a:srgbClr val="000000"/>
              </a:solidFill>
              <a:latin typeface="Arial"/>
            </a:endParaRPr>
          </a:p>
        </p:txBody>
      </p:sp>
      <p:sp>
        <p:nvSpPr>
          <p:cNvPr id="407" name="TextShape 4"/>
          <p:cNvSpPr txBox="1"/>
          <p:nvPr/>
        </p:nvSpPr>
        <p:spPr>
          <a:xfrm>
            <a:off x="912960" y="1905120"/>
            <a:ext cx="8110080" cy="4190760"/>
          </a:xfrm>
          <a:prstGeom prst="rect">
            <a:avLst/>
          </a:prstGeom>
          <a:noFill/>
          <a:ln w="9360">
            <a:noFill/>
          </a:ln>
        </p:spPr>
        <p:txBody>
          <a:bodyPr/>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As WebApps become larger and more complex,</a:t>
            </a:r>
            <a:endParaRPr b="0" lang="en-US" sz="24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Informality remains, but some degree of requirements gathering and planning are necessary</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Urgency remains, but it must be tempered by a recognition that decisions may have broad consequences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Intuition remains, but it must be augmented by proven management and technical patterns</a:t>
            </a:r>
            <a:endParaRPr b="0" lang="en-US" sz="2000" spc="-1" strike="noStrike">
              <a:solidFill>
                <a:srgbClr val="000000"/>
              </a:solidFill>
              <a:latin typeface="Arial"/>
            </a:endParaRPr>
          </a:p>
          <a:p>
            <a:pPr lvl="1" marL="743040" indent="-285480">
              <a:lnSpc>
                <a:spcPct val="100000"/>
              </a:lnSpc>
              <a:spcBef>
                <a:spcPts val="400"/>
              </a:spcBef>
              <a:buClr>
                <a:srgbClr val="9a0000"/>
              </a:buClr>
              <a:buSzPct val="70000"/>
              <a:buFont typeface="Wingdings" charset="2"/>
              <a:buChar char=""/>
            </a:pPr>
            <a:r>
              <a:rPr b="0" lang="en-US" sz="2000" spc="-1" strike="noStrike">
                <a:solidFill>
                  <a:srgbClr val="000000"/>
                </a:solidFill>
                <a:latin typeface="Arial"/>
              </a:rPr>
              <a:t>Art remains, but it must be complemented with solid design</a:t>
            </a:r>
            <a:endParaRPr b="0" lang="en-US" sz="2000" spc="-1" strike="noStrike">
              <a:solidFill>
                <a:srgbClr val="000000"/>
              </a:solidFill>
              <a:latin typeface="Arial"/>
            </a:endParaRPr>
          </a:p>
          <a:p>
            <a:pPr marL="343080" indent="-342720">
              <a:lnSpc>
                <a:spcPct val="100000"/>
              </a:lnSpc>
              <a:spcBef>
                <a:spcPts val="479"/>
              </a:spcBef>
              <a:buClr>
                <a:srgbClr val="9a0000"/>
              </a:buClr>
              <a:buSzPct val="75000"/>
              <a:buFont typeface="Wingdings" charset="2"/>
              <a:buChar char=""/>
            </a:pPr>
            <a:r>
              <a:rPr b="0" lang="en-US" sz="2400" spc="-1" strike="noStrike">
                <a:solidFill>
                  <a:srgbClr val="000000"/>
                </a:solidFill>
                <a:latin typeface="Arial"/>
              </a:rPr>
              <a:t>Bottom line—we must adapt the old-school approach to the realities of a Web 2.0 </a:t>
            </a:r>
            <a:endParaRPr b="0" lang="en-US" sz="2400" spc="-1" strike="noStrike">
              <a:solidFill>
                <a:srgbClr val="000000"/>
              </a:solidFill>
              <a:latin typeface="Arial"/>
            </a:endParaRPr>
          </a:p>
        </p:txBody>
      </p:sp>
    </p:spTree>
  </p:cSld>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3" presetSubtype="10">
                                  <p:stCondLst>
                                    <p:cond delay="0"/>
                                  </p:stCondLst>
                                  <p:childTnLst>
                                    <p:set>
                                      <p:cBhvr>
                                        <p:cTn id="75" dur="1" fill="hold">
                                          <p:stCondLst>
                                            <p:cond delay="0"/>
                                          </p:stCondLst>
                                        </p:cTn>
                                        <p:tgtEl>
                                          <p:spTgt spid="407">
                                            <p:txEl>
                                              <p:pRg st="1" end="1"/>
                                            </p:txEl>
                                          </p:spTgt>
                                        </p:tgtEl>
                                        <p:attrNameLst>
                                          <p:attrName>style.visibility</p:attrName>
                                        </p:attrNameLst>
                                      </p:cBhvr>
                                      <p:to>
                                        <p:strVal val="visible"/>
                                      </p:to>
                                    </p:set>
                                    <p:animEffect filter="blinds(horizontal)" transition="in">
                                      <p:cBhvr additive="repl">
                                        <p:cTn id="76" dur="500"/>
                                        <p:tgtEl>
                                          <p:spTgt spid="407">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nodeType="clickEffect" fill="hold" presetClass="entr" presetID="3" presetSubtype="10">
                                  <p:stCondLst>
                                    <p:cond delay="0"/>
                                  </p:stCondLst>
                                  <p:childTnLst>
                                    <p:set>
                                      <p:cBhvr>
                                        <p:cTn id="80" dur="1" fill="hold">
                                          <p:stCondLst>
                                            <p:cond delay="0"/>
                                          </p:stCondLst>
                                        </p:cTn>
                                        <p:tgtEl>
                                          <p:spTgt spid="407">
                                            <p:txEl>
                                              <p:pRg st="2" end="2"/>
                                            </p:txEl>
                                          </p:spTgt>
                                        </p:tgtEl>
                                        <p:attrNameLst>
                                          <p:attrName>style.visibility</p:attrName>
                                        </p:attrNameLst>
                                      </p:cBhvr>
                                      <p:to>
                                        <p:strVal val="visible"/>
                                      </p:to>
                                    </p:set>
                                    <p:animEffect filter="blinds(horizontal)" transition="in">
                                      <p:cBhvr additive="repl">
                                        <p:cTn id="81" dur="500"/>
                                        <p:tgtEl>
                                          <p:spTgt spid="407">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nodeType="clickEffect" fill="hold" presetClass="entr" presetID="3" presetSubtype="10">
                                  <p:stCondLst>
                                    <p:cond delay="0"/>
                                  </p:stCondLst>
                                  <p:childTnLst>
                                    <p:set>
                                      <p:cBhvr>
                                        <p:cTn id="85" dur="1" fill="hold">
                                          <p:stCondLst>
                                            <p:cond delay="0"/>
                                          </p:stCondLst>
                                        </p:cTn>
                                        <p:tgtEl>
                                          <p:spTgt spid="407">
                                            <p:txEl>
                                              <p:pRg st="3" end="3"/>
                                            </p:txEl>
                                          </p:spTgt>
                                        </p:tgtEl>
                                        <p:attrNameLst>
                                          <p:attrName>style.visibility</p:attrName>
                                        </p:attrNameLst>
                                      </p:cBhvr>
                                      <p:to>
                                        <p:strVal val="visible"/>
                                      </p:to>
                                    </p:set>
                                    <p:animEffect filter="blinds(horizontal)" transition="in">
                                      <p:cBhvr additive="repl">
                                        <p:cTn id="86" dur="500"/>
                                        <p:tgtEl>
                                          <p:spTgt spid="407">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nodeType="clickEffect" fill="hold" presetClass="entr" presetID="3" presetSubtype="10">
                                  <p:stCondLst>
                                    <p:cond delay="0"/>
                                  </p:stCondLst>
                                  <p:childTnLst>
                                    <p:set>
                                      <p:cBhvr>
                                        <p:cTn id="90" dur="1" fill="hold">
                                          <p:stCondLst>
                                            <p:cond delay="0"/>
                                          </p:stCondLst>
                                        </p:cTn>
                                        <p:tgtEl>
                                          <p:spTgt spid="407">
                                            <p:txEl>
                                              <p:pRg st="4" end="4"/>
                                            </p:txEl>
                                          </p:spTgt>
                                        </p:tgtEl>
                                        <p:attrNameLst>
                                          <p:attrName>style.visibility</p:attrName>
                                        </p:attrNameLst>
                                      </p:cBhvr>
                                      <p:to>
                                        <p:strVal val="visible"/>
                                      </p:to>
                                    </p:set>
                                    <p:animEffect filter="blinds(horizontal)" transition="in">
                                      <p:cBhvr additive="repl">
                                        <p:cTn id="91" dur="500"/>
                                        <p:tgtEl>
                                          <p:spTgt spid="407">
                                            <p:txEl>
                                              <p:pRg st="4" end="4"/>
                                            </p:txEl>
                                          </p:spTgt>
                                        </p:tgtEl>
                                      </p:cBhvr>
                                    </p:animEffect>
                                  </p:childTnLst>
                                </p:cTn>
                              </p:par>
                            </p:childTnLst>
                          </p:cTn>
                        </p:par>
                      </p:childTnLst>
                    </p:cTn>
                  </p:par>
                  <p:par>
                    <p:cTn id="92" fill="hold">
                      <p:stCondLst>
                        <p:cond delay="indefinite"/>
                      </p:stCondLst>
                      <p:childTnLst>
                        <p:par>
                          <p:cTn id="93" fill="hold">
                            <p:stCondLst>
                              <p:cond delay="0"/>
                            </p:stCondLst>
                            <p:childTnLst>
                              <p:par>
                                <p:cTn id="94" nodeType="clickEffect" fill="hold" presetClass="entr" presetID="3" presetSubtype="10">
                                  <p:stCondLst>
                                    <p:cond delay="0"/>
                                  </p:stCondLst>
                                  <p:childTnLst>
                                    <p:set>
                                      <p:cBhvr>
                                        <p:cTn id="95" dur="1" fill="hold">
                                          <p:stCondLst>
                                            <p:cond delay="0"/>
                                          </p:stCondLst>
                                        </p:cTn>
                                        <p:tgtEl>
                                          <p:spTgt spid="407">
                                            <p:txEl>
                                              <p:pRg st="5" end="5"/>
                                            </p:txEl>
                                          </p:spTgt>
                                        </p:tgtEl>
                                        <p:attrNameLst>
                                          <p:attrName>style.visibility</p:attrName>
                                        </p:attrNameLst>
                                      </p:cBhvr>
                                      <p:to>
                                        <p:strVal val="visible"/>
                                      </p:to>
                                    </p:set>
                                    <p:animEffect filter="blinds(horizontal)" transition="in">
                                      <p:cBhvr additive="repl">
                                        <p:cTn id="96" dur="500"/>
                                        <p:tgtEl>
                                          <p:spTgt spid="407">
                                            <p:txEl>
                                              <p:pRg st="5" end="5"/>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TextShape 1"/>
          <p:cNvSpPr txBox="1"/>
          <p:nvPr/>
        </p:nvSpPr>
        <p:spPr>
          <a:xfrm>
            <a:off x="914400" y="6400800"/>
            <a:ext cx="5257440" cy="456840"/>
          </a:xfrm>
          <a:prstGeom prst="rect">
            <a:avLst/>
          </a:prstGeom>
          <a:noFill/>
          <a:ln w="9360">
            <a:noFill/>
          </a:ln>
        </p:spPr>
        <p:txBody>
          <a:bodyPr anchor="b"/>
          <a:p>
            <a:pPr>
              <a:lnSpc>
                <a:spcPct val="100000"/>
              </a:lnSpc>
            </a:pPr>
            <a:r>
              <a:rPr b="0" lang="en-IN" sz="1000" spc="-1" strike="noStrike">
                <a:solidFill>
                  <a:srgbClr val="000000"/>
                </a:solidFill>
                <a:latin typeface="Arial"/>
                <a:ea typeface="ＭＳ Ｐゴシック"/>
              </a:rPr>
              <a:t>These slides are designed to accompany </a:t>
            </a:r>
            <a:r>
              <a:rPr b="0" i="1" lang="en-IN" sz="1000" spc="-1" strike="noStrike">
                <a:solidFill>
                  <a:srgbClr val="000000"/>
                </a:solidFill>
                <a:latin typeface="Arial"/>
                <a:ea typeface="ＭＳ Ｐゴシック"/>
              </a:rPr>
              <a:t>Web Engineering: A Practitioner’s Approach </a:t>
            </a:r>
            <a:r>
              <a:rPr b="0" lang="en-IN" sz="1000" spc="-1" strike="noStrike">
                <a:solidFill>
                  <a:srgbClr val="000000"/>
                </a:solidFill>
                <a:latin typeface="Arial"/>
                <a:ea typeface="ＭＳ Ｐゴシック"/>
              </a:rPr>
              <a:t>(The McGraw-Hill Companies, Inc.) by Roger Pressman and David Lowe, copyright 2009 </a:t>
            </a:r>
            <a:endParaRPr b="0" lang="en-IN" sz="1000" spc="-1" strike="noStrike">
              <a:latin typeface="Times New Roman"/>
            </a:endParaRPr>
          </a:p>
        </p:txBody>
      </p:sp>
      <p:sp>
        <p:nvSpPr>
          <p:cNvPr id="409" name="TextShape 2"/>
          <p:cNvSpPr txBox="1"/>
          <p:nvPr/>
        </p:nvSpPr>
        <p:spPr>
          <a:xfrm>
            <a:off x="7543800" y="6248520"/>
            <a:ext cx="1294920" cy="456840"/>
          </a:xfrm>
          <a:prstGeom prst="rect">
            <a:avLst/>
          </a:prstGeom>
          <a:noFill/>
          <a:ln w="9360">
            <a:noFill/>
          </a:ln>
        </p:spPr>
        <p:txBody>
          <a:bodyPr anchor="b"/>
          <a:p>
            <a:pPr algn="r">
              <a:lnSpc>
                <a:spcPct val="100000"/>
              </a:lnSpc>
            </a:pPr>
            <a:fld id="{9C7995CA-A290-41F3-817B-FDE9AA47299B}" type="slidenum">
              <a:rPr b="0" lang="en-IN" sz="1000" spc="-1" strike="noStrike">
                <a:solidFill>
                  <a:srgbClr val="000000"/>
                </a:solidFill>
                <a:latin typeface="Arial"/>
                <a:ea typeface="ＭＳ Ｐゴシック"/>
              </a:rPr>
              <a:t>&lt;number&gt;</a:t>
            </a:fld>
            <a:endParaRPr b="0" lang="en-IN" sz="1000" spc="-1" strike="noStrike">
              <a:latin typeface="Times New Roman"/>
            </a:endParaRPr>
          </a:p>
        </p:txBody>
      </p:sp>
      <p:sp>
        <p:nvSpPr>
          <p:cNvPr id="410" name="TextShape 3"/>
          <p:cNvSpPr txBox="1"/>
          <p:nvPr/>
        </p:nvSpPr>
        <p:spPr>
          <a:xfrm>
            <a:off x="838080" y="380880"/>
            <a:ext cx="8162640" cy="1090080"/>
          </a:xfrm>
          <a:prstGeom prst="rect">
            <a:avLst/>
          </a:prstGeom>
          <a:noFill/>
          <a:ln w="9360">
            <a:noFill/>
          </a:ln>
        </p:spPr>
        <p:txBody>
          <a:bodyPr anchor="b"/>
          <a:p>
            <a:pPr>
              <a:lnSpc>
                <a:spcPct val="100000"/>
              </a:lnSpc>
            </a:pPr>
            <a:r>
              <a:rPr b="0" lang="en-US" sz="4000" spc="-1" strike="noStrike">
                <a:solidFill>
                  <a:srgbClr val="003366"/>
                </a:solidFill>
                <a:latin typeface="Arial"/>
              </a:rPr>
              <a:t>WebApp Attributes</a:t>
            </a:r>
            <a:endParaRPr b="0" lang="en-US" sz="4000" spc="-1" strike="noStrike">
              <a:solidFill>
                <a:srgbClr val="000000"/>
              </a:solidFill>
              <a:latin typeface="Arial"/>
            </a:endParaRPr>
          </a:p>
        </p:txBody>
      </p:sp>
      <p:sp>
        <p:nvSpPr>
          <p:cNvPr id="411" name="TextShape 4"/>
          <p:cNvSpPr txBox="1"/>
          <p:nvPr/>
        </p:nvSpPr>
        <p:spPr>
          <a:xfrm>
            <a:off x="914400" y="1676520"/>
            <a:ext cx="8229240" cy="4343040"/>
          </a:xfrm>
          <a:prstGeom prst="rect">
            <a:avLst/>
          </a:prstGeom>
          <a:noFill/>
          <a:ln w="9360">
            <a:noFill/>
          </a:ln>
        </p:spPr>
        <p:txBody>
          <a:bodyPr/>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Data driven</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Performance – </a:t>
            </a:r>
            <a:r>
              <a:rPr b="0" lang="en-US" sz="2000" spc="-1" strike="noStrike">
                <a:solidFill>
                  <a:srgbClr val="000000"/>
                </a:solidFill>
                <a:latin typeface="Arial"/>
              </a:rPr>
              <a:t>Not to wait too long for serverside processing, for client-side formatting and display</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Continuous evolution</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Immediacy - </a:t>
            </a:r>
            <a:r>
              <a:rPr b="0" lang="en-US" sz="2000" spc="-1" strike="noStrike">
                <a:solidFill>
                  <a:srgbClr val="000000"/>
                </a:solidFill>
                <a:latin typeface="Arial"/>
              </a:rPr>
              <a:t>exhibit a time-to-market</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Network intensiveness - </a:t>
            </a:r>
            <a:r>
              <a:rPr b="0" lang="en-US" sz="2000" spc="-1" strike="noStrike">
                <a:solidFill>
                  <a:srgbClr val="000000"/>
                </a:solidFill>
                <a:latin typeface="Arial"/>
              </a:rPr>
              <a:t>diverse community of clients on net</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Concurrency - L</a:t>
            </a:r>
            <a:r>
              <a:rPr b="0" lang="en-US" sz="2000" spc="-1" strike="noStrike">
                <a:solidFill>
                  <a:srgbClr val="000000"/>
                </a:solidFill>
                <a:latin typeface="Arial"/>
              </a:rPr>
              <a:t>arge number of users may access at one time</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Unpredictable load- N</a:t>
            </a:r>
            <a:r>
              <a:rPr b="0" lang="en-US" sz="2000" spc="-1" strike="noStrike">
                <a:solidFill>
                  <a:srgbClr val="000000"/>
                </a:solidFill>
                <a:latin typeface="Arial"/>
              </a:rPr>
              <a:t>o. of users of may vary from day to day.</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Availability</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Content sensitive-</a:t>
            </a:r>
            <a:r>
              <a:rPr b="0" lang="en-US" sz="2000" spc="-1" strike="noStrike">
                <a:solidFill>
                  <a:srgbClr val="000000"/>
                </a:solidFill>
                <a:latin typeface="Arial"/>
              </a:rPr>
              <a:t> simple, yet meaningful for nontechnical user</a:t>
            </a:r>
            <a:endParaRPr b="0" lang="en-US" sz="20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Security</a:t>
            </a:r>
            <a:endParaRPr b="0" lang="en-US" sz="2300" spc="-1" strike="noStrike">
              <a:solidFill>
                <a:srgbClr val="000000"/>
              </a:solidFill>
              <a:latin typeface="Arial"/>
            </a:endParaRPr>
          </a:p>
          <a:p>
            <a:pPr marL="343080" indent="-342720">
              <a:lnSpc>
                <a:spcPct val="100000"/>
              </a:lnSpc>
              <a:spcBef>
                <a:spcPts val="459"/>
              </a:spcBef>
              <a:buClr>
                <a:srgbClr val="9a0000"/>
              </a:buClr>
              <a:buSzPct val="75000"/>
              <a:buFont typeface="Wingdings" charset="2"/>
              <a:buChar char=""/>
            </a:pPr>
            <a:r>
              <a:rPr b="0" lang="en-US" sz="2300" spc="-1" strike="noStrike">
                <a:solidFill>
                  <a:srgbClr val="000000"/>
                </a:solidFill>
                <a:latin typeface="Arial"/>
              </a:rPr>
              <a:t>Aesthetics-</a:t>
            </a:r>
            <a:r>
              <a:rPr b="0" lang="en-US" sz="2000" spc="-1" strike="noStrike">
                <a:solidFill>
                  <a:srgbClr val="000000"/>
                </a:solidFill>
                <a:latin typeface="Arial"/>
              </a:rPr>
              <a:t> appeal of a WebApp’s</a:t>
            </a:r>
            <a:endParaRPr b="0" lang="en-US" sz="2000" spc="-1" strike="noStrike">
              <a:solidFill>
                <a:srgbClr val="000000"/>
              </a:solidFill>
              <a:latin typeface="Arial"/>
            </a:endParaRPr>
          </a:p>
        </p:txBody>
      </p:sp>
    </p:spTree>
  </p:cSld>
  <p:timing>
    <p:tnLst>
      <p:par>
        <p:cTn id="97" dur="indefinite" restart="never" nodeType="tmRoot">
          <p:childTnLst>
            <p:seq>
              <p:cTn id="98" dur="indefinite" nodeType="mainSeq">
                <p:childTnLst>
                  <p:par>
                    <p:cTn id="99" fill="hold">
                      <p:stCondLst>
                        <p:cond delay="indefinite"/>
                      </p:stCondLst>
                      <p:childTnLst>
                        <p:par>
                          <p:cTn id="100" fill="hold">
                            <p:stCondLst>
                              <p:cond delay="0"/>
                            </p:stCondLst>
                            <p:childTnLst>
                              <p:par>
                                <p:cTn id="101" nodeType="clickEffect" fill="hold" presetClass="entr" presetID="3" presetSubtype="10">
                                  <p:stCondLst>
                                    <p:cond delay="0"/>
                                  </p:stCondLst>
                                  <p:childTnLst>
                                    <p:set>
                                      <p:cBhvr>
                                        <p:cTn id="102" dur="1" fill="hold">
                                          <p:stCondLst>
                                            <p:cond delay="0"/>
                                          </p:stCondLst>
                                        </p:cTn>
                                        <p:tgtEl>
                                          <p:spTgt spid="411">
                                            <p:txEl>
                                              <p:pRg st="0" end="0"/>
                                            </p:txEl>
                                          </p:spTgt>
                                        </p:tgtEl>
                                        <p:attrNameLst>
                                          <p:attrName>style.visibility</p:attrName>
                                        </p:attrNameLst>
                                      </p:cBhvr>
                                      <p:to>
                                        <p:strVal val="visible"/>
                                      </p:to>
                                    </p:set>
                                    <p:animEffect filter="blinds(horizontal)" transition="in">
                                      <p:cBhvr additive="repl">
                                        <p:cTn id="103" dur="500"/>
                                        <p:tgtEl>
                                          <p:spTgt spid="411">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3" presetSubtype="10">
                                  <p:stCondLst>
                                    <p:cond delay="0"/>
                                  </p:stCondLst>
                                  <p:childTnLst>
                                    <p:set>
                                      <p:cBhvr>
                                        <p:cTn id="107" dur="1" fill="hold">
                                          <p:stCondLst>
                                            <p:cond delay="0"/>
                                          </p:stCondLst>
                                        </p:cTn>
                                        <p:tgtEl>
                                          <p:spTgt spid="411">
                                            <p:txEl>
                                              <p:pRg st="1" end="1"/>
                                            </p:txEl>
                                          </p:spTgt>
                                        </p:tgtEl>
                                        <p:attrNameLst>
                                          <p:attrName>style.visibility</p:attrName>
                                        </p:attrNameLst>
                                      </p:cBhvr>
                                      <p:to>
                                        <p:strVal val="visible"/>
                                      </p:to>
                                    </p:set>
                                    <p:animEffect filter="blinds(horizontal)" transition="in">
                                      <p:cBhvr additive="repl">
                                        <p:cTn id="108" dur="500"/>
                                        <p:tgtEl>
                                          <p:spTgt spid="411">
                                            <p:txEl>
                                              <p:pRg st="1" end="1"/>
                                            </p:txEl>
                                          </p:spTgt>
                                        </p:tgtEl>
                                      </p:cBhvr>
                                    </p:animEffec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3" presetSubtype="10">
                                  <p:stCondLst>
                                    <p:cond delay="0"/>
                                  </p:stCondLst>
                                  <p:childTnLst>
                                    <p:set>
                                      <p:cBhvr>
                                        <p:cTn id="112" dur="1" fill="hold">
                                          <p:stCondLst>
                                            <p:cond delay="0"/>
                                          </p:stCondLst>
                                        </p:cTn>
                                        <p:tgtEl>
                                          <p:spTgt spid="411">
                                            <p:txEl>
                                              <p:pRg st="2" end="2"/>
                                            </p:txEl>
                                          </p:spTgt>
                                        </p:tgtEl>
                                        <p:attrNameLst>
                                          <p:attrName>style.visibility</p:attrName>
                                        </p:attrNameLst>
                                      </p:cBhvr>
                                      <p:to>
                                        <p:strVal val="visible"/>
                                      </p:to>
                                    </p:set>
                                    <p:animEffect filter="blinds(horizontal)" transition="in">
                                      <p:cBhvr additive="repl">
                                        <p:cTn id="113" dur="500"/>
                                        <p:tgtEl>
                                          <p:spTgt spid="411">
                                            <p:txEl>
                                              <p:pRg st="2" end="2"/>
                                            </p:txEl>
                                          </p:spTgt>
                                        </p:tgtEl>
                                      </p:cBhvr>
                                    </p:animEffect>
                                  </p:childTnLst>
                                </p:cTn>
                              </p:par>
                            </p:childTnLst>
                          </p:cTn>
                        </p:par>
                      </p:childTnLst>
                    </p:cTn>
                  </p:par>
                  <p:par>
                    <p:cTn id="114" fill="hold">
                      <p:stCondLst>
                        <p:cond delay="indefinite"/>
                      </p:stCondLst>
                      <p:childTnLst>
                        <p:par>
                          <p:cTn id="115" fill="hold">
                            <p:stCondLst>
                              <p:cond delay="0"/>
                            </p:stCondLst>
                            <p:childTnLst>
                              <p:par>
                                <p:cTn id="116" nodeType="clickEffect" fill="hold" presetClass="entr" presetID="3" presetSubtype="10">
                                  <p:stCondLst>
                                    <p:cond delay="0"/>
                                  </p:stCondLst>
                                  <p:childTnLst>
                                    <p:set>
                                      <p:cBhvr>
                                        <p:cTn id="117" dur="1" fill="hold">
                                          <p:stCondLst>
                                            <p:cond delay="0"/>
                                          </p:stCondLst>
                                        </p:cTn>
                                        <p:tgtEl>
                                          <p:spTgt spid="411">
                                            <p:txEl>
                                              <p:pRg st="3" end="3"/>
                                            </p:txEl>
                                          </p:spTgt>
                                        </p:tgtEl>
                                        <p:attrNameLst>
                                          <p:attrName>style.visibility</p:attrName>
                                        </p:attrNameLst>
                                      </p:cBhvr>
                                      <p:to>
                                        <p:strVal val="visible"/>
                                      </p:to>
                                    </p:set>
                                    <p:animEffect filter="blinds(horizontal)" transition="in">
                                      <p:cBhvr additive="repl">
                                        <p:cTn id="118" dur="500"/>
                                        <p:tgtEl>
                                          <p:spTgt spid="411">
                                            <p:txEl>
                                              <p:pRg st="3" end="3"/>
                                            </p:txEl>
                                          </p:spTgt>
                                        </p:tgtEl>
                                      </p:cBhvr>
                                    </p:animEffect>
                                  </p:childTnLst>
                                </p:cTn>
                              </p:par>
                            </p:childTnLst>
                          </p:cTn>
                        </p:par>
                      </p:childTnLst>
                    </p:cTn>
                  </p:par>
                  <p:par>
                    <p:cTn id="119" fill="hold">
                      <p:stCondLst>
                        <p:cond delay="indefinite"/>
                      </p:stCondLst>
                      <p:childTnLst>
                        <p:par>
                          <p:cTn id="120" fill="hold">
                            <p:stCondLst>
                              <p:cond delay="0"/>
                            </p:stCondLst>
                            <p:childTnLst>
                              <p:par>
                                <p:cTn id="121" nodeType="clickEffect" fill="hold" presetClass="entr" presetID="3" presetSubtype="10">
                                  <p:stCondLst>
                                    <p:cond delay="0"/>
                                  </p:stCondLst>
                                  <p:childTnLst>
                                    <p:set>
                                      <p:cBhvr>
                                        <p:cTn id="122" dur="1" fill="hold">
                                          <p:stCondLst>
                                            <p:cond delay="0"/>
                                          </p:stCondLst>
                                        </p:cTn>
                                        <p:tgtEl>
                                          <p:spTgt spid="411">
                                            <p:txEl>
                                              <p:pRg st="4" end="4"/>
                                            </p:txEl>
                                          </p:spTgt>
                                        </p:tgtEl>
                                        <p:attrNameLst>
                                          <p:attrName>style.visibility</p:attrName>
                                        </p:attrNameLst>
                                      </p:cBhvr>
                                      <p:to>
                                        <p:strVal val="visible"/>
                                      </p:to>
                                    </p:set>
                                    <p:animEffect filter="blinds(horizontal)" transition="in">
                                      <p:cBhvr additive="repl">
                                        <p:cTn id="123" dur="500"/>
                                        <p:tgtEl>
                                          <p:spTgt spid="411">
                                            <p:txEl>
                                              <p:pRg st="4" end="4"/>
                                            </p:txEl>
                                          </p:spTgt>
                                        </p:tgtEl>
                                      </p:cBhvr>
                                    </p:animEffec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3" presetSubtype="10">
                                  <p:stCondLst>
                                    <p:cond delay="0"/>
                                  </p:stCondLst>
                                  <p:childTnLst>
                                    <p:set>
                                      <p:cBhvr>
                                        <p:cTn id="127" dur="1" fill="hold">
                                          <p:stCondLst>
                                            <p:cond delay="0"/>
                                          </p:stCondLst>
                                        </p:cTn>
                                        <p:tgtEl>
                                          <p:spTgt spid="411">
                                            <p:txEl>
                                              <p:pRg st="5" end="5"/>
                                            </p:txEl>
                                          </p:spTgt>
                                        </p:tgtEl>
                                        <p:attrNameLst>
                                          <p:attrName>style.visibility</p:attrName>
                                        </p:attrNameLst>
                                      </p:cBhvr>
                                      <p:to>
                                        <p:strVal val="visible"/>
                                      </p:to>
                                    </p:set>
                                    <p:animEffect filter="blinds(horizontal)" transition="in">
                                      <p:cBhvr additive="repl">
                                        <p:cTn id="128" dur="500"/>
                                        <p:tgtEl>
                                          <p:spTgt spid="411">
                                            <p:txEl>
                                              <p:pRg st="5" end="5"/>
                                            </p:txEl>
                                          </p:spTgt>
                                        </p:tgtEl>
                                      </p:cBhvr>
                                    </p:animEffect>
                                  </p:childTnLst>
                                </p:cTn>
                              </p:par>
                            </p:childTnLst>
                          </p:cTn>
                        </p:par>
                      </p:childTnLst>
                    </p:cTn>
                  </p:par>
                  <p:par>
                    <p:cTn id="129" fill="hold">
                      <p:stCondLst>
                        <p:cond delay="indefinite"/>
                      </p:stCondLst>
                      <p:childTnLst>
                        <p:par>
                          <p:cTn id="130" fill="hold">
                            <p:stCondLst>
                              <p:cond delay="0"/>
                            </p:stCondLst>
                            <p:childTnLst>
                              <p:par>
                                <p:cTn id="131" nodeType="clickEffect" fill="hold" presetClass="entr" presetID="3" presetSubtype="10">
                                  <p:stCondLst>
                                    <p:cond delay="0"/>
                                  </p:stCondLst>
                                  <p:childTnLst>
                                    <p:set>
                                      <p:cBhvr>
                                        <p:cTn id="132" dur="1" fill="hold">
                                          <p:stCondLst>
                                            <p:cond delay="0"/>
                                          </p:stCondLst>
                                        </p:cTn>
                                        <p:tgtEl>
                                          <p:spTgt spid="411">
                                            <p:txEl>
                                              <p:pRg st="6" end="6"/>
                                            </p:txEl>
                                          </p:spTgt>
                                        </p:tgtEl>
                                        <p:attrNameLst>
                                          <p:attrName>style.visibility</p:attrName>
                                        </p:attrNameLst>
                                      </p:cBhvr>
                                      <p:to>
                                        <p:strVal val="visible"/>
                                      </p:to>
                                    </p:set>
                                    <p:animEffect filter="blinds(horizontal)" transition="in">
                                      <p:cBhvr additive="repl">
                                        <p:cTn id="133" dur="500"/>
                                        <p:tgtEl>
                                          <p:spTgt spid="411">
                                            <p:txEl>
                                              <p:pRg st="6" end="6"/>
                                            </p:txEl>
                                          </p:spTgt>
                                        </p:tgtEl>
                                      </p:cBhvr>
                                    </p:animEffect>
                                  </p:childTnLst>
                                </p:cTn>
                              </p:par>
                            </p:childTnLst>
                          </p:cTn>
                        </p:par>
                      </p:childTnLst>
                    </p:cTn>
                  </p:par>
                  <p:par>
                    <p:cTn id="134" fill="hold">
                      <p:stCondLst>
                        <p:cond delay="indefinite"/>
                      </p:stCondLst>
                      <p:childTnLst>
                        <p:par>
                          <p:cTn id="135" fill="hold">
                            <p:stCondLst>
                              <p:cond delay="0"/>
                            </p:stCondLst>
                            <p:childTnLst>
                              <p:par>
                                <p:cTn id="136" nodeType="clickEffect" fill="hold" presetClass="entr" presetID="3" presetSubtype="10">
                                  <p:stCondLst>
                                    <p:cond delay="0"/>
                                  </p:stCondLst>
                                  <p:childTnLst>
                                    <p:set>
                                      <p:cBhvr>
                                        <p:cTn id="137" dur="1" fill="hold">
                                          <p:stCondLst>
                                            <p:cond delay="0"/>
                                          </p:stCondLst>
                                        </p:cTn>
                                        <p:tgtEl>
                                          <p:spTgt spid="411">
                                            <p:txEl>
                                              <p:pRg st="7" end="7"/>
                                            </p:txEl>
                                          </p:spTgt>
                                        </p:tgtEl>
                                        <p:attrNameLst>
                                          <p:attrName>style.visibility</p:attrName>
                                        </p:attrNameLst>
                                      </p:cBhvr>
                                      <p:to>
                                        <p:strVal val="visible"/>
                                      </p:to>
                                    </p:set>
                                    <p:animEffect filter="blinds(horizontal)" transition="in">
                                      <p:cBhvr additive="repl">
                                        <p:cTn id="138" dur="500"/>
                                        <p:tgtEl>
                                          <p:spTgt spid="411">
                                            <p:txEl>
                                              <p:pRg st="7" end="7"/>
                                            </p:txEl>
                                          </p:spTgt>
                                        </p:tgtEl>
                                      </p:cBhvr>
                                    </p:animEffect>
                                  </p:childTnLst>
                                </p:cTn>
                              </p:par>
                            </p:childTnLst>
                          </p:cTn>
                        </p:par>
                      </p:childTnLst>
                    </p:cTn>
                  </p:par>
                  <p:par>
                    <p:cTn id="139" fill="hold">
                      <p:stCondLst>
                        <p:cond delay="indefinite"/>
                      </p:stCondLst>
                      <p:childTnLst>
                        <p:par>
                          <p:cTn id="140" fill="hold">
                            <p:stCondLst>
                              <p:cond delay="0"/>
                            </p:stCondLst>
                            <p:childTnLst>
                              <p:par>
                                <p:cTn id="141" nodeType="clickEffect" fill="hold" presetClass="entr" presetID="3" presetSubtype="10">
                                  <p:stCondLst>
                                    <p:cond delay="0"/>
                                  </p:stCondLst>
                                  <p:childTnLst>
                                    <p:set>
                                      <p:cBhvr>
                                        <p:cTn id="142" dur="1" fill="hold">
                                          <p:stCondLst>
                                            <p:cond delay="0"/>
                                          </p:stCondLst>
                                        </p:cTn>
                                        <p:tgtEl>
                                          <p:spTgt spid="411">
                                            <p:txEl>
                                              <p:pRg st="8" end="8"/>
                                            </p:txEl>
                                          </p:spTgt>
                                        </p:tgtEl>
                                        <p:attrNameLst>
                                          <p:attrName>style.visibility</p:attrName>
                                        </p:attrNameLst>
                                      </p:cBhvr>
                                      <p:to>
                                        <p:strVal val="visible"/>
                                      </p:to>
                                    </p:set>
                                    <p:animEffect filter="blinds(horizontal)" transition="in">
                                      <p:cBhvr additive="repl">
                                        <p:cTn id="143" dur="500"/>
                                        <p:tgtEl>
                                          <p:spTgt spid="411">
                                            <p:txEl>
                                              <p:pRg st="8" end="8"/>
                                            </p:txEl>
                                          </p:spTgt>
                                        </p:tgtEl>
                                      </p:cBhvr>
                                    </p:animEffect>
                                  </p:childTnLst>
                                </p:cTn>
                              </p:par>
                            </p:childTnLst>
                          </p:cTn>
                        </p:par>
                      </p:childTnLst>
                    </p:cTn>
                  </p:par>
                  <p:par>
                    <p:cTn id="144" fill="hold">
                      <p:stCondLst>
                        <p:cond delay="indefinite"/>
                      </p:stCondLst>
                      <p:childTnLst>
                        <p:par>
                          <p:cTn id="145" fill="hold">
                            <p:stCondLst>
                              <p:cond delay="0"/>
                            </p:stCondLst>
                            <p:childTnLst>
                              <p:par>
                                <p:cTn id="146" nodeType="clickEffect" fill="hold" presetClass="entr" presetID="3" presetSubtype="10">
                                  <p:stCondLst>
                                    <p:cond delay="0"/>
                                  </p:stCondLst>
                                  <p:childTnLst>
                                    <p:set>
                                      <p:cBhvr>
                                        <p:cTn id="147" dur="1" fill="hold">
                                          <p:stCondLst>
                                            <p:cond delay="0"/>
                                          </p:stCondLst>
                                        </p:cTn>
                                        <p:tgtEl>
                                          <p:spTgt spid="411">
                                            <p:txEl>
                                              <p:pRg st="9" end="9"/>
                                            </p:txEl>
                                          </p:spTgt>
                                        </p:tgtEl>
                                        <p:attrNameLst>
                                          <p:attrName>style.visibility</p:attrName>
                                        </p:attrNameLst>
                                      </p:cBhvr>
                                      <p:to>
                                        <p:strVal val="visible"/>
                                      </p:to>
                                    </p:set>
                                    <p:animEffect filter="blinds(horizontal)" transition="in">
                                      <p:cBhvr additive="repl">
                                        <p:cTn id="148" dur="500"/>
                                        <p:tgtEl>
                                          <p:spTgt spid="411">
                                            <p:txEl>
                                              <p:pRg st="9" end="9"/>
                                            </p:txEl>
                                          </p:spTgt>
                                        </p:tgtEl>
                                      </p:cBhvr>
                                    </p:animEffect>
                                  </p:childTnLst>
                                </p:cTn>
                              </p:par>
                            </p:childTnLst>
                          </p:cTn>
                        </p:par>
                      </p:childTnLst>
                    </p:cTn>
                  </p:par>
                  <p:par>
                    <p:cTn id="149" fill="hold">
                      <p:stCondLst>
                        <p:cond delay="indefinite"/>
                      </p:stCondLst>
                      <p:childTnLst>
                        <p:par>
                          <p:cTn id="150" fill="hold">
                            <p:stCondLst>
                              <p:cond delay="0"/>
                            </p:stCondLst>
                            <p:childTnLst>
                              <p:par>
                                <p:cTn id="151" nodeType="clickEffect" fill="hold" presetClass="entr" presetID="3" presetSubtype="10">
                                  <p:stCondLst>
                                    <p:cond delay="0"/>
                                  </p:stCondLst>
                                  <p:childTnLst>
                                    <p:set>
                                      <p:cBhvr>
                                        <p:cTn id="152" dur="1" fill="hold">
                                          <p:stCondLst>
                                            <p:cond delay="0"/>
                                          </p:stCondLst>
                                        </p:cTn>
                                        <p:tgtEl>
                                          <p:spTgt spid="411">
                                            <p:txEl>
                                              <p:pRg st="10" end="10"/>
                                            </p:txEl>
                                          </p:spTgt>
                                        </p:tgtEl>
                                        <p:attrNameLst>
                                          <p:attrName>style.visibility</p:attrName>
                                        </p:attrNameLst>
                                      </p:cBhvr>
                                      <p:to>
                                        <p:strVal val="visible"/>
                                      </p:to>
                                    </p:set>
                                    <p:animEffect filter="blinds(horizontal)" transition="in">
                                      <p:cBhvr additive="repl">
                                        <p:cTn id="153" dur="500"/>
                                        <p:tgtEl>
                                          <p:spTgt spid="411">
                                            <p:txEl>
                                              <p:pRg st="10" end="1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9408</TotalTime>
  <Application>LibreOffice/6.0.7.3$Linux_X86_64 LibreOffice_project/00m0$Build-3</Application>
  <Words>5597</Words>
  <Paragraphs>549</Paragraphs>
  <Company>RS Pressman &amp; Associates, Inc.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2008-02-08T18:09:54Z</dcterms:created>
  <dc:creator>Roger Pressman</dc:creator>
  <dc:description/>
  <dc:language>en-IN</dc:language>
  <cp:lastModifiedBy/>
  <dcterms:modified xsi:type="dcterms:W3CDTF">2019-03-07T12:01:55Z</dcterms:modified>
  <cp:revision>117</cp:revision>
  <dc:subject>ITA</dc:subject>
  <dc:title>Slide Set to accompany Web Engineering: A Practitioner Approach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RS Pressman &amp; Associates, Inc.</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63</vt:i4>
  </property>
</Properties>
</file>