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62" r:id="rId4"/>
    <p:sldId id="263" r:id="rId5"/>
    <p:sldId id="264" r:id="rId6"/>
    <p:sldId id="265" r:id="rId7"/>
    <p:sldId id="266" r:id="rId8"/>
    <p:sldId id="267" r:id="rId9"/>
    <p:sldId id="269" r:id="rId10"/>
    <p:sldId id="270" r:id="rId11"/>
    <p:sldId id="271" r:id="rId12"/>
    <p:sldId id="272" r:id="rId13"/>
    <p:sldId id="273" r:id="rId14"/>
    <p:sldId id="274" r:id="rId15"/>
    <p:sldId id="292"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613FD-9B6E-4BB7-945D-1BA731A20CBB}" type="datetimeFigureOut">
              <a:rPr lang="en-IN" smtClean="0"/>
              <a:t>14-02-2019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10E3B-7A2E-4733-8444-04C22D387405}" type="slidenum">
              <a:rPr lang="en-IN" smtClean="0"/>
              <a:t>‹#›</a:t>
            </a:fld>
            <a:endParaRPr lang="en-IN"/>
          </a:p>
        </p:txBody>
      </p:sp>
    </p:spTree>
    <p:extLst>
      <p:ext uri="{BB962C8B-B14F-4D97-AF65-F5344CB8AC3E}">
        <p14:creationId xmlns:p14="http://schemas.microsoft.com/office/powerpoint/2010/main" val="4267751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299F5-603B-4DA6-959B-FCB87C4CDD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37A141-A2F2-48B4-B897-2770F49C01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95F980-2434-440C-8DCC-AC2052C238B4}"/>
              </a:ext>
            </a:extLst>
          </p:cNvPr>
          <p:cNvSpPr>
            <a:spLocks noGrp="1"/>
          </p:cNvSpPr>
          <p:nvPr>
            <p:ph type="dt" sz="half" idx="10"/>
          </p:nvPr>
        </p:nvSpPr>
        <p:spPr/>
        <p:txBody>
          <a:bodyPr/>
          <a:lstStyle/>
          <a:p>
            <a:fld id="{66DE6F60-CA1F-458D-8B55-8F62CCCA3467}" type="datetimeFigureOut">
              <a:rPr lang="en-IN" smtClean="0"/>
              <a:t>14-02-2019</a:t>
            </a:fld>
            <a:endParaRPr lang="en-IN"/>
          </a:p>
        </p:txBody>
      </p:sp>
      <p:sp>
        <p:nvSpPr>
          <p:cNvPr id="5" name="Footer Placeholder 4">
            <a:extLst>
              <a:ext uri="{FF2B5EF4-FFF2-40B4-BE49-F238E27FC236}">
                <a16:creationId xmlns:a16="http://schemas.microsoft.com/office/drawing/2014/main" id="{726B3EFC-6AD9-442F-96E0-2A3729E83C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9D8F2E-0E2B-4D3B-83D0-35FDA8031C7A}"/>
              </a:ext>
            </a:extLst>
          </p:cNvPr>
          <p:cNvSpPr>
            <a:spLocks noGrp="1"/>
          </p:cNvSpPr>
          <p:nvPr>
            <p:ph type="sldNum" sz="quarter" idx="12"/>
          </p:nvPr>
        </p:nvSpPr>
        <p:spPr/>
        <p:txBody>
          <a:bodyPr/>
          <a:lstStyle/>
          <a:p>
            <a:fld id="{B460E6F8-C131-4225-A9BB-B72506E29F71}" type="slidenum">
              <a:rPr lang="en-IN" smtClean="0"/>
              <a:t>‹#›</a:t>
            </a:fld>
            <a:endParaRPr lang="en-IN"/>
          </a:p>
        </p:txBody>
      </p:sp>
    </p:spTree>
    <p:extLst>
      <p:ext uri="{BB962C8B-B14F-4D97-AF65-F5344CB8AC3E}">
        <p14:creationId xmlns:p14="http://schemas.microsoft.com/office/powerpoint/2010/main" val="1385193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2C45-80DE-416F-BCCE-B15B51F802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A24C46-F9C2-4003-B417-868571B1171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551CA8-71ED-43CE-B56F-D0CA2CCBEA2F}"/>
              </a:ext>
            </a:extLst>
          </p:cNvPr>
          <p:cNvSpPr>
            <a:spLocks noGrp="1"/>
          </p:cNvSpPr>
          <p:nvPr>
            <p:ph type="dt" sz="half" idx="10"/>
          </p:nvPr>
        </p:nvSpPr>
        <p:spPr/>
        <p:txBody>
          <a:bodyPr/>
          <a:lstStyle/>
          <a:p>
            <a:fld id="{66DE6F60-CA1F-458D-8B55-8F62CCCA3467}" type="datetimeFigureOut">
              <a:rPr lang="en-IN" smtClean="0"/>
              <a:t>14-02-2019</a:t>
            </a:fld>
            <a:endParaRPr lang="en-IN"/>
          </a:p>
        </p:txBody>
      </p:sp>
      <p:sp>
        <p:nvSpPr>
          <p:cNvPr id="5" name="Footer Placeholder 4">
            <a:extLst>
              <a:ext uri="{FF2B5EF4-FFF2-40B4-BE49-F238E27FC236}">
                <a16:creationId xmlns:a16="http://schemas.microsoft.com/office/drawing/2014/main" id="{84293479-28A5-4BF2-8EBA-212FEDD890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9C4872-66B9-4A38-B20E-F9E13475100D}"/>
              </a:ext>
            </a:extLst>
          </p:cNvPr>
          <p:cNvSpPr>
            <a:spLocks noGrp="1"/>
          </p:cNvSpPr>
          <p:nvPr>
            <p:ph type="sldNum" sz="quarter" idx="12"/>
          </p:nvPr>
        </p:nvSpPr>
        <p:spPr/>
        <p:txBody>
          <a:bodyPr/>
          <a:lstStyle/>
          <a:p>
            <a:fld id="{B460E6F8-C131-4225-A9BB-B72506E29F71}" type="slidenum">
              <a:rPr lang="en-IN" smtClean="0"/>
              <a:t>‹#›</a:t>
            </a:fld>
            <a:endParaRPr lang="en-IN"/>
          </a:p>
        </p:txBody>
      </p:sp>
    </p:spTree>
    <p:extLst>
      <p:ext uri="{BB962C8B-B14F-4D97-AF65-F5344CB8AC3E}">
        <p14:creationId xmlns:p14="http://schemas.microsoft.com/office/powerpoint/2010/main" val="240499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317D96-082F-496C-8619-9AED2423A1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389E1E-E094-4433-A9F9-B7B0A552341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26F24-EC59-4434-850D-592DDB03C9A3}"/>
              </a:ext>
            </a:extLst>
          </p:cNvPr>
          <p:cNvSpPr>
            <a:spLocks noGrp="1"/>
          </p:cNvSpPr>
          <p:nvPr>
            <p:ph type="dt" sz="half" idx="10"/>
          </p:nvPr>
        </p:nvSpPr>
        <p:spPr/>
        <p:txBody>
          <a:bodyPr/>
          <a:lstStyle/>
          <a:p>
            <a:fld id="{66DE6F60-CA1F-458D-8B55-8F62CCCA3467}" type="datetimeFigureOut">
              <a:rPr lang="en-IN" smtClean="0"/>
              <a:t>14-02-2019</a:t>
            </a:fld>
            <a:endParaRPr lang="en-IN"/>
          </a:p>
        </p:txBody>
      </p:sp>
      <p:sp>
        <p:nvSpPr>
          <p:cNvPr id="5" name="Footer Placeholder 4">
            <a:extLst>
              <a:ext uri="{FF2B5EF4-FFF2-40B4-BE49-F238E27FC236}">
                <a16:creationId xmlns:a16="http://schemas.microsoft.com/office/drawing/2014/main" id="{145A6C24-08AE-4E11-82FE-C056D09E96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6EDCFA-644A-4E37-8EB0-D4D13CF18361}"/>
              </a:ext>
            </a:extLst>
          </p:cNvPr>
          <p:cNvSpPr>
            <a:spLocks noGrp="1"/>
          </p:cNvSpPr>
          <p:nvPr>
            <p:ph type="sldNum" sz="quarter" idx="12"/>
          </p:nvPr>
        </p:nvSpPr>
        <p:spPr/>
        <p:txBody>
          <a:bodyPr/>
          <a:lstStyle/>
          <a:p>
            <a:fld id="{B460E6F8-C131-4225-A9BB-B72506E29F71}" type="slidenum">
              <a:rPr lang="en-IN" smtClean="0"/>
              <a:t>‹#›</a:t>
            </a:fld>
            <a:endParaRPr lang="en-IN"/>
          </a:p>
        </p:txBody>
      </p:sp>
    </p:spTree>
    <p:extLst>
      <p:ext uri="{BB962C8B-B14F-4D97-AF65-F5344CB8AC3E}">
        <p14:creationId xmlns:p14="http://schemas.microsoft.com/office/powerpoint/2010/main" val="2019690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B9CE-E62A-4068-9AA0-5A843F5C08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CBEF6C-A41B-4195-BE26-948E232198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624449-F8CA-4E41-9985-69A212CA0485}"/>
              </a:ext>
            </a:extLst>
          </p:cNvPr>
          <p:cNvSpPr>
            <a:spLocks noGrp="1"/>
          </p:cNvSpPr>
          <p:nvPr>
            <p:ph type="dt" sz="half" idx="10"/>
          </p:nvPr>
        </p:nvSpPr>
        <p:spPr/>
        <p:txBody>
          <a:bodyPr/>
          <a:lstStyle/>
          <a:p>
            <a:fld id="{66DE6F60-CA1F-458D-8B55-8F62CCCA3467}" type="datetimeFigureOut">
              <a:rPr lang="en-IN" smtClean="0"/>
              <a:t>14-02-2019</a:t>
            </a:fld>
            <a:endParaRPr lang="en-IN"/>
          </a:p>
        </p:txBody>
      </p:sp>
      <p:sp>
        <p:nvSpPr>
          <p:cNvPr id="5" name="Footer Placeholder 4">
            <a:extLst>
              <a:ext uri="{FF2B5EF4-FFF2-40B4-BE49-F238E27FC236}">
                <a16:creationId xmlns:a16="http://schemas.microsoft.com/office/drawing/2014/main" id="{27DA4465-B6C8-4231-BFD0-5312D0CD3E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9FA852-DED7-4AD3-9028-6506137E189B}"/>
              </a:ext>
            </a:extLst>
          </p:cNvPr>
          <p:cNvSpPr>
            <a:spLocks noGrp="1"/>
          </p:cNvSpPr>
          <p:nvPr>
            <p:ph type="sldNum" sz="quarter" idx="12"/>
          </p:nvPr>
        </p:nvSpPr>
        <p:spPr/>
        <p:txBody>
          <a:bodyPr/>
          <a:lstStyle/>
          <a:p>
            <a:fld id="{B460E6F8-C131-4225-A9BB-B72506E29F71}" type="slidenum">
              <a:rPr lang="en-IN" smtClean="0"/>
              <a:t>‹#›</a:t>
            </a:fld>
            <a:endParaRPr lang="en-IN"/>
          </a:p>
        </p:txBody>
      </p:sp>
    </p:spTree>
    <p:extLst>
      <p:ext uri="{BB962C8B-B14F-4D97-AF65-F5344CB8AC3E}">
        <p14:creationId xmlns:p14="http://schemas.microsoft.com/office/powerpoint/2010/main" val="348068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0EB32-1AB3-4FF4-A011-AD9C658F55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AF802DB-8DEF-48FF-AC04-88A878041E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75C740-95F5-44FC-B49B-727979ABA0FF}"/>
              </a:ext>
            </a:extLst>
          </p:cNvPr>
          <p:cNvSpPr>
            <a:spLocks noGrp="1"/>
          </p:cNvSpPr>
          <p:nvPr>
            <p:ph type="dt" sz="half" idx="10"/>
          </p:nvPr>
        </p:nvSpPr>
        <p:spPr/>
        <p:txBody>
          <a:bodyPr/>
          <a:lstStyle/>
          <a:p>
            <a:fld id="{66DE6F60-CA1F-458D-8B55-8F62CCCA3467}" type="datetimeFigureOut">
              <a:rPr lang="en-IN" smtClean="0"/>
              <a:t>14-02-2019</a:t>
            </a:fld>
            <a:endParaRPr lang="en-IN"/>
          </a:p>
        </p:txBody>
      </p:sp>
      <p:sp>
        <p:nvSpPr>
          <p:cNvPr id="5" name="Footer Placeholder 4">
            <a:extLst>
              <a:ext uri="{FF2B5EF4-FFF2-40B4-BE49-F238E27FC236}">
                <a16:creationId xmlns:a16="http://schemas.microsoft.com/office/drawing/2014/main" id="{4D565C82-C6E5-4EB9-BA8D-55ECE611F9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63DE3-227B-43FA-B5EF-A461F69E5E4B}"/>
              </a:ext>
            </a:extLst>
          </p:cNvPr>
          <p:cNvSpPr>
            <a:spLocks noGrp="1"/>
          </p:cNvSpPr>
          <p:nvPr>
            <p:ph type="sldNum" sz="quarter" idx="12"/>
          </p:nvPr>
        </p:nvSpPr>
        <p:spPr/>
        <p:txBody>
          <a:bodyPr/>
          <a:lstStyle/>
          <a:p>
            <a:fld id="{B460E6F8-C131-4225-A9BB-B72506E29F71}" type="slidenum">
              <a:rPr lang="en-IN" smtClean="0"/>
              <a:t>‹#›</a:t>
            </a:fld>
            <a:endParaRPr lang="en-IN"/>
          </a:p>
        </p:txBody>
      </p:sp>
    </p:spTree>
    <p:extLst>
      <p:ext uri="{BB962C8B-B14F-4D97-AF65-F5344CB8AC3E}">
        <p14:creationId xmlns:p14="http://schemas.microsoft.com/office/powerpoint/2010/main" val="5696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023A-85C1-4FB6-A9C4-B6A732FDBB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F631E2-63CB-4F2B-AB5B-C89D8539D97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B4D4EB-F216-4DBE-A27E-DB87F555725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45D3E1-FB9A-4416-8E94-70AF62E21151}"/>
              </a:ext>
            </a:extLst>
          </p:cNvPr>
          <p:cNvSpPr>
            <a:spLocks noGrp="1"/>
          </p:cNvSpPr>
          <p:nvPr>
            <p:ph type="dt" sz="half" idx="10"/>
          </p:nvPr>
        </p:nvSpPr>
        <p:spPr/>
        <p:txBody>
          <a:bodyPr/>
          <a:lstStyle/>
          <a:p>
            <a:fld id="{66DE6F60-CA1F-458D-8B55-8F62CCCA3467}" type="datetimeFigureOut">
              <a:rPr lang="en-IN" smtClean="0"/>
              <a:t>14-02-2019</a:t>
            </a:fld>
            <a:endParaRPr lang="en-IN"/>
          </a:p>
        </p:txBody>
      </p:sp>
      <p:sp>
        <p:nvSpPr>
          <p:cNvPr id="6" name="Footer Placeholder 5">
            <a:extLst>
              <a:ext uri="{FF2B5EF4-FFF2-40B4-BE49-F238E27FC236}">
                <a16:creationId xmlns:a16="http://schemas.microsoft.com/office/drawing/2014/main" id="{DEC1A0CE-AD17-4FB0-BDDD-A9E01D7FF5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B6D9A0-E56B-4218-A32B-756C8B093424}"/>
              </a:ext>
            </a:extLst>
          </p:cNvPr>
          <p:cNvSpPr>
            <a:spLocks noGrp="1"/>
          </p:cNvSpPr>
          <p:nvPr>
            <p:ph type="sldNum" sz="quarter" idx="12"/>
          </p:nvPr>
        </p:nvSpPr>
        <p:spPr/>
        <p:txBody>
          <a:bodyPr/>
          <a:lstStyle/>
          <a:p>
            <a:fld id="{B460E6F8-C131-4225-A9BB-B72506E29F71}" type="slidenum">
              <a:rPr lang="en-IN" smtClean="0"/>
              <a:t>‹#›</a:t>
            </a:fld>
            <a:endParaRPr lang="en-IN"/>
          </a:p>
        </p:txBody>
      </p:sp>
    </p:spTree>
    <p:extLst>
      <p:ext uri="{BB962C8B-B14F-4D97-AF65-F5344CB8AC3E}">
        <p14:creationId xmlns:p14="http://schemas.microsoft.com/office/powerpoint/2010/main" val="214332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76CF4-58CB-4E3C-AE78-89FE9EF1F6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1FDB5C-F485-46E9-A15F-5B08E54257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0DF88A3-F919-4615-AD03-AF28B38B88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61F438-607A-4409-806A-3A9CB1CF42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556A329-9774-45D4-8BAD-4DFC8456DF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438454-BA42-43C5-AD5E-01C1F05FABCB}"/>
              </a:ext>
            </a:extLst>
          </p:cNvPr>
          <p:cNvSpPr>
            <a:spLocks noGrp="1"/>
          </p:cNvSpPr>
          <p:nvPr>
            <p:ph type="dt" sz="half" idx="10"/>
          </p:nvPr>
        </p:nvSpPr>
        <p:spPr/>
        <p:txBody>
          <a:bodyPr/>
          <a:lstStyle/>
          <a:p>
            <a:fld id="{66DE6F60-CA1F-458D-8B55-8F62CCCA3467}" type="datetimeFigureOut">
              <a:rPr lang="en-IN" smtClean="0"/>
              <a:t>14-02-2019</a:t>
            </a:fld>
            <a:endParaRPr lang="en-IN"/>
          </a:p>
        </p:txBody>
      </p:sp>
      <p:sp>
        <p:nvSpPr>
          <p:cNvPr id="8" name="Footer Placeholder 7">
            <a:extLst>
              <a:ext uri="{FF2B5EF4-FFF2-40B4-BE49-F238E27FC236}">
                <a16:creationId xmlns:a16="http://schemas.microsoft.com/office/drawing/2014/main" id="{773694A1-FBF1-4FDE-A624-CCD3AD11A9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A91ED9-F934-4664-9628-AF3DA5C81F30}"/>
              </a:ext>
            </a:extLst>
          </p:cNvPr>
          <p:cNvSpPr>
            <a:spLocks noGrp="1"/>
          </p:cNvSpPr>
          <p:nvPr>
            <p:ph type="sldNum" sz="quarter" idx="12"/>
          </p:nvPr>
        </p:nvSpPr>
        <p:spPr/>
        <p:txBody>
          <a:bodyPr/>
          <a:lstStyle/>
          <a:p>
            <a:fld id="{B460E6F8-C131-4225-A9BB-B72506E29F71}" type="slidenum">
              <a:rPr lang="en-IN" smtClean="0"/>
              <a:t>‹#›</a:t>
            </a:fld>
            <a:endParaRPr lang="en-IN"/>
          </a:p>
        </p:txBody>
      </p:sp>
    </p:spTree>
    <p:extLst>
      <p:ext uri="{BB962C8B-B14F-4D97-AF65-F5344CB8AC3E}">
        <p14:creationId xmlns:p14="http://schemas.microsoft.com/office/powerpoint/2010/main" val="132522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A30B-C180-4FA5-B498-CD0424EB918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A663FA-1426-460D-8136-5479F021FC7F}"/>
              </a:ext>
            </a:extLst>
          </p:cNvPr>
          <p:cNvSpPr>
            <a:spLocks noGrp="1"/>
          </p:cNvSpPr>
          <p:nvPr>
            <p:ph type="dt" sz="half" idx="10"/>
          </p:nvPr>
        </p:nvSpPr>
        <p:spPr/>
        <p:txBody>
          <a:bodyPr/>
          <a:lstStyle/>
          <a:p>
            <a:fld id="{66DE6F60-CA1F-458D-8B55-8F62CCCA3467}" type="datetimeFigureOut">
              <a:rPr lang="en-IN" smtClean="0"/>
              <a:t>14-02-2019</a:t>
            </a:fld>
            <a:endParaRPr lang="en-IN"/>
          </a:p>
        </p:txBody>
      </p:sp>
      <p:sp>
        <p:nvSpPr>
          <p:cNvPr id="4" name="Footer Placeholder 3">
            <a:extLst>
              <a:ext uri="{FF2B5EF4-FFF2-40B4-BE49-F238E27FC236}">
                <a16:creationId xmlns:a16="http://schemas.microsoft.com/office/drawing/2014/main" id="{B64033A4-EA9D-4FD3-8F22-C0C0822687E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967C70A-A6F6-4619-85FC-E6B15721841A}"/>
              </a:ext>
            </a:extLst>
          </p:cNvPr>
          <p:cNvSpPr>
            <a:spLocks noGrp="1"/>
          </p:cNvSpPr>
          <p:nvPr>
            <p:ph type="sldNum" sz="quarter" idx="12"/>
          </p:nvPr>
        </p:nvSpPr>
        <p:spPr/>
        <p:txBody>
          <a:bodyPr/>
          <a:lstStyle/>
          <a:p>
            <a:fld id="{B460E6F8-C131-4225-A9BB-B72506E29F71}" type="slidenum">
              <a:rPr lang="en-IN" smtClean="0"/>
              <a:t>‹#›</a:t>
            </a:fld>
            <a:endParaRPr lang="en-IN"/>
          </a:p>
        </p:txBody>
      </p:sp>
    </p:spTree>
    <p:extLst>
      <p:ext uri="{BB962C8B-B14F-4D97-AF65-F5344CB8AC3E}">
        <p14:creationId xmlns:p14="http://schemas.microsoft.com/office/powerpoint/2010/main" val="335678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5A1A57-CF6B-4D8B-AA04-08E83120ECF3}"/>
              </a:ext>
            </a:extLst>
          </p:cNvPr>
          <p:cNvSpPr>
            <a:spLocks noGrp="1"/>
          </p:cNvSpPr>
          <p:nvPr>
            <p:ph type="dt" sz="half" idx="10"/>
          </p:nvPr>
        </p:nvSpPr>
        <p:spPr/>
        <p:txBody>
          <a:bodyPr/>
          <a:lstStyle/>
          <a:p>
            <a:fld id="{66DE6F60-CA1F-458D-8B55-8F62CCCA3467}" type="datetimeFigureOut">
              <a:rPr lang="en-IN" smtClean="0"/>
              <a:t>14-02-2019</a:t>
            </a:fld>
            <a:endParaRPr lang="en-IN"/>
          </a:p>
        </p:txBody>
      </p:sp>
      <p:sp>
        <p:nvSpPr>
          <p:cNvPr id="3" name="Footer Placeholder 2">
            <a:extLst>
              <a:ext uri="{FF2B5EF4-FFF2-40B4-BE49-F238E27FC236}">
                <a16:creationId xmlns:a16="http://schemas.microsoft.com/office/drawing/2014/main" id="{3ED4725D-89AE-4A35-950E-4A96B53238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C427B6-B4CA-4752-BCAC-55A30D7ABE49}"/>
              </a:ext>
            </a:extLst>
          </p:cNvPr>
          <p:cNvSpPr>
            <a:spLocks noGrp="1"/>
          </p:cNvSpPr>
          <p:nvPr>
            <p:ph type="sldNum" sz="quarter" idx="12"/>
          </p:nvPr>
        </p:nvSpPr>
        <p:spPr/>
        <p:txBody>
          <a:bodyPr/>
          <a:lstStyle/>
          <a:p>
            <a:fld id="{B460E6F8-C131-4225-A9BB-B72506E29F71}" type="slidenum">
              <a:rPr lang="en-IN" smtClean="0"/>
              <a:t>‹#›</a:t>
            </a:fld>
            <a:endParaRPr lang="en-IN"/>
          </a:p>
        </p:txBody>
      </p:sp>
    </p:spTree>
    <p:extLst>
      <p:ext uri="{BB962C8B-B14F-4D97-AF65-F5344CB8AC3E}">
        <p14:creationId xmlns:p14="http://schemas.microsoft.com/office/powerpoint/2010/main" val="3983245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0BBA-C1BA-4912-A850-9F255C2CB8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57F797-7846-4E0D-B94F-056AC3E668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076831-2F4D-4C4D-8BBC-1C898BAE15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11F676-BA07-427A-AC10-EFFC7C7011AB}"/>
              </a:ext>
            </a:extLst>
          </p:cNvPr>
          <p:cNvSpPr>
            <a:spLocks noGrp="1"/>
          </p:cNvSpPr>
          <p:nvPr>
            <p:ph type="dt" sz="half" idx="10"/>
          </p:nvPr>
        </p:nvSpPr>
        <p:spPr/>
        <p:txBody>
          <a:bodyPr/>
          <a:lstStyle/>
          <a:p>
            <a:fld id="{66DE6F60-CA1F-458D-8B55-8F62CCCA3467}" type="datetimeFigureOut">
              <a:rPr lang="en-IN" smtClean="0"/>
              <a:t>14-02-2019</a:t>
            </a:fld>
            <a:endParaRPr lang="en-IN"/>
          </a:p>
        </p:txBody>
      </p:sp>
      <p:sp>
        <p:nvSpPr>
          <p:cNvPr id="6" name="Footer Placeholder 5">
            <a:extLst>
              <a:ext uri="{FF2B5EF4-FFF2-40B4-BE49-F238E27FC236}">
                <a16:creationId xmlns:a16="http://schemas.microsoft.com/office/drawing/2014/main" id="{B0FC3AED-7CE5-436F-824E-56E16F623D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83124C-761F-4E6B-983D-96A861854EE4}"/>
              </a:ext>
            </a:extLst>
          </p:cNvPr>
          <p:cNvSpPr>
            <a:spLocks noGrp="1"/>
          </p:cNvSpPr>
          <p:nvPr>
            <p:ph type="sldNum" sz="quarter" idx="12"/>
          </p:nvPr>
        </p:nvSpPr>
        <p:spPr/>
        <p:txBody>
          <a:bodyPr/>
          <a:lstStyle/>
          <a:p>
            <a:fld id="{B460E6F8-C131-4225-A9BB-B72506E29F71}" type="slidenum">
              <a:rPr lang="en-IN" smtClean="0"/>
              <a:t>‹#›</a:t>
            </a:fld>
            <a:endParaRPr lang="en-IN"/>
          </a:p>
        </p:txBody>
      </p:sp>
    </p:spTree>
    <p:extLst>
      <p:ext uri="{BB962C8B-B14F-4D97-AF65-F5344CB8AC3E}">
        <p14:creationId xmlns:p14="http://schemas.microsoft.com/office/powerpoint/2010/main" val="1825459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86A0F-9A65-4BAA-A658-4F835BBCC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5B38D8-D86D-4E96-B6D7-C1B073BAD8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08A047-92C3-4F61-99BE-550CC1409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FE9132-A2F4-4B86-B6BA-19A59BB02051}"/>
              </a:ext>
            </a:extLst>
          </p:cNvPr>
          <p:cNvSpPr>
            <a:spLocks noGrp="1"/>
          </p:cNvSpPr>
          <p:nvPr>
            <p:ph type="dt" sz="half" idx="10"/>
          </p:nvPr>
        </p:nvSpPr>
        <p:spPr/>
        <p:txBody>
          <a:bodyPr/>
          <a:lstStyle/>
          <a:p>
            <a:fld id="{66DE6F60-CA1F-458D-8B55-8F62CCCA3467}" type="datetimeFigureOut">
              <a:rPr lang="en-IN" smtClean="0"/>
              <a:t>14-02-2019</a:t>
            </a:fld>
            <a:endParaRPr lang="en-IN"/>
          </a:p>
        </p:txBody>
      </p:sp>
      <p:sp>
        <p:nvSpPr>
          <p:cNvPr id="6" name="Footer Placeholder 5">
            <a:extLst>
              <a:ext uri="{FF2B5EF4-FFF2-40B4-BE49-F238E27FC236}">
                <a16:creationId xmlns:a16="http://schemas.microsoft.com/office/drawing/2014/main" id="{781974B7-C781-4A75-B1AC-EFF8F9EF0F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A4CD42-9FBF-4687-A9EC-058D41A7AC94}"/>
              </a:ext>
            </a:extLst>
          </p:cNvPr>
          <p:cNvSpPr>
            <a:spLocks noGrp="1"/>
          </p:cNvSpPr>
          <p:nvPr>
            <p:ph type="sldNum" sz="quarter" idx="12"/>
          </p:nvPr>
        </p:nvSpPr>
        <p:spPr/>
        <p:txBody>
          <a:bodyPr/>
          <a:lstStyle/>
          <a:p>
            <a:fld id="{B460E6F8-C131-4225-A9BB-B72506E29F71}" type="slidenum">
              <a:rPr lang="en-IN" smtClean="0"/>
              <a:t>‹#›</a:t>
            </a:fld>
            <a:endParaRPr lang="en-IN"/>
          </a:p>
        </p:txBody>
      </p:sp>
    </p:spTree>
    <p:extLst>
      <p:ext uri="{BB962C8B-B14F-4D97-AF65-F5344CB8AC3E}">
        <p14:creationId xmlns:p14="http://schemas.microsoft.com/office/powerpoint/2010/main" val="2318089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2CC638-C1D5-411B-A1D7-5B1CC86D1A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D990D6-B799-4D3A-B112-138B3ADD46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0EC889-95EC-45C9-9CDC-3B9ED83E43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DE6F60-CA1F-458D-8B55-8F62CCCA3467}" type="datetimeFigureOut">
              <a:rPr lang="en-IN" smtClean="0"/>
              <a:t>14-02-2019</a:t>
            </a:fld>
            <a:endParaRPr lang="en-IN"/>
          </a:p>
        </p:txBody>
      </p:sp>
      <p:sp>
        <p:nvSpPr>
          <p:cNvPr id="5" name="Footer Placeholder 4">
            <a:extLst>
              <a:ext uri="{FF2B5EF4-FFF2-40B4-BE49-F238E27FC236}">
                <a16:creationId xmlns:a16="http://schemas.microsoft.com/office/drawing/2014/main" id="{2603D066-902E-44CC-9D2D-590C797DA0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AFD57E3-5E23-4512-BDDD-BD632279AF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0E6F8-C131-4225-A9BB-B72506E29F71}" type="slidenum">
              <a:rPr lang="en-IN" smtClean="0"/>
              <a:t>‹#›</a:t>
            </a:fld>
            <a:endParaRPr lang="en-IN"/>
          </a:p>
        </p:txBody>
      </p:sp>
    </p:spTree>
    <p:extLst>
      <p:ext uri="{BB962C8B-B14F-4D97-AF65-F5344CB8AC3E}">
        <p14:creationId xmlns:p14="http://schemas.microsoft.com/office/powerpoint/2010/main" val="4232977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3EF54-1D68-4DDE-9947-A3202D1DF5F6}"/>
              </a:ext>
            </a:extLst>
          </p:cNvPr>
          <p:cNvSpPr>
            <a:spLocks noGrp="1"/>
          </p:cNvSpPr>
          <p:nvPr>
            <p:ph type="ctrTitle"/>
          </p:nvPr>
        </p:nvSpPr>
        <p:spPr/>
        <p:txBody>
          <a:bodyPr/>
          <a:lstStyle/>
          <a:p>
            <a:r>
              <a:rPr lang="en-IN" dirty="0"/>
              <a:t>jQuery Events</a:t>
            </a:r>
          </a:p>
        </p:txBody>
      </p:sp>
      <p:sp>
        <p:nvSpPr>
          <p:cNvPr id="3" name="Subtitle 2">
            <a:extLst>
              <a:ext uri="{FF2B5EF4-FFF2-40B4-BE49-F238E27FC236}">
                <a16:creationId xmlns:a16="http://schemas.microsoft.com/office/drawing/2014/main" id="{F1989EB4-38D0-4BF3-8A61-D712DBCC34E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81202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789EE-E3B8-4C25-83B9-0DF97063810C}"/>
              </a:ext>
            </a:extLst>
          </p:cNvPr>
          <p:cNvSpPr>
            <a:spLocks noGrp="1"/>
          </p:cNvSpPr>
          <p:nvPr>
            <p:ph type="title"/>
          </p:nvPr>
        </p:nvSpPr>
        <p:spPr>
          <a:xfrm>
            <a:off x="838200" y="365126"/>
            <a:ext cx="10515600" cy="804456"/>
          </a:xfrm>
        </p:spPr>
        <p:txBody>
          <a:bodyPr>
            <a:normAutofit fontScale="90000"/>
          </a:bodyPr>
          <a:lstStyle/>
          <a:p>
            <a:r>
              <a:rPr lang="en-IN" b="1" u="sng" dirty="0"/>
              <a:t>jQuery select()</a:t>
            </a:r>
            <a:br>
              <a:rPr lang="en-IN" dirty="0"/>
            </a:br>
            <a:endParaRPr lang="en-IN" dirty="0"/>
          </a:p>
        </p:txBody>
      </p:sp>
      <p:sp>
        <p:nvSpPr>
          <p:cNvPr id="3" name="Content Placeholder 2">
            <a:extLst>
              <a:ext uri="{FF2B5EF4-FFF2-40B4-BE49-F238E27FC236}">
                <a16:creationId xmlns:a16="http://schemas.microsoft.com/office/drawing/2014/main" id="{E2E1BAE8-921B-4EB4-96A9-86A2B597EA59}"/>
              </a:ext>
            </a:extLst>
          </p:cNvPr>
          <p:cNvSpPr>
            <a:spLocks noGrp="1"/>
          </p:cNvSpPr>
          <p:nvPr>
            <p:ph idx="1"/>
          </p:nvPr>
        </p:nvSpPr>
        <p:spPr>
          <a:xfrm>
            <a:off x="838200" y="1073888"/>
            <a:ext cx="10515600" cy="5497033"/>
          </a:xfrm>
        </p:spPr>
        <p:txBody>
          <a:bodyPr>
            <a:normAutofit/>
          </a:bodyPr>
          <a:lstStyle/>
          <a:p>
            <a:pPr algn="just"/>
            <a:r>
              <a:rPr lang="en-US" dirty="0"/>
              <a:t>jQuery select event occurs when a text is marked or selected in text area or a text field. </a:t>
            </a:r>
          </a:p>
          <a:p>
            <a:pPr algn="just"/>
            <a:r>
              <a:rPr lang="en-US" dirty="0"/>
              <a:t>This event is limited to </a:t>
            </a:r>
            <a:r>
              <a:rPr lang="en-US" b="1" dirty="0"/>
              <a:t>&lt;input type="text"&gt; </a:t>
            </a:r>
            <a:r>
              <a:rPr lang="en-US" dirty="0"/>
              <a:t>fields and </a:t>
            </a:r>
            <a:r>
              <a:rPr lang="en-US" b="1" dirty="0"/>
              <a:t>&lt;</a:t>
            </a:r>
            <a:r>
              <a:rPr lang="en-US" b="1" dirty="0" err="1"/>
              <a:t>textarea</a:t>
            </a:r>
            <a:r>
              <a:rPr lang="en-US" b="1" dirty="0"/>
              <a:t>&gt; </a:t>
            </a:r>
            <a:r>
              <a:rPr lang="en-US" dirty="0"/>
              <a:t>boxes. </a:t>
            </a:r>
          </a:p>
          <a:p>
            <a:pPr algn="just"/>
            <a:r>
              <a:rPr lang="en-US" dirty="0"/>
              <a:t>When the select event occurs, the select() method attaches a function to run.</a:t>
            </a:r>
          </a:p>
          <a:p>
            <a:pPr algn="just"/>
            <a:endParaRPr lang="en-US" dirty="0"/>
          </a:p>
          <a:p>
            <a:pPr marL="0" indent="0" algn="just">
              <a:buNone/>
            </a:pPr>
            <a:r>
              <a:rPr lang="en-US" b="1" dirty="0"/>
              <a:t>Syntax</a:t>
            </a:r>
            <a:r>
              <a:rPr lang="en-US" dirty="0"/>
              <a:t>:</a:t>
            </a:r>
          </a:p>
          <a:p>
            <a:pPr marL="0" indent="0" algn="just">
              <a:buNone/>
            </a:pPr>
            <a:r>
              <a:rPr lang="en-US" dirty="0"/>
              <a:t>$(selector).select()  </a:t>
            </a:r>
          </a:p>
          <a:p>
            <a:pPr lvl="1" algn="just"/>
            <a:r>
              <a:rPr lang="en-US" dirty="0"/>
              <a:t>It triggers the select event for selected elements.</a:t>
            </a:r>
          </a:p>
          <a:p>
            <a:pPr marL="0" indent="0" algn="just">
              <a:buNone/>
            </a:pPr>
            <a:r>
              <a:rPr lang="en-US" dirty="0"/>
              <a:t>$(selector).select(function)  </a:t>
            </a:r>
          </a:p>
          <a:p>
            <a:pPr lvl="1" algn="just"/>
            <a:r>
              <a:rPr lang="en-US" dirty="0"/>
              <a:t>It adds a function to the select event.</a:t>
            </a:r>
          </a:p>
          <a:p>
            <a:endParaRPr lang="en-IN" dirty="0"/>
          </a:p>
        </p:txBody>
      </p:sp>
    </p:spTree>
    <p:extLst>
      <p:ext uri="{BB962C8B-B14F-4D97-AF65-F5344CB8AC3E}">
        <p14:creationId xmlns:p14="http://schemas.microsoft.com/office/powerpoint/2010/main" val="406200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0142-96C6-4152-8AD1-D5F9F167B31F}"/>
              </a:ext>
            </a:extLst>
          </p:cNvPr>
          <p:cNvSpPr>
            <a:spLocks noGrp="1"/>
          </p:cNvSpPr>
          <p:nvPr>
            <p:ph type="title"/>
          </p:nvPr>
        </p:nvSpPr>
        <p:spPr>
          <a:xfrm>
            <a:off x="721242" y="397023"/>
            <a:ext cx="10515600" cy="740661"/>
          </a:xfrm>
        </p:spPr>
        <p:txBody>
          <a:bodyPr>
            <a:normAutofit fontScale="90000"/>
          </a:bodyPr>
          <a:lstStyle/>
          <a:p>
            <a:r>
              <a:rPr lang="en-IN" b="1" u="sng" dirty="0"/>
              <a:t>jQuery change()</a:t>
            </a:r>
            <a:br>
              <a:rPr lang="en-IN" dirty="0"/>
            </a:br>
            <a:endParaRPr lang="en-IN" dirty="0"/>
          </a:p>
        </p:txBody>
      </p:sp>
      <p:sp>
        <p:nvSpPr>
          <p:cNvPr id="3" name="Content Placeholder 2">
            <a:extLst>
              <a:ext uri="{FF2B5EF4-FFF2-40B4-BE49-F238E27FC236}">
                <a16:creationId xmlns:a16="http://schemas.microsoft.com/office/drawing/2014/main" id="{1B9A9BDF-30F9-48D9-8B34-693CF61078FE}"/>
              </a:ext>
            </a:extLst>
          </p:cNvPr>
          <p:cNvSpPr>
            <a:spLocks noGrp="1"/>
          </p:cNvSpPr>
          <p:nvPr>
            <p:ph idx="1"/>
          </p:nvPr>
        </p:nvSpPr>
        <p:spPr>
          <a:xfrm>
            <a:off x="838200" y="1137684"/>
            <a:ext cx="10515600" cy="5720316"/>
          </a:xfrm>
        </p:spPr>
        <p:txBody>
          <a:bodyPr>
            <a:normAutofit fontScale="92500" lnSpcReduction="20000"/>
          </a:bodyPr>
          <a:lstStyle/>
          <a:p>
            <a:pPr algn="just"/>
            <a:r>
              <a:rPr lang="en-US" dirty="0"/>
              <a:t>jQuery change event occurs when the value of an element is changed. </a:t>
            </a:r>
          </a:p>
          <a:p>
            <a:pPr algn="just"/>
            <a:r>
              <a:rPr lang="en-US" dirty="0"/>
              <a:t>It works only on form fields. </a:t>
            </a:r>
          </a:p>
          <a:p>
            <a:pPr algn="just"/>
            <a:r>
              <a:rPr lang="en-US" dirty="0"/>
              <a:t>When the change event occurs, the change () method attaches a function with it to run.</a:t>
            </a:r>
          </a:p>
          <a:p>
            <a:pPr marL="0" indent="0" algn="just">
              <a:buNone/>
            </a:pPr>
            <a:r>
              <a:rPr lang="en-US" b="1" dirty="0"/>
              <a:t>Note</a:t>
            </a:r>
            <a:r>
              <a:rPr lang="en-US" dirty="0"/>
              <a:t>: This event is limited to </a:t>
            </a:r>
            <a:r>
              <a:rPr lang="en-US" b="1" dirty="0"/>
              <a:t>&lt;input&gt; </a:t>
            </a:r>
            <a:r>
              <a:rPr lang="en-US" dirty="0"/>
              <a:t>elements, </a:t>
            </a:r>
            <a:r>
              <a:rPr lang="en-US" b="1" dirty="0"/>
              <a:t>&lt;</a:t>
            </a:r>
            <a:r>
              <a:rPr lang="en-US" b="1" dirty="0" err="1"/>
              <a:t>textarea</a:t>
            </a:r>
            <a:r>
              <a:rPr lang="en-US" b="1" dirty="0"/>
              <a:t>&gt; </a:t>
            </a:r>
            <a:r>
              <a:rPr lang="en-US" dirty="0"/>
              <a:t>boxes and </a:t>
            </a:r>
            <a:r>
              <a:rPr lang="en-US" b="1" dirty="0"/>
              <a:t>&lt;select&gt; </a:t>
            </a:r>
            <a:r>
              <a:rPr lang="en-US" dirty="0"/>
              <a:t>elements.</a:t>
            </a:r>
          </a:p>
          <a:p>
            <a:pPr algn="just"/>
            <a:r>
              <a:rPr lang="en-US" b="1" dirty="0"/>
              <a:t>For select boxes, checkboxes, and radio buttons</a:t>
            </a:r>
            <a:r>
              <a:rPr lang="en-US" dirty="0"/>
              <a:t>: The event is fired immediately when the user makes a selection with the mouse.</a:t>
            </a:r>
          </a:p>
          <a:p>
            <a:pPr algn="just"/>
            <a:r>
              <a:rPr lang="en-US" b="1" dirty="0"/>
              <a:t>For the other element types</a:t>
            </a:r>
            <a:r>
              <a:rPr lang="en-US" dirty="0"/>
              <a:t>: The event is occurred when the field loses focus.</a:t>
            </a:r>
          </a:p>
          <a:p>
            <a:pPr marL="0" indent="0" algn="just">
              <a:buNone/>
            </a:pPr>
            <a:endParaRPr lang="en-US" b="1" dirty="0"/>
          </a:p>
          <a:p>
            <a:pPr marL="0" indent="0" algn="just">
              <a:buNone/>
            </a:pPr>
            <a:r>
              <a:rPr lang="en-US" b="1" dirty="0"/>
              <a:t>Syntax</a:t>
            </a:r>
            <a:r>
              <a:rPr lang="en-US" dirty="0"/>
              <a:t>:</a:t>
            </a:r>
          </a:p>
          <a:p>
            <a:pPr marL="0" indent="0" algn="just">
              <a:buNone/>
            </a:pPr>
            <a:r>
              <a:rPr lang="en-US" dirty="0"/>
              <a:t>$(selector).change()  </a:t>
            </a:r>
          </a:p>
          <a:p>
            <a:pPr lvl="1" algn="just"/>
            <a:r>
              <a:rPr lang="en-US" dirty="0"/>
              <a:t>It triggers the change event for selected elements.</a:t>
            </a:r>
          </a:p>
          <a:p>
            <a:pPr marL="0" indent="0" algn="just">
              <a:buNone/>
            </a:pPr>
            <a:r>
              <a:rPr lang="en-US" dirty="0"/>
              <a:t>$(selector).change(function)  </a:t>
            </a:r>
          </a:p>
          <a:p>
            <a:pPr lvl="1" algn="just"/>
            <a:r>
              <a:rPr lang="en-US" dirty="0"/>
              <a:t>It adds a function to the change event.</a:t>
            </a:r>
          </a:p>
          <a:p>
            <a:endParaRPr lang="en-IN" dirty="0"/>
          </a:p>
        </p:txBody>
      </p:sp>
    </p:spTree>
    <p:extLst>
      <p:ext uri="{BB962C8B-B14F-4D97-AF65-F5344CB8AC3E}">
        <p14:creationId xmlns:p14="http://schemas.microsoft.com/office/powerpoint/2010/main" val="2058673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2D18B-8415-491D-8348-9B22662F8032}"/>
              </a:ext>
            </a:extLst>
          </p:cNvPr>
          <p:cNvSpPr>
            <a:spLocks noGrp="1"/>
          </p:cNvSpPr>
          <p:nvPr>
            <p:ph type="title"/>
          </p:nvPr>
        </p:nvSpPr>
        <p:spPr>
          <a:xfrm>
            <a:off x="838200" y="365125"/>
            <a:ext cx="10515600" cy="623703"/>
          </a:xfrm>
        </p:spPr>
        <p:txBody>
          <a:bodyPr>
            <a:normAutofit fontScale="90000"/>
          </a:bodyPr>
          <a:lstStyle/>
          <a:p>
            <a:r>
              <a:rPr lang="en-IN" b="1" u="sng" dirty="0"/>
              <a:t>jQuery submit()</a:t>
            </a:r>
            <a:br>
              <a:rPr lang="en-IN" dirty="0"/>
            </a:br>
            <a:endParaRPr lang="en-IN" dirty="0"/>
          </a:p>
        </p:txBody>
      </p:sp>
      <p:sp>
        <p:nvSpPr>
          <p:cNvPr id="3" name="Content Placeholder 2">
            <a:extLst>
              <a:ext uri="{FF2B5EF4-FFF2-40B4-BE49-F238E27FC236}">
                <a16:creationId xmlns:a16="http://schemas.microsoft.com/office/drawing/2014/main" id="{B951B1A9-BB58-4324-AA1E-CC087ABFF8A5}"/>
              </a:ext>
            </a:extLst>
          </p:cNvPr>
          <p:cNvSpPr>
            <a:spLocks noGrp="1"/>
          </p:cNvSpPr>
          <p:nvPr>
            <p:ph idx="1"/>
          </p:nvPr>
        </p:nvSpPr>
        <p:spPr>
          <a:xfrm>
            <a:off x="838200" y="988828"/>
            <a:ext cx="10515600" cy="5869172"/>
          </a:xfrm>
        </p:spPr>
        <p:txBody>
          <a:bodyPr>
            <a:normAutofit fontScale="92500" lnSpcReduction="10000"/>
          </a:bodyPr>
          <a:lstStyle/>
          <a:p>
            <a:pPr algn="just"/>
            <a:r>
              <a:rPr lang="en-US" dirty="0"/>
              <a:t>jQuery submit event is sent to the element when the user attempts to submit a form.</a:t>
            </a:r>
          </a:p>
          <a:p>
            <a:pPr algn="just"/>
            <a:r>
              <a:rPr lang="en-US" dirty="0"/>
              <a:t>This event is only attached to the </a:t>
            </a:r>
            <a:r>
              <a:rPr lang="en-US" b="1" dirty="0"/>
              <a:t>&lt;form&gt; </a:t>
            </a:r>
            <a:r>
              <a:rPr lang="en-US" dirty="0"/>
              <a:t>element. </a:t>
            </a:r>
          </a:p>
          <a:p>
            <a:pPr algn="just"/>
            <a:r>
              <a:rPr lang="en-US" dirty="0"/>
              <a:t>Forms can be submitted either by clicking on the submit button or by pressing the enter button on the keyboard when that certain form elements have focus. </a:t>
            </a:r>
          </a:p>
          <a:p>
            <a:pPr algn="just"/>
            <a:r>
              <a:rPr lang="en-US" dirty="0"/>
              <a:t>When the submit event occurs, the submit() method attaches a function with it to run.</a:t>
            </a:r>
          </a:p>
          <a:p>
            <a:pPr algn="just"/>
            <a:endParaRPr lang="en-US" b="1" dirty="0"/>
          </a:p>
          <a:p>
            <a:pPr marL="0" indent="0" algn="just">
              <a:buNone/>
            </a:pPr>
            <a:r>
              <a:rPr lang="en-US" b="1" dirty="0"/>
              <a:t>Syntax</a:t>
            </a:r>
            <a:r>
              <a:rPr lang="en-US" dirty="0"/>
              <a:t>:</a:t>
            </a:r>
          </a:p>
          <a:p>
            <a:pPr marL="0" indent="0" algn="just">
              <a:buNone/>
            </a:pPr>
            <a:r>
              <a:rPr lang="en-US" dirty="0"/>
              <a:t>$(selector).submit()  </a:t>
            </a:r>
          </a:p>
          <a:p>
            <a:pPr lvl="1" algn="just"/>
            <a:r>
              <a:rPr lang="en-US" dirty="0"/>
              <a:t>It triggers the submit event for selected elements.</a:t>
            </a:r>
          </a:p>
          <a:p>
            <a:pPr marL="0" indent="0" algn="just">
              <a:buNone/>
            </a:pPr>
            <a:r>
              <a:rPr lang="en-US" dirty="0"/>
              <a:t>$(selector).submit(function)  </a:t>
            </a:r>
          </a:p>
          <a:p>
            <a:pPr lvl="1" algn="just"/>
            <a:r>
              <a:rPr lang="en-US" dirty="0"/>
              <a:t>It adds a function to the submit event.</a:t>
            </a:r>
          </a:p>
        </p:txBody>
      </p:sp>
    </p:spTree>
    <p:extLst>
      <p:ext uri="{BB962C8B-B14F-4D97-AF65-F5344CB8AC3E}">
        <p14:creationId xmlns:p14="http://schemas.microsoft.com/office/powerpoint/2010/main" val="3034863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99CE-40E4-4B09-B528-26D5E4F0D0C8}"/>
              </a:ext>
            </a:extLst>
          </p:cNvPr>
          <p:cNvSpPr>
            <a:spLocks noGrp="1"/>
          </p:cNvSpPr>
          <p:nvPr>
            <p:ph type="title"/>
          </p:nvPr>
        </p:nvSpPr>
        <p:spPr>
          <a:xfrm>
            <a:off x="838200" y="365126"/>
            <a:ext cx="10515600" cy="793824"/>
          </a:xfrm>
        </p:spPr>
        <p:txBody>
          <a:bodyPr>
            <a:normAutofit fontScale="90000"/>
          </a:bodyPr>
          <a:lstStyle/>
          <a:p>
            <a:r>
              <a:rPr lang="en-IN" b="1" u="sng" dirty="0"/>
              <a:t>jQuery </a:t>
            </a:r>
            <a:r>
              <a:rPr lang="en-IN" b="1" u="sng" dirty="0" err="1"/>
              <a:t>keydown</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1D89FD65-DF94-424A-9FE7-3AF8EF1E8CDF}"/>
              </a:ext>
            </a:extLst>
          </p:cNvPr>
          <p:cNvSpPr>
            <a:spLocks noGrp="1"/>
          </p:cNvSpPr>
          <p:nvPr>
            <p:ph idx="1"/>
          </p:nvPr>
        </p:nvSpPr>
        <p:spPr>
          <a:xfrm>
            <a:off x="838200" y="1158950"/>
            <a:ext cx="10515600" cy="5699050"/>
          </a:xfrm>
        </p:spPr>
        <p:txBody>
          <a:bodyPr>
            <a:normAutofit/>
          </a:bodyPr>
          <a:lstStyle/>
          <a:p>
            <a:pPr algn="just"/>
            <a:r>
              <a:rPr lang="en-US" dirty="0"/>
              <a:t>When you press a key on the keyboard, the </a:t>
            </a:r>
            <a:r>
              <a:rPr lang="en-US" dirty="0" err="1"/>
              <a:t>keydown</a:t>
            </a:r>
            <a:r>
              <a:rPr lang="en-US" dirty="0"/>
              <a:t>() event is occurred and once the </a:t>
            </a:r>
            <a:r>
              <a:rPr lang="en-US" dirty="0" err="1"/>
              <a:t>keydown</a:t>
            </a:r>
            <a:r>
              <a:rPr lang="en-US" dirty="0"/>
              <a:t>() event is occurred, it executes the function associated with </a:t>
            </a:r>
            <a:r>
              <a:rPr lang="en-US" dirty="0" err="1"/>
              <a:t>keydown</a:t>
            </a:r>
            <a:r>
              <a:rPr lang="en-US" dirty="0"/>
              <a:t>() method to run.</a:t>
            </a:r>
          </a:p>
          <a:p>
            <a:pPr algn="just"/>
            <a:r>
              <a:rPr lang="en-US" dirty="0"/>
              <a:t>The </a:t>
            </a:r>
            <a:r>
              <a:rPr lang="en-US" dirty="0" err="1"/>
              <a:t>keydown</a:t>
            </a:r>
            <a:r>
              <a:rPr lang="en-US" dirty="0"/>
              <a:t>() event is generally used with two other events.</a:t>
            </a:r>
          </a:p>
          <a:p>
            <a:pPr algn="just"/>
            <a:r>
              <a:rPr lang="en-US" b="1" dirty="0"/>
              <a:t>Keypress() event</a:t>
            </a:r>
            <a:r>
              <a:rPr lang="en-US" dirty="0"/>
              <a:t>: It specifies that the key is pressed down.</a:t>
            </a:r>
          </a:p>
          <a:p>
            <a:pPr algn="just"/>
            <a:r>
              <a:rPr lang="en-US" b="1" dirty="0" err="1"/>
              <a:t>Keyup</a:t>
            </a:r>
            <a:r>
              <a:rPr lang="en-US" b="1" dirty="0"/>
              <a:t>() event</a:t>
            </a:r>
            <a:r>
              <a:rPr lang="en-US" dirty="0"/>
              <a:t>: It specifies that the key is released.</a:t>
            </a:r>
          </a:p>
          <a:p>
            <a:pPr algn="just"/>
            <a:endParaRPr lang="en-US" dirty="0"/>
          </a:p>
          <a:p>
            <a:pPr marL="0" indent="0" algn="just">
              <a:buNone/>
            </a:pPr>
            <a:r>
              <a:rPr lang="en-US" b="1" dirty="0"/>
              <a:t>Syntax</a:t>
            </a:r>
            <a:r>
              <a:rPr lang="en-US" dirty="0"/>
              <a:t>:</a:t>
            </a:r>
          </a:p>
          <a:p>
            <a:pPr marL="0" indent="0" algn="just">
              <a:buNone/>
            </a:pPr>
            <a:r>
              <a:rPr lang="en-US" dirty="0"/>
              <a:t>$(selector).</a:t>
            </a:r>
            <a:r>
              <a:rPr lang="en-US" dirty="0" err="1"/>
              <a:t>keydown</a:t>
            </a:r>
            <a:r>
              <a:rPr lang="en-US" dirty="0"/>
              <a:t>()  </a:t>
            </a:r>
          </a:p>
          <a:p>
            <a:pPr lvl="1" algn="just"/>
            <a:r>
              <a:rPr lang="en-US" dirty="0"/>
              <a:t>It triggers the </a:t>
            </a:r>
            <a:r>
              <a:rPr lang="en-US" dirty="0" err="1"/>
              <a:t>keydown</a:t>
            </a:r>
            <a:r>
              <a:rPr lang="en-US" dirty="0"/>
              <a:t> event for selected elements.</a:t>
            </a:r>
          </a:p>
          <a:p>
            <a:pPr marL="0" indent="0" algn="just">
              <a:buNone/>
            </a:pPr>
            <a:r>
              <a:rPr lang="en-US" dirty="0"/>
              <a:t>$(selector).</a:t>
            </a:r>
            <a:r>
              <a:rPr lang="en-US" dirty="0" err="1"/>
              <a:t>keydown</a:t>
            </a:r>
            <a:r>
              <a:rPr lang="en-US" dirty="0"/>
              <a:t>(function)  </a:t>
            </a:r>
          </a:p>
          <a:p>
            <a:pPr lvl="1" algn="just"/>
            <a:r>
              <a:rPr lang="en-US" dirty="0"/>
              <a:t>It adds a function to the </a:t>
            </a:r>
            <a:r>
              <a:rPr lang="en-US" dirty="0" err="1"/>
              <a:t>keydown</a:t>
            </a:r>
            <a:r>
              <a:rPr lang="en-US" dirty="0"/>
              <a:t> event.</a:t>
            </a:r>
          </a:p>
          <a:p>
            <a:endParaRPr lang="en-IN" dirty="0"/>
          </a:p>
        </p:txBody>
      </p:sp>
    </p:spTree>
    <p:extLst>
      <p:ext uri="{BB962C8B-B14F-4D97-AF65-F5344CB8AC3E}">
        <p14:creationId xmlns:p14="http://schemas.microsoft.com/office/powerpoint/2010/main" val="2841875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6ACE-57BD-4AEF-8681-5FB298E9CF07}"/>
              </a:ext>
            </a:extLst>
          </p:cNvPr>
          <p:cNvSpPr>
            <a:spLocks noGrp="1"/>
          </p:cNvSpPr>
          <p:nvPr>
            <p:ph type="title"/>
          </p:nvPr>
        </p:nvSpPr>
        <p:spPr>
          <a:xfrm>
            <a:off x="838200" y="365125"/>
            <a:ext cx="10515600" cy="517377"/>
          </a:xfrm>
        </p:spPr>
        <p:txBody>
          <a:bodyPr>
            <a:normAutofit fontScale="90000"/>
          </a:bodyPr>
          <a:lstStyle/>
          <a:p>
            <a:r>
              <a:rPr lang="en-IN" b="1" u="sng" dirty="0"/>
              <a:t>jQuery keypress()</a:t>
            </a:r>
            <a:br>
              <a:rPr lang="en-IN" dirty="0"/>
            </a:br>
            <a:endParaRPr lang="en-IN" dirty="0"/>
          </a:p>
        </p:txBody>
      </p:sp>
      <p:sp>
        <p:nvSpPr>
          <p:cNvPr id="3" name="Content Placeholder 2">
            <a:extLst>
              <a:ext uri="{FF2B5EF4-FFF2-40B4-BE49-F238E27FC236}">
                <a16:creationId xmlns:a16="http://schemas.microsoft.com/office/drawing/2014/main" id="{015878C3-9F70-4B89-8FDF-3236ED69129A}"/>
              </a:ext>
            </a:extLst>
          </p:cNvPr>
          <p:cNvSpPr>
            <a:spLocks noGrp="1"/>
          </p:cNvSpPr>
          <p:nvPr>
            <p:ph idx="1"/>
          </p:nvPr>
        </p:nvSpPr>
        <p:spPr>
          <a:xfrm>
            <a:off x="838200" y="1020726"/>
            <a:ext cx="10515600" cy="5635255"/>
          </a:xfrm>
        </p:spPr>
        <p:txBody>
          <a:bodyPr>
            <a:normAutofit/>
          </a:bodyPr>
          <a:lstStyle/>
          <a:p>
            <a:pPr algn="just"/>
            <a:r>
              <a:rPr lang="en-US" dirty="0"/>
              <a:t>The jQuery keypress () event is occurred when a keyboard button is pressed down. </a:t>
            </a:r>
          </a:p>
          <a:p>
            <a:pPr algn="just"/>
            <a:r>
              <a:rPr lang="en-US" dirty="0"/>
              <a:t>This event is similar to </a:t>
            </a:r>
            <a:r>
              <a:rPr lang="en-US" dirty="0" err="1"/>
              <a:t>keydown</a:t>
            </a:r>
            <a:r>
              <a:rPr lang="en-US" dirty="0"/>
              <a:t>() event. </a:t>
            </a:r>
          </a:p>
          <a:p>
            <a:pPr algn="just"/>
            <a:r>
              <a:rPr lang="en-US" dirty="0"/>
              <a:t>The keypress() method is executed or attach a function to run when a keypress() event occurs.</a:t>
            </a:r>
          </a:p>
          <a:p>
            <a:pPr marL="0" indent="0" algn="just">
              <a:buNone/>
            </a:pPr>
            <a:endParaRPr lang="en-US" dirty="0"/>
          </a:p>
          <a:p>
            <a:pPr marL="0" indent="0" algn="just">
              <a:buNone/>
            </a:pPr>
            <a:r>
              <a:rPr lang="en-US" b="1" dirty="0"/>
              <a:t>Syntax</a:t>
            </a:r>
            <a:r>
              <a:rPr lang="en-US" dirty="0"/>
              <a:t>:</a:t>
            </a:r>
          </a:p>
          <a:p>
            <a:pPr marL="0" indent="0" algn="just">
              <a:buNone/>
            </a:pPr>
            <a:r>
              <a:rPr lang="en-US" dirty="0"/>
              <a:t>$(selector).keypress()  </a:t>
            </a:r>
          </a:p>
          <a:p>
            <a:pPr lvl="1" algn="just"/>
            <a:r>
              <a:rPr lang="en-US" dirty="0"/>
              <a:t>It triggers the keypress event for selected elements.</a:t>
            </a:r>
          </a:p>
          <a:p>
            <a:pPr marL="0" indent="0" algn="just">
              <a:buNone/>
            </a:pPr>
            <a:r>
              <a:rPr lang="en-US" dirty="0"/>
              <a:t>$(selector).keypress(function)  </a:t>
            </a:r>
          </a:p>
          <a:p>
            <a:pPr lvl="1" algn="just"/>
            <a:r>
              <a:rPr lang="en-US" dirty="0"/>
              <a:t>It adds a function to the keypress event.</a:t>
            </a:r>
          </a:p>
          <a:p>
            <a:endParaRPr lang="en-IN" dirty="0"/>
          </a:p>
        </p:txBody>
      </p:sp>
    </p:spTree>
    <p:extLst>
      <p:ext uri="{BB962C8B-B14F-4D97-AF65-F5344CB8AC3E}">
        <p14:creationId xmlns:p14="http://schemas.microsoft.com/office/powerpoint/2010/main" val="2725848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C1CD-92EA-4A0B-B0E5-A9F037377579}"/>
              </a:ext>
            </a:extLst>
          </p:cNvPr>
          <p:cNvSpPr>
            <a:spLocks noGrp="1"/>
          </p:cNvSpPr>
          <p:nvPr>
            <p:ph type="title"/>
          </p:nvPr>
        </p:nvSpPr>
        <p:spPr/>
        <p:txBody>
          <a:bodyPr/>
          <a:lstStyle/>
          <a:p>
            <a:r>
              <a:rPr lang="en-IN" dirty="0"/>
              <a:t>Difference</a:t>
            </a:r>
          </a:p>
        </p:txBody>
      </p:sp>
      <p:sp>
        <p:nvSpPr>
          <p:cNvPr id="3" name="Content Placeholder 2">
            <a:extLst>
              <a:ext uri="{FF2B5EF4-FFF2-40B4-BE49-F238E27FC236}">
                <a16:creationId xmlns:a16="http://schemas.microsoft.com/office/drawing/2014/main" id="{BC188E06-C03C-4212-A3CE-E1EDFB2B4FE9}"/>
              </a:ext>
            </a:extLst>
          </p:cNvPr>
          <p:cNvSpPr>
            <a:spLocks noGrp="1"/>
          </p:cNvSpPr>
          <p:nvPr>
            <p:ph idx="1"/>
          </p:nvPr>
        </p:nvSpPr>
        <p:spPr/>
        <p:txBody>
          <a:bodyPr/>
          <a:lstStyle/>
          <a:p>
            <a:pPr algn="just"/>
            <a:r>
              <a:rPr lang="en-US" dirty="0"/>
              <a:t>The keypress event is similar to the </a:t>
            </a:r>
            <a:r>
              <a:rPr lang="en-US" dirty="0" err="1"/>
              <a:t>keydown</a:t>
            </a:r>
            <a:r>
              <a:rPr lang="en-US" dirty="0"/>
              <a:t> event, except that modifier and non-printing keys such as </a:t>
            </a:r>
            <a:r>
              <a:rPr lang="en-US" b="1" dirty="0"/>
              <a:t>Shift, Esc, Backspace or Delete, Arrow keys </a:t>
            </a:r>
            <a:r>
              <a:rPr lang="en-US" dirty="0"/>
              <a:t>etc. trigger </a:t>
            </a:r>
            <a:r>
              <a:rPr lang="en-US" dirty="0" err="1"/>
              <a:t>keydown</a:t>
            </a:r>
            <a:r>
              <a:rPr lang="en-US" dirty="0"/>
              <a:t> events but not keypress events.</a:t>
            </a:r>
            <a:endParaRPr lang="en-IN" dirty="0"/>
          </a:p>
        </p:txBody>
      </p:sp>
    </p:spTree>
    <p:extLst>
      <p:ext uri="{BB962C8B-B14F-4D97-AF65-F5344CB8AC3E}">
        <p14:creationId xmlns:p14="http://schemas.microsoft.com/office/powerpoint/2010/main" val="1000408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B201-3069-4F1C-B69B-97FDCD609B30}"/>
              </a:ext>
            </a:extLst>
          </p:cNvPr>
          <p:cNvSpPr>
            <a:spLocks noGrp="1"/>
          </p:cNvSpPr>
          <p:nvPr>
            <p:ph type="title"/>
          </p:nvPr>
        </p:nvSpPr>
        <p:spPr>
          <a:xfrm>
            <a:off x="838200" y="365126"/>
            <a:ext cx="10515600" cy="751294"/>
          </a:xfrm>
        </p:spPr>
        <p:txBody>
          <a:bodyPr>
            <a:normAutofit fontScale="90000"/>
          </a:bodyPr>
          <a:lstStyle/>
          <a:p>
            <a:r>
              <a:rPr lang="en-IN" b="1" u="sng" dirty="0"/>
              <a:t>jQuery </a:t>
            </a:r>
            <a:r>
              <a:rPr lang="en-IN" b="1" u="sng" dirty="0" err="1"/>
              <a:t>keyup</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5868FCA9-AF9F-442D-89B5-1D1A03169B7D}"/>
              </a:ext>
            </a:extLst>
          </p:cNvPr>
          <p:cNvSpPr>
            <a:spLocks noGrp="1"/>
          </p:cNvSpPr>
          <p:nvPr>
            <p:ph idx="1"/>
          </p:nvPr>
        </p:nvSpPr>
        <p:spPr>
          <a:xfrm>
            <a:off x="838200" y="1201478"/>
            <a:ext cx="10515600" cy="5656521"/>
          </a:xfrm>
        </p:spPr>
        <p:txBody>
          <a:bodyPr/>
          <a:lstStyle/>
          <a:p>
            <a:r>
              <a:rPr lang="en-US" dirty="0"/>
              <a:t>The jQuery </a:t>
            </a:r>
            <a:r>
              <a:rPr lang="en-US" dirty="0" err="1"/>
              <a:t>keyup</a:t>
            </a:r>
            <a:r>
              <a:rPr lang="en-US" dirty="0"/>
              <a:t>() event occurs when a keyboard button is released after pressing. </a:t>
            </a:r>
          </a:p>
          <a:p>
            <a:r>
              <a:rPr lang="en-US" dirty="0"/>
              <a:t>This method is executed or attach a function to run when a </a:t>
            </a:r>
            <a:r>
              <a:rPr lang="en-US" dirty="0" err="1"/>
              <a:t>keyup</a:t>
            </a:r>
            <a:r>
              <a:rPr lang="en-US" dirty="0"/>
              <a:t>() event occurs.</a:t>
            </a:r>
          </a:p>
          <a:p>
            <a:endParaRPr lang="en-US" dirty="0"/>
          </a:p>
          <a:p>
            <a:pPr marL="0" indent="0">
              <a:buNone/>
            </a:pPr>
            <a:r>
              <a:rPr lang="en-US" b="1" dirty="0"/>
              <a:t>Syntax</a:t>
            </a:r>
            <a:r>
              <a:rPr lang="en-US" dirty="0"/>
              <a:t>:</a:t>
            </a:r>
          </a:p>
          <a:p>
            <a:pPr marL="0" indent="0">
              <a:buNone/>
            </a:pPr>
            <a:r>
              <a:rPr lang="en-US" dirty="0"/>
              <a:t>$(selector).</a:t>
            </a:r>
            <a:r>
              <a:rPr lang="en-US" dirty="0" err="1"/>
              <a:t>keyup</a:t>
            </a:r>
            <a:r>
              <a:rPr lang="en-US" dirty="0"/>
              <a:t>()  </a:t>
            </a:r>
          </a:p>
          <a:p>
            <a:pPr lvl="1"/>
            <a:r>
              <a:rPr lang="en-US" dirty="0"/>
              <a:t>It triggers the </a:t>
            </a:r>
            <a:r>
              <a:rPr lang="en-US" dirty="0" err="1"/>
              <a:t>keyup</a:t>
            </a:r>
            <a:r>
              <a:rPr lang="en-US" dirty="0"/>
              <a:t> event for selected elements.</a:t>
            </a:r>
          </a:p>
          <a:p>
            <a:pPr marL="0" indent="0">
              <a:buNone/>
            </a:pPr>
            <a:r>
              <a:rPr lang="en-US" dirty="0"/>
              <a:t>$(selector).</a:t>
            </a:r>
            <a:r>
              <a:rPr lang="en-US" dirty="0" err="1"/>
              <a:t>keyup</a:t>
            </a:r>
            <a:r>
              <a:rPr lang="en-US" dirty="0"/>
              <a:t>(function)  </a:t>
            </a:r>
          </a:p>
          <a:p>
            <a:pPr lvl="1"/>
            <a:r>
              <a:rPr lang="en-US" dirty="0"/>
              <a:t>It adds a function to the </a:t>
            </a:r>
            <a:r>
              <a:rPr lang="en-US" dirty="0" err="1"/>
              <a:t>keyup</a:t>
            </a:r>
            <a:r>
              <a:rPr lang="en-US" dirty="0"/>
              <a:t> event.</a:t>
            </a:r>
          </a:p>
          <a:p>
            <a:endParaRPr lang="en-IN" dirty="0"/>
          </a:p>
        </p:txBody>
      </p:sp>
    </p:spTree>
    <p:extLst>
      <p:ext uri="{BB962C8B-B14F-4D97-AF65-F5344CB8AC3E}">
        <p14:creationId xmlns:p14="http://schemas.microsoft.com/office/powerpoint/2010/main" val="2776215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D1CD-0CFC-4F5A-9FBE-36969937AF59}"/>
              </a:ext>
            </a:extLst>
          </p:cNvPr>
          <p:cNvSpPr>
            <a:spLocks noGrp="1"/>
          </p:cNvSpPr>
          <p:nvPr>
            <p:ph type="title"/>
          </p:nvPr>
        </p:nvSpPr>
        <p:spPr>
          <a:xfrm>
            <a:off x="838200" y="365126"/>
            <a:ext cx="10515600" cy="644968"/>
          </a:xfrm>
        </p:spPr>
        <p:txBody>
          <a:bodyPr>
            <a:normAutofit fontScale="90000"/>
          </a:bodyPr>
          <a:lstStyle/>
          <a:p>
            <a:r>
              <a:rPr lang="en-IN" b="1" u="sng" dirty="0"/>
              <a:t>jQuery </a:t>
            </a:r>
            <a:r>
              <a:rPr lang="en-IN" b="1" u="sng" dirty="0" err="1"/>
              <a:t>mouseenter</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CC0F8503-D1C0-4B62-AC68-964CFBDFC212}"/>
              </a:ext>
            </a:extLst>
          </p:cNvPr>
          <p:cNvSpPr>
            <a:spLocks noGrp="1"/>
          </p:cNvSpPr>
          <p:nvPr>
            <p:ph idx="1"/>
          </p:nvPr>
        </p:nvSpPr>
        <p:spPr>
          <a:xfrm>
            <a:off x="838200" y="1010094"/>
            <a:ext cx="10515600" cy="5847906"/>
          </a:xfrm>
        </p:spPr>
        <p:txBody>
          <a:bodyPr>
            <a:normAutofit fontScale="92500" lnSpcReduction="10000"/>
          </a:bodyPr>
          <a:lstStyle/>
          <a:p>
            <a:pPr algn="just"/>
            <a:r>
              <a:rPr lang="en-US" dirty="0"/>
              <a:t>The </a:t>
            </a:r>
            <a:r>
              <a:rPr lang="en-US" dirty="0" err="1"/>
              <a:t>mouseenter</a:t>
            </a:r>
            <a:r>
              <a:rPr lang="en-US" dirty="0"/>
              <a:t>() method adds an event handler function to an HTML element. </a:t>
            </a:r>
          </a:p>
          <a:p>
            <a:pPr algn="just"/>
            <a:r>
              <a:rPr lang="en-US" dirty="0"/>
              <a:t>This function is executed, when the mouse pointer enters the HTML element.</a:t>
            </a:r>
          </a:p>
          <a:p>
            <a:pPr algn="just"/>
            <a:r>
              <a:rPr lang="en-US" dirty="0"/>
              <a:t>When you enter your mouse cursor over the selected element, it triggers the </a:t>
            </a:r>
            <a:r>
              <a:rPr lang="en-US" dirty="0" err="1"/>
              <a:t>mouseenter</a:t>
            </a:r>
            <a:r>
              <a:rPr lang="en-US" dirty="0"/>
              <a:t> event and once the </a:t>
            </a:r>
            <a:r>
              <a:rPr lang="en-US" dirty="0" err="1"/>
              <a:t>mouseenter</a:t>
            </a:r>
            <a:r>
              <a:rPr lang="en-US" dirty="0"/>
              <a:t> event is occurred, it executes the </a:t>
            </a:r>
            <a:r>
              <a:rPr lang="en-US" dirty="0" err="1"/>
              <a:t>mouseenter</a:t>
            </a:r>
            <a:r>
              <a:rPr lang="en-US" dirty="0"/>
              <a:t>() method to attach the event handler function to run.</a:t>
            </a:r>
          </a:p>
          <a:p>
            <a:pPr algn="just"/>
            <a:r>
              <a:rPr lang="en-US" dirty="0"/>
              <a:t>This event is generally used together with </a:t>
            </a:r>
            <a:r>
              <a:rPr lang="en-US" dirty="0" err="1"/>
              <a:t>mouseleave</a:t>
            </a:r>
            <a:r>
              <a:rPr lang="en-US" dirty="0"/>
              <a:t>() event.</a:t>
            </a:r>
          </a:p>
          <a:p>
            <a:pPr algn="just"/>
            <a:endParaRPr lang="en-US" b="1" dirty="0"/>
          </a:p>
          <a:p>
            <a:pPr marL="0" indent="0" algn="just">
              <a:buNone/>
            </a:pPr>
            <a:r>
              <a:rPr lang="en-US" b="1" dirty="0"/>
              <a:t>Syntax</a:t>
            </a:r>
            <a:r>
              <a:rPr lang="en-US" dirty="0"/>
              <a:t>:</a:t>
            </a:r>
          </a:p>
          <a:p>
            <a:pPr marL="0" indent="0" algn="just">
              <a:buNone/>
            </a:pPr>
            <a:r>
              <a:rPr lang="en-US" dirty="0"/>
              <a:t>$(selector).</a:t>
            </a:r>
            <a:r>
              <a:rPr lang="en-US" dirty="0" err="1"/>
              <a:t>mouseenter</a:t>
            </a:r>
            <a:r>
              <a:rPr lang="en-US" dirty="0"/>
              <a:t>()  </a:t>
            </a:r>
          </a:p>
          <a:p>
            <a:pPr lvl="1" algn="just"/>
            <a:r>
              <a:rPr lang="en-US" dirty="0"/>
              <a:t>It triggers the </a:t>
            </a:r>
            <a:r>
              <a:rPr lang="en-US" dirty="0" err="1"/>
              <a:t>mouseenter</a:t>
            </a:r>
            <a:r>
              <a:rPr lang="en-US" dirty="0"/>
              <a:t> event for selected elements.</a:t>
            </a:r>
          </a:p>
          <a:p>
            <a:pPr marL="0" indent="0" algn="just">
              <a:buNone/>
            </a:pPr>
            <a:r>
              <a:rPr lang="en-US" dirty="0"/>
              <a:t>$(selector).</a:t>
            </a:r>
            <a:r>
              <a:rPr lang="en-US" dirty="0" err="1"/>
              <a:t>mouseenter</a:t>
            </a:r>
            <a:r>
              <a:rPr lang="en-US" dirty="0"/>
              <a:t>(function)  </a:t>
            </a:r>
          </a:p>
          <a:p>
            <a:pPr lvl="1" algn="just"/>
            <a:r>
              <a:rPr lang="en-US" dirty="0"/>
              <a:t>It adds a function to the </a:t>
            </a:r>
            <a:r>
              <a:rPr lang="en-US" dirty="0" err="1"/>
              <a:t>mouseenter</a:t>
            </a:r>
            <a:r>
              <a:rPr lang="en-US" dirty="0"/>
              <a:t> event.</a:t>
            </a:r>
          </a:p>
          <a:p>
            <a:endParaRPr lang="en-IN" dirty="0"/>
          </a:p>
        </p:txBody>
      </p:sp>
    </p:spTree>
    <p:extLst>
      <p:ext uri="{BB962C8B-B14F-4D97-AF65-F5344CB8AC3E}">
        <p14:creationId xmlns:p14="http://schemas.microsoft.com/office/powerpoint/2010/main" val="870287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F0DE9-6C4E-48C7-A951-FCBF763576C3}"/>
              </a:ext>
            </a:extLst>
          </p:cNvPr>
          <p:cNvSpPr>
            <a:spLocks noGrp="1"/>
          </p:cNvSpPr>
          <p:nvPr>
            <p:ph type="title"/>
          </p:nvPr>
        </p:nvSpPr>
        <p:spPr>
          <a:xfrm>
            <a:off x="838200" y="365125"/>
            <a:ext cx="10515600" cy="708763"/>
          </a:xfrm>
        </p:spPr>
        <p:txBody>
          <a:bodyPr>
            <a:normAutofit fontScale="90000"/>
          </a:bodyPr>
          <a:lstStyle/>
          <a:p>
            <a:r>
              <a:rPr lang="en-IN" b="1" u="sng" dirty="0"/>
              <a:t>jQuery </a:t>
            </a:r>
            <a:r>
              <a:rPr lang="en-IN" b="1" u="sng" dirty="0" err="1"/>
              <a:t>mouseleave</a:t>
            </a:r>
            <a:r>
              <a:rPr lang="en-IN" b="1" u="sng" dirty="0"/>
              <a:t>()</a:t>
            </a:r>
            <a:br>
              <a:rPr lang="en-IN" b="1" u="sng" dirty="0"/>
            </a:br>
            <a:endParaRPr lang="en-IN" b="1" u="sng" dirty="0"/>
          </a:p>
        </p:txBody>
      </p:sp>
      <p:sp>
        <p:nvSpPr>
          <p:cNvPr id="3" name="Content Placeholder 2">
            <a:extLst>
              <a:ext uri="{FF2B5EF4-FFF2-40B4-BE49-F238E27FC236}">
                <a16:creationId xmlns:a16="http://schemas.microsoft.com/office/drawing/2014/main" id="{B9E8624C-77E8-41E1-A20B-355FA7DE9A8C}"/>
              </a:ext>
            </a:extLst>
          </p:cNvPr>
          <p:cNvSpPr>
            <a:spLocks noGrp="1"/>
          </p:cNvSpPr>
          <p:nvPr>
            <p:ph idx="1"/>
          </p:nvPr>
        </p:nvSpPr>
        <p:spPr>
          <a:xfrm>
            <a:off x="838200" y="1244010"/>
            <a:ext cx="10515600" cy="5613990"/>
          </a:xfrm>
        </p:spPr>
        <p:txBody>
          <a:bodyPr>
            <a:normAutofit fontScale="92500" lnSpcReduction="10000"/>
          </a:bodyPr>
          <a:lstStyle/>
          <a:p>
            <a:pPr algn="just"/>
            <a:r>
              <a:rPr lang="en-US" dirty="0"/>
              <a:t>The </a:t>
            </a:r>
            <a:r>
              <a:rPr lang="en-US" dirty="0" err="1"/>
              <a:t>mouseleave</a:t>
            </a:r>
            <a:r>
              <a:rPr lang="en-US" dirty="0"/>
              <a:t>() method adds an event handler function to an HTML element. </a:t>
            </a:r>
          </a:p>
          <a:p>
            <a:pPr algn="just"/>
            <a:r>
              <a:rPr lang="en-US" dirty="0"/>
              <a:t>This function is executed, when the mouse pointer leaves the HTML element.</a:t>
            </a:r>
          </a:p>
          <a:p>
            <a:pPr algn="just"/>
            <a:r>
              <a:rPr lang="en-US" dirty="0"/>
              <a:t>When your mouse cursor leaves the selected element, it triggers the </a:t>
            </a:r>
            <a:r>
              <a:rPr lang="en-US" dirty="0" err="1"/>
              <a:t>mouseleave</a:t>
            </a:r>
            <a:r>
              <a:rPr lang="en-US" dirty="0"/>
              <a:t> event and once the </a:t>
            </a:r>
            <a:r>
              <a:rPr lang="en-US" dirty="0" err="1"/>
              <a:t>mouseleave</a:t>
            </a:r>
            <a:r>
              <a:rPr lang="en-US" dirty="0"/>
              <a:t> event is occurred, it executes the </a:t>
            </a:r>
            <a:r>
              <a:rPr lang="en-US" dirty="0" err="1"/>
              <a:t>mouseleave</a:t>
            </a:r>
            <a:r>
              <a:rPr lang="en-US" dirty="0"/>
              <a:t>() method attached with the event handler function to run.</a:t>
            </a:r>
          </a:p>
          <a:p>
            <a:pPr algn="just"/>
            <a:r>
              <a:rPr lang="en-US" dirty="0"/>
              <a:t>This event is generally used together with </a:t>
            </a:r>
            <a:r>
              <a:rPr lang="en-US" dirty="0" err="1"/>
              <a:t>mouseenter</a:t>
            </a:r>
            <a:r>
              <a:rPr lang="en-US" dirty="0"/>
              <a:t>() event.</a:t>
            </a:r>
          </a:p>
          <a:p>
            <a:pPr marL="0" indent="0" algn="just">
              <a:buNone/>
            </a:pPr>
            <a:endParaRPr lang="en-US" b="1" dirty="0"/>
          </a:p>
          <a:p>
            <a:pPr marL="0" indent="0" algn="just">
              <a:buNone/>
            </a:pPr>
            <a:r>
              <a:rPr lang="en-US" b="1" dirty="0"/>
              <a:t>Syntax</a:t>
            </a:r>
            <a:r>
              <a:rPr lang="en-US" dirty="0"/>
              <a:t>:</a:t>
            </a:r>
          </a:p>
          <a:p>
            <a:pPr marL="0" indent="0" algn="just">
              <a:buNone/>
            </a:pPr>
            <a:r>
              <a:rPr lang="en-US" dirty="0"/>
              <a:t>$(selector).</a:t>
            </a:r>
            <a:r>
              <a:rPr lang="en-US" dirty="0" err="1"/>
              <a:t>mouseleave</a:t>
            </a:r>
            <a:r>
              <a:rPr lang="en-US" dirty="0"/>
              <a:t>()  </a:t>
            </a:r>
          </a:p>
          <a:p>
            <a:pPr lvl="1" algn="just"/>
            <a:r>
              <a:rPr lang="en-US" dirty="0"/>
              <a:t>It triggers the </a:t>
            </a:r>
            <a:r>
              <a:rPr lang="en-US" dirty="0" err="1"/>
              <a:t>mouseleave</a:t>
            </a:r>
            <a:r>
              <a:rPr lang="en-US" dirty="0"/>
              <a:t> event for selected elements.</a:t>
            </a:r>
          </a:p>
          <a:p>
            <a:pPr marL="0" indent="0" algn="just">
              <a:buNone/>
            </a:pPr>
            <a:r>
              <a:rPr lang="en-US" dirty="0"/>
              <a:t>$(selector).</a:t>
            </a:r>
            <a:r>
              <a:rPr lang="en-US" dirty="0" err="1"/>
              <a:t>mouseleave</a:t>
            </a:r>
            <a:r>
              <a:rPr lang="en-US" dirty="0"/>
              <a:t>(function)  </a:t>
            </a:r>
          </a:p>
          <a:p>
            <a:pPr lvl="1" algn="just"/>
            <a:r>
              <a:rPr lang="en-US" dirty="0"/>
              <a:t>It adds a function to the </a:t>
            </a:r>
            <a:r>
              <a:rPr lang="en-US" dirty="0" err="1"/>
              <a:t>mouseleave</a:t>
            </a:r>
            <a:r>
              <a:rPr lang="en-US" dirty="0"/>
              <a:t> event.</a:t>
            </a:r>
          </a:p>
          <a:p>
            <a:endParaRPr lang="en-IN" dirty="0"/>
          </a:p>
        </p:txBody>
      </p:sp>
    </p:spTree>
    <p:extLst>
      <p:ext uri="{BB962C8B-B14F-4D97-AF65-F5344CB8AC3E}">
        <p14:creationId xmlns:p14="http://schemas.microsoft.com/office/powerpoint/2010/main" val="1438094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9CF5-D685-4D79-9EB9-140F98ABCDC2}"/>
              </a:ext>
            </a:extLst>
          </p:cNvPr>
          <p:cNvSpPr>
            <a:spLocks noGrp="1"/>
          </p:cNvSpPr>
          <p:nvPr>
            <p:ph type="title"/>
          </p:nvPr>
        </p:nvSpPr>
        <p:spPr>
          <a:xfrm>
            <a:off x="838200" y="365125"/>
            <a:ext cx="10515600" cy="815089"/>
          </a:xfrm>
        </p:spPr>
        <p:txBody>
          <a:bodyPr>
            <a:normAutofit fontScale="90000"/>
          </a:bodyPr>
          <a:lstStyle/>
          <a:p>
            <a:r>
              <a:rPr lang="en-IN" b="1" u="sng" dirty="0"/>
              <a:t>jQuery hover()</a:t>
            </a:r>
            <a:br>
              <a:rPr lang="en-IN" b="1" u="sng" dirty="0"/>
            </a:br>
            <a:endParaRPr lang="en-IN" b="1" u="sng" dirty="0"/>
          </a:p>
        </p:txBody>
      </p:sp>
      <p:sp>
        <p:nvSpPr>
          <p:cNvPr id="3" name="Content Placeholder 2">
            <a:extLst>
              <a:ext uri="{FF2B5EF4-FFF2-40B4-BE49-F238E27FC236}">
                <a16:creationId xmlns:a16="http://schemas.microsoft.com/office/drawing/2014/main" id="{9C3DBE17-A3FF-44FD-9549-63E111F75E5A}"/>
              </a:ext>
            </a:extLst>
          </p:cNvPr>
          <p:cNvSpPr>
            <a:spLocks noGrp="1"/>
          </p:cNvSpPr>
          <p:nvPr>
            <p:ph idx="1"/>
          </p:nvPr>
        </p:nvSpPr>
        <p:spPr>
          <a:xfrm>
            <a:off x="838200" y="850606"/>
            <a:ext cx="10515600" cy="5326358"/>
          </a:xfrm>
        </p:spPr>
        <p:txBody>
          <a:bodyPr/>
          <a:lstStyle/>
          <a:p>
            <a:pPr algn="just"/>
            <a:r>
              <a:rPr lang="en-US" dirty="0"/>
              <a:t>The jQuery hover() method executes two functions when you roam the mouse pointer over the selected element. </a:t>
            </a:r>
          </a:p>
          <a:p>
            <a:pPr algn="just"/>
            <a:r>
              <a:rPr lang="en-US" dirty="0"/>
              <a:t>The hover() method triggers both the </a:t>
            </a:r>
            <a:r>
              <a:rPr lang="en-US" dirty="0" err="1"/>
              <a:t>mouseenter</a:t>
            </a:r>
            <a:r>
              <a:rPr lang="en-US" dirty="0"/>
              <a:t> and </a:t>
            </a:r>
            <a:r>
              <a:rPr lang="en-US" dirty="0" err="1"/>
              <a:t>mouseleave</a:t>
            </a:r>
            <a:r>
              <a:rPr lang="en-US" dirty="0"/>
              <a:t> events.</a:t>
            </a:r>
          </a:p>
          <a:p>
            <a:pPr algn="just"/>
            <a:endParaRPr lang="en-US" dirty="0"/>
          </a:p>
          <a:p>
            <a:pPr marL="0" indent="0" algn="just">
              <a:buNone/>
            </a:pPr>
            <a:r>
              <a:rPr lang="en-US" b="1" dirty="0"/>
              <a:t>Syntax</a:t>
            </a:r>
            <a:r>
              <a:rPr lang="en-US" dirty="0"/>
              <a:t>:</a:t>
            </a:r>
          </a:p>
          <a:p>
            <a:pPr lvl="1" algn="just"/>
            <a:r>
              <a:rPr lang="en-US" sz="2800" dirty="0"/>
              <a:t>$(selector).hover(</a:t>
            </a:r>
            <a:r>
              <a:rPr lang="en-US" sz="2800" dirty="0" err="1"/>
              <a:t>inFunction,outFunction</a:t>
            </a:r>
            <a:r>
              <a:rPr lang="en-US" sz="2800" dirty="0"/>
              <a:t>)   </a:t>
            </a:r>
          </a:p>
          <a:p>
            <a:pPr algn="just"/>
            <a:r>
              <a:rPr lang="en-IN" dirty="0"/>
              <a:t>Parameters</a:t>
            </a:r>
          </a:p>
          <a:p>
            <a:endParaRPr lang="en-US" dirty="0"/>
          </a:p>
          <a:p>
            <a:endParaRPr lang="en-IN" dirty="0"/>
          </a:p>
        </p:txBody>
      </p:sp>
      <p:pic>
        <p:nvPicPr>
          <p:cNvPr id="6" name="Picture 5">
            <a:extLst>
              <a:ext uri="{FF2B5EF4-FFF2-40B4-BE49-F238E27FC236}">
                <a16:creationId xmlns:a16="http://schemas.microsoft.com/office/drawing/2014/main" id="{7668CD04-C1EC-46A7-A175-7EA204B9E852}"/>
              </a:ext>
            </a:extLst>
          </p:cNvPr>
          <p:cNvPicPr>
            <a:picLocks noChangeAspect="1"/>
          </p:cNvPicPr>
          <p:nvPr/>
        </p:nvPicPr>
        <p:blipFill>
          <a:blip r:embed="rId2"/>
          <a:stretch>
            <a:fillRect/>
          </a:stretch>
        </p:blipFill>
        <p:spPr>
          <a:xfrm>
            <a:off x="838200" y="4899910"/>
            <a:ext cx="11144250" cy="1800225"/>
          </a:xfrm>
          <a:prstGeom prst="rect">
            <a:avLst/>
          </a:prstGeom>
        </p:spPr>
      </p:pic>
    </p:spTree>
    <p:extLst>
      <p:ext uri="{BB962C8B-B14F-4D97-AF65-F5344CB8AC3E}">
        <p14:creationId xmlns:p14="http://schemas.microsoft.com/office/powerpoint/2010/main" val="213265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EFCC9-E8C0-4FE6-B9A1-F50AC9959FA4}"/>
              </a:ext>
            </a:extLst>
          </p:cNvPr>
          <p:cNvSpPr>
            <a:spLocks noGrp="1"/>
          </p:cNvSpPr>
          <p:nvPr>
            <p:ph type="title"/>
          </p:nvPr>
        </p:nvSpPr>
        <p:spPr>
          <a:xfrm>
            <a:off x="838200" y="365126"/>
            <a:ext cx="10515600" cy="910782"/>
          </a:xfrm>
        </p:spPr>
        <p:txBody>
          <a:bodyPr/>
          <a:lstStyle/>
          <a:p>
            <a:r>
              <a:rPr lang="en-IN" b="1" u="sng" dirty="0"/>
              <a:t>jQuery Events Introduction</a:t>
            </a:r>
          </a:p>
        </p:txBody>
      </p:sp>
      <p:sp>
        <p:nvSpPr>
          <p:cNvPr id="3" name="Content Placeholder 2">
            <a:extLst>
              <a:ext uri="{FF2B5EF4-FFF2-40B4-BE49-F238E27FC236}">
                <a16:creationId xmlns:a16="http://schemas.microsoft.com/office/drawing/2014/main" id="{63FDBECB-264A-462A-9C0E-86005E5612B0}"/>
              </a:ext>
            </a:extLst>
          </p:cNvPr>
          <p:cNvSpPr>
            <a:spLocks noGrp="1"/>
          </p:cNvSpPr>
          <p:nvPr>
            <p:ph idx="1"/>
          </p:nvPr>
        </p:nvSpPr>
        <p:spPr>
          <a:xfrm>
            <a:off x="838200" y="1584252"/>
            <a:ext cx="10515600" cy="5114260"/>
          </a:xfrm>
        </p:spPr>
        <p:txBody>
          <a:bodyPr>
            <a:normAutofit/>
          </a:bodyPr>
          <a:lstStyle/>
          <a:p>
            <a:pPr algn="just"/>
            <a:r>
              <a:rPr lang="en-US" dirty="0"/>
              <a:t>jQuery events are the actions that can be detected by your web application. </a:t>
            </a:r>
          </a:p>
          <a:p>
            <a:pPr algn="just"/>
            <a:r>
              <a:rPr lang="en-US" dirty="0"/>
              <a:t>They are used to create dynamic web pages. An event shows the exact moment when something happens.</a:t>
            </a:r>
          </a:p>
          <a:p>
            <a:pPr algn="just"/>
            <a:endParaRPr lang="en-US" dirty="0"/>
          </a:p>
          <a:p>
            <a:pPr algn="just"/>
            <a:r>
              <a:rPr lang="en-US" dirty="0"/>
              <a:t>These are some examples of events.</a:t>
            </a:r>
          </a:p>
          <a:p>
            <a:pPr lvl="1" algn="just"/>
            <a:r>
              <a:rPr lang="en-US" dirty="0"/>
              <a:t>A mouse click</a:t>
            </a:r>
          </a:p>
          <a:p>
            <a:pPr lvl="1" algn="just"/>
            <a:r>
              <a:rPr lang="en-US" dirty="0"/>
              <a:t>An HTML form submission</a:t>
            </a:r>
          </a:p>
          <a:p>
            <a:pPr lvl="1" algn="just"/>
            <a:r>
              <a:rPr lang="en-US" dirty="0"/>
              <a:t>A web page loading</a:t>
            </a:r>
          </a:p>
          <a:p>
            <a:pPr lvl="1" algn="just"/>
            <a:r>
              <a:rPr lang="en-US" dirty="0"/>
              <a:t>A keystroke on the keyboard</a:t>
            </a:r>
          </a:p>
          <a:p>
            <a:pPr lvl="1" algn="just"/>
            <a:r>
              <a:rPr lang="en-US" dirty="0"/>
              <a:t>Scrolling of the web page etc.</a:t>
            </a:r>
          </a:p>
          <a:p>
            <a:endParaRPr lang="en-IN" dirty="0"/>
          </a:p>
        </p:txBody>
      </p:sp>
    </p:spTree>
    <p:extLst>
      <p:ext uri="{BB962C8B-B14F-4D97-AF65-F5344CB8AC3E}">
        <p14:creationId xmlns:p14="http://schemas.microsoft.com/office/powerpoint/2010/main" val="2900209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0D3E-6DB4-4EE5-9041-9B2BE1DCB420}"/>
              </a:ext>
            </a:extLst>
          </p:cNvPr>
          <p:cNvSpPr>
            <a:spLocks noGrp="1"/>
          </p:cNvSpPr>
          <p:nvPr>
            <p:ph type="title"/>
          </p:nvPr>
        </p:nvSpPr>
        <p:spPr>
          <a:xfrm>
            <a:off x="838200" y="365125"/>
            <a:ext cx="10515600" cy="1059637"/>
          </a:xfrm>
        </p:spPr>
        <p:txBody>
          <a:bodyPr>
            <a:normAutofit fontScale="90000"/>
          </a:bodyPr>
          <a:lstStyle/>
          <a:p>
            <a:r>
              <a:rPr lang="en-IN" b="1" u="sng" dirty="0"/>
              <a:t>jQuery </a:t>
            </a:r>
            <a:r>
              <a:rPr lang="en-IN" b="1" u="sng" dirty="0" err="1"/>
              <a:t>mousedown</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97471FFF-985B-4D3D-A8C1-59EB502BF9BE}"/>
              </a:ext>
            </a:extLst>
          </p:cNvPr>
          <p:cNvSpPr>
            <a:spLocks noGrp="1"/>
          </p:cNvSpPr>
          <p:nvPr>
            <p:ph idx="1"/>
          </p:nvPr>
        </p:nvSpPr>
        <p:spPr>
          <a:xfrm>
            <a:off x="838200" y="1254642"/>
            <a:ext cx="10515600" cy="4412511"/>
          </a:xfrm>
        </p:spPr>
        <p:txBody>
          <a:bodyPr>
            <a:normAutofit lnSpcReduction="10000"/>
          </a:bodyPr>
          <a:lstStyle/>
          <a:p>
            <a:pPr algn="just"/>
            <a:r>
              <a:rPr lang="en-US" dirty="0"/>
              <a:t>The </a:t>
            </a:r>
            <a:r>
              <a:rPr lang="en-US" dirty="0" err="1"/>
              <a:t>mousedown</a:t>
            </a:r>
            <a:r>
              <a:rPr lang="en-US" dirty="0"/>
              <a:t>() method adds an event handler function to an HTML element. </a:t>
            </a:r>
          </a:p>
          <a:p>
            <a:pPr algn="just"/>
            <a:r>
              <a:rPr lang="en-US" dirty="0"/>
              <a:t>This function is executed, when the left mouse button is pressed down, at the time while the mouse is over the HTML element.</a:t>
            </a:r>
          </a:p>
          <a:p>
            <a:pPr algn="just"/>
            <a:r>
              <a:rPr lang="en-US" dirty="0"/>
              <a:t>This event is generally used together with </a:t>
            </a:r>
            <a:r>
              <a:rPr lang="en-US" dirty="0" err="1"/>
              <a:t>mouseup</a:t>
            </a:r>
            <a:r>
              <a:rPr lang="en-US" dirty="0"/>
              <a:t>() event.</a:t>
            </a:r>
          </a:p>
          <a:p>
            <a:pPr marL="0" indent="0" algn="just">
              <a:buNone/>
            </a:pPr>
            <a:r>
              <a:rPr lang="en-US" b="1" dirty="0"/>
              <a:t>Syntax</a:t>
            </a:r>
            <a:r>
              <a:rPr lang="en-US" dirty="0"/>
              <a:t>:</a:t>
            </a:r>
          </a:p>
          <a:p>
            <a:pPr algn="just"/>
            <a:r>
              <a:rPr lang="en-US" dirty="0"/>
              <a:t>$(selector).</a:t>
            </a:r>
            <a:r>
              <a:rPr lang="en-US" dirty="0" err="1"/>
              <a:t>mousedown</a:t>
            </a:r>
            <a:r>
              <a:rPr lang="en-US" dirty="0"/>
              <a:t>()  </a:t>
            </a:r>
          </a:p>
          <a:p>
            <a:pPr lvl="1" algn="just"/>
            <a:r>
              <a:rPr lang="en-US" dirty="0"/>
              <a:t>It triggers the </a:t>
            </a:r>
            <a:r>
              <a:rPr lang="en-US" dirty="0" err="1"/>
              <a:t>mousedown</a:t>
            </a:r>
            <a:r>
              <a:rPr lang="en-US" dirty="0"/>
              <a:t> event for selected elements.</a:t>
            </a:r>
          </a:p>
          <a:p>
            <a:pPr algn="just"/>
            <a:r>
              <a:rPr lang="en-US" dirty="0"/>
              <a:t>$(selector).</a:t>
            </a:r>
            <a:r>
              <a:rPr lang="en-US" dirty="0" err="1"/>
              <a:t>mousedown</a:t>
            </a:r>
            <a:r>
              <a:rPr lang="en-US" dirty="0"/>
              <a:t>(function)  </a:t>
            </a:r>
          </a:p>
          <a:p>
            <a:pPr lvl="1" algn="just"/>
            <a:r>
              <a:rPr lang="en-US" dirty="0"/>
              <a:t>It adds a function to the </a:t>
            </a:r>
            <a:r>
              <a:rPr lang="en-US" dirty="0" err="1"/>
              <a:t>mousedown</a:t>
            </a:r>
            <a:r>
              <a:rPr lang="en-US" dirty="0"/>
              <a:t> event.</a:t>
            </a:r>
          </a:p>
          <a:p>
            <a:endParaRPr lang="en-IN" dirty="0"/>
          </a:p>
        </p:txBody>
      </p:sp>
      <p:pic>
        <p:nvPicPr>
          <p:cNvPr id="5" name="Picture 4">
            <a:extLst>
              <a:ext uri="{FF2B5EF4-FFF2-40B4-BE49-F238E27FC236}">
                <a16:creationId xmlns:a16="http://schemas.microsoft.com/office/drawing/2014/main" id="{A9CFA579-BE6F-42A0-BEE6-6B7AA7C6246E}"/>
              </a:ext>
            </a:extLst>
          </p:cNvPr>
          <p:cNvPicPr>
            <a:picLocks noChangeAspect="1"/>
          </p:cNvPicPr>
          <p:nvPr/>
        </p:nvPicPr>
        <p:blipFill>
          <a:blip r:embed="rId2"/>
          <a:stretch>
            <a:fillRect/>
          </a:stretch>
        </p:blipFill>
        <p:spPr>
          <a:xfrm>
            <a:off x="1085850" y="5496256"/>
            <a:ext cx="10020300" cy="1266825"/>
          </a:xfrm>
          <a:prstGeom prst="rect">
            <a:avLst/>
          </a:prstGeom>
        </p:spPr>
      </p:pic>
    </p:spTree>
    <p:extLst>
      <p:ext uri="{BB962C8B-B14F-4D97-AF65-F5344CB8AC3E}">
        <p14:creationId xmlns:p14="http://schemas.microsoft.com/office/powerpoint/2010/main" val="279054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D25D-BF15-451E-8487-76B4C27B8AD9}"/>
              </a:ext>
            </a:extLst>
          </p:cNvPr>
          <p:cNvSpPr>
            <a:spLocks noGrp="1"/>
          </p:cNvSpPr>
          <p:nvPr>
            <p:ph type="title"/>
          </p:nvPr>
        </p:nvSpPr>
        <p:spPr>
          <a:xfrm>
            <a:off x="838200" y="365126"/>
            <a:ext cx="10515600" cy="687498"/>
          </a:xfrm>
        </p:spPr>
        <p:txBody>
          <a:bodyPr>
            <a:normAutofit fontScale="90000"/>
          </a:bodyPr>
          <a:lstStyle/>
          <a:p>
            <a:r>
              <a:rPr lang="en-IN" b="1" u="sng" dirty="0"/>
              <a:t>jQuery </a:t>
            </a:r>
            <a:r>
              <a:rPr lang="en-IN" b="1" u="sng" dirty="0" err="1"/>
              <a:t>mouseup</a:t>
            </a:r>
            <a:r>
              <a:rPr lang="en-IN" b="1" u="sng" dirty="0"/>
              <a:t>()</a:t>
            </a:r>
            <a:br>
              <a:rPr lang="en-IN" b="1" u="sng" dirty="0"/>
            </a:br>
            <a:endParaRPr lang="en-IN" b="1" u="sng" dirty="0"/>
          </a:p>
        </p:txBody>
      </p:sp>
      <p:sp>
        <p:nvSpPr>
          <p:cNvPr id="3" name="Content Placeholder 2">
            <a:extLst>
              <a:ext uri="{FF2B5EF4-FFF2-40B4-BE49-F238E27FC236}">
                <a16:creationId xmlns:a16="http://schemas.microsoft.com/office/drawing/2014/main" id="{42698B83-56D2-44FB-8501-52580B4FBC2A}"/>
              </a:ext>
            </a:extLst>
          </p:cNvPr>
          <p:cNvSpPr>
            <a:spLocks noGrp="1"/>
          </p:cNvSpPr>
          <p:nvPr>
            <p:ph idx="1"/>
          </p:nvPr>
        </p:nvSpPr>
        <p:spPr>
          <a:xfrm>
            <a:off x="361507" y="978195"/>
            <a:ext cx="10992293" cy="5879805"/>
          </a:xfrm>
        </p:spPr>
        <p:txBody>
          <a:bodyPr>
            <a:normAutofit fontScale="92500" lnSpcReduction="10000"/>
          </a:bodyPr>
          <a:lstStyle/>
          <a:p>
            <a:pPr algn="just"/>
            <a:r>
              <a:rPr lang="en-US" dirty="0"/>
              <a:t>The </a:t>
            </a:r>
            <a:r>
              <a:rPr lang="en-US" dirty="0" err="1"/>
              <a:t>mouseup</a:t>
            </a:r>
            <a:r>
              <a:rPr lang="en-US" dirty="0"/>
              <a:t>() method adds an event handler function to an HTML element. </a:t>
            </a:r>
          </a:p>
          <a:p>
            <a:pPr algn="just"/>
            <a:r>
              <a:rPr lang="en-US" dirty="0"/>
              <a:t>This function is executed, when the left mouse button is released after pressing mouse button on the HTML element.</a:t>
            </a:r>
          </a:p>
          <a:p>
            <a:pPr algn="just"/>
            <a:r>
              <a:rPr lang="en-US" dirty="0"/>
              <a:t>The </a:t>
            </a:r>
            <a:r>
              <a:rPr lang="en-US" dirty="0" err="1"/>
              <a:t>mouseup</a:t>
            </a:r>
            <a:r>
              <a:rPr lang="en-US" dirty="0"/>
              <a:t> () event occurs when you release the pressed button of your mouse over a selected element. </a:t>
            </a:r>
          </a:p>
          <a:p>
            <a:pPr algn="just"/>
            <a:r>
              <a:rPr lang="en-US" dirty="0"/>
              <a:t>Once the </a:t>
            </a:r>
            <a:r>
              <a:rPr lang="en-US" dirty="0" err="1"/>
              <a:t>mouseup</a:t>
            </a:r>
            <a:r>
              <a:rPr lang="en-US" dirty="0"/>
              <a:t>() event is occurred it executes the </a:t>
            </a:r>
            <a:r>
              <a:rPr lang="en-US" dirty="0" err="1"/>
              <a:t>mouseup</a:t>
            </a:r>
            <a:r>
              <a:rPr lang="en-US" dirty="0"/>
              <a:t>() method attached with a function to run.</a:t>
            </a:r>
          </a:p>
          <a:p>
            <a:pPr algn="just"/>
            <a:r>
              <a:rPr lang="en-US" dirty="0"/>
              <a:t>This event is generally used together with </a:t>
            </a:r>
            <a:r>
              <a:rPr lang="en-US" dirty="0" err="1"/>
              <a:t>mousedown</a:t>
            </a:r>
            <a:r>
              <a:rPr lang="en-US" dirty="0"/>
              <a:t>() event.</a:t>
            </a:r>
          </a:p>
          <a:p>
            <a:pPr algn="just"/>
            <a:endParaRPr lang="en-US" dirty="0"/>
          </a:p>
          <a:p>
            <a:pPr marL="0" indent="0" algn="just">
              <a:buNone/>
            </a:pPr>
            <a:r>
              <a:rPr lang="en-US" b="1" dirty="0"/>
              <a:t>Syntax</a:t>
            </a:r>
            <a:r>
              <a:rPr lang="en-US" dirty="0"/>
              <a:t>:</a:t>
            </a:r>
          </a:p>
          <a:p>
            <a:pPr algn="just"/>
            <a:r>
              <a:rPr lang="en-US" dirty="0"/>
              <a:t>$(selector).</a:t>
            </a:r>
            <a:r>
              <a:rPr lang="en-US" dirty="0" err="1"/>
              <a:t>mouseup</a:t>
            </a:r>
            <a:r>
              <a:rPr lang="en-US" dirty="0"/>
              <a:t>()  </a:t>
            </a:r>
          </a:p>
          <a:p>
            <a:pPr lvl="1" algn="just"/>
            <a:r>
              <a:rPr lang="en-US" dirty="0"/>
              <a:t>It triggers the </a:t>
            </a:r>
            <a:r>
              <a:rPr lang="en-US" dirty="0" err="1"/>
              <a:t>mouseup</a:t>
            </a:r>
            <a:r>
              <a:rPr lang="en-US" dirty="0"/>
              <a:t> event for selected elements.</a:t>
            </a:r>
          </a:p>
          <a:p>
            <a:pPr algn="just"/>
            <a:r>
              <a:rPr lang="en-US" dirty="0"/>
              <a:t>$(selector).</a:t>
            </a:r>
            <a:r>
              <a:rPr lang="en-US" dirty="0" err="1"/>
              <a:t>mouseup</a:t>
            </a:r>
            <a:r>
              <a:rPr lang="en-US" dirty="0"/>
              <a:t>(function)  </a:t>
            </a:r>
          </a:p>
          <a:p>
            <a:pPr lvl="1" algn="just"/>
            <a:r>
              <a:rPr lang="en-US" dirty="0"/>
              <a:t>It adds a function to the </a:t>
            </a:r>
            <a:r>
              <a:rPr lang="en-US" dirty="0" err="1"/>
              <a:t>mouseup</a:t>
            </a:r>
            <a:r>
              <a:rPr lang="en-US" dirty="0"/>
              <a:t> event.</a:t>
            </a:r>
          </a:p>
        </p:txBody>
      </p:sp>
    </p:spTree>
    <p:extLst>
      <p:ext uri="{BB962C8B-B14F-4D97-AF65-F5344CB8AC3E}">
        <p14:creationId xmlns:p14="http://schemas.microsoft.com/office/powerpoint/2010/main" val="1872898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9AF8-DE67-4CCB-998B-D7BC3116885F}"/>
              </a:ext>
            </a:extLst>
          </p:cNvPr>
          <p:cNvSpPr>
            <a:spLocks noGrp="1"/>
          </p:cNvSpPr>
          <p:nvPr>
            <p:ph type="title"/>
          </p:nvPr>
        </p:nvSpPr>
        <p:spPr/>
        <p:txBody>
          <a:bodyPr/>
          <a:lstStyle/>
          <a:p>
            <a:r>
              <a:rPr lang="en-IN" dirty="0"/>
              <a:t>Parameters</a:t>
            </a:r>
            <a:br>
              <a:rPr lang="en-IN" dirty="0"/>
            </a:br>
            <a:endParaRPr lang="en-IN" dirty="0"/>
          </a:p>
        </p:txBody>
      </p:sp>
      <p:sp>
        <p:nvSpPr>
          <p:cNvPr id="3" name="Content Placeholder 2">
            <a:extLst>
              <a:ext uri="{FF2B5EF4-FFF2-40B4-BE49-F238E27FC236}">
                <a16:creationId xmlns:a16="http://schemas.microsoft.com/office/drawing/2014/main" id="{7D39E432-E5C7-4C87-86D1-FEA7800AF10F}"/>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9E671F85-F156-4D23-949D-2F3A556EA5D0}"/>
              </a:ext>
            </a:extLst>
          </p:cNvPr>
          <p:cNvPicPr>
            <a:picLocks noChangeAspect="1"/>
          </p:cNvPicPr>
          <p:nvPr/>
        </p:nvPicPr>
        <p:blipFill>
          <a:blip r:embed="rId2"/>
          <a:stretch>
            <a:fillRect/>
          </a:stretch>
        </p:blipFill>
        <p:spPr>
          <a:xfrm>
            <a:off x="457200" y="2162175"/>
            <a:ext cx="11206716" cy="1654913"/>
          </a:xfrm>
          <a:prstGeom prst="rect">
            <a:avLst/>
          </a:prstGeom>
        </p:spPr>
      </p:pic>
    </p:spTree>
    <p:extLst>
      <p:ext uri="{BB962C8B-B14F-4D97-AF65-F5344CB8AC3E}">
        <p14:creationId xmlns:p14="http://schemas.microsoft.com/office/powerpoint/2010/main" val="4158508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989C-2636-484E-BB18-9BDD3696F67C}"/>
              </a:ext>
            </a:extLst>
          </p:cNvPr>
          <p:cNvSpPr>
            <a:spLocks noGrp="1"/>
          </p:cNvSpPr>
          <p:nvPr>
            <p:ph type="title"/>
          </p:nvPr>
        </p:nvSpPr>
        <p:spPr>
          <a:xfrm>
            <a:off x="838200" y="365126"/>
            <a:ext cx="10515600" cy="878884"/>
          </a:xfrm>
        </p:spPr>
        <p:txBody>
          <a:bodyPr>
            <a:normAutofit fontScale="90000"/>
          </a:bodyPr>
          <a:lstStyle/>
          <a:p>
            <a:r>
              <a:rPr lang="en-IN" b="1" u="sng" dirty="0"/>
              <a:t>jQuery mouseover()</a:t>
            </a:r>
            <a:br>
              <a:rPr lang="en-IN" dirty="0"/>
            </a:br>
            <a:endParaRPr lang="en-IN" dirty="0"/>
          </a:p>
        </p:txBody>
      </p:sp>
      <p:sp>
        <p:nvSpPr>
          <p:cNvPr id="3" name="Content Placeholder 2">
            <a:extLst>
              <a:ext uri="{FF2B5EF4-FFF2-40B4-BE49-F238E27FC236}">
                <a16:creationId xmlns:a16="http://schemas.microsoft.com/office/drawing/2014/main" id="{784F5586-4314-46CF-B91E-B70EC5989E31}"/>
              </a:ext>
            </a:extLst>
          </p:cNvPr>
          <p:cNvSpPr>
            <a:spLocks noGrp="1"/>
          </p:cNvSpPr>
          <p:nvPr>
            <p:ph idx="1"/>
          </p:nvPr>
        </p:nvSpPr>
        <p:spPr>
          <a:xfrm>
            <a:off x="838200" y="1244010"/>
            <a:ext cx="10515600" cy="5518297"/>
          </a:xfrm>
        </p:spPr>
        <p:txBody>
          <a:bodyPr>
            <a:normAutofit/>
          </a:bodyPr>
          <a:lstStyle/>
          <a:p>
            <a:pPr algn="just"/>
            <a:r>
              <a:rPr lang="en-US" dirty="0"/>
              <a:t>The mouseover event is occurred when you put your mouse cursor over the selected element .</a:t>
            </a:r>
          </a:p>
          <a:p>
            <a:pPr algn="just"/>
            <a:r>
              <a:rPr lang="en-US" dirty="0"/>
              <a:t>Once the mouseover event is occurred, it executes the mouseover () method or attach a function to run.</a:t>
            </a:r>
          </a:p>
          <a:p>
            <a:pPr algn="just"/>
            <a:r>
              <a:rPr lang="en-US" dirty="0"/>
              <a:t>This event is generally used with </a:t>
            </a:r>
            <a:r>
              <a:rPr lang="en-US" dirty="0" err="1"/>
              <a:t>mouseout</a:t>
            </a:r>
            <a:r>
              <a:rPr lang="en-US" dirty="0"/>
              <a:t>() event.</a:t>
            </a:r>
          </a:p>
          <a:p>
            <a:pPr algn="just"/>
            <a:endParaRPr lang="en-US" dirty="0"/>
          </a:p>
          <a:p>
            <a:pPr marL="0" indent="0" algn="just">
              <a:buNone/>
            </a:pPr>
            <a:r>
              <a:rPr lang="en-US" b="1" dirty="0"/>
              <a:t>Difference between </a:t>
            </a:r>
            <a:r>
              <a:rPr lang="en-US" b="1" dirty="0" err="1"/>
              <a:t>mouseenter</a:t>
            </a:r>
            <a:r>
              <a:rPr lang="en-US" b="1" dirty="0"/>
              <a:t>() and mouseover()</a:t>
            </a:r>
          </a:p>
          <a:p>
            <a:pPr algn="just"/>
            <a:r>
              <a:rPr lang="en-US" dirty="0"/>
              <a:t>The </a:t>
            </a:r>
            <a:r>
              <a:rPr lang="en-US" dirty="0" err="1"/>
              <a:t>mouseenter</a:t>
            </a:r>
            <a:r>
              <a:rPr lang="en-US" dirty="0"/>
              <a:t> event is only triggered if the mouse pointer enters the selected element whereas the mouseover event triggers if the mouse cursor enters any child elements as well as the selected element.</a:t>
            </a:r>
          </a:p>
          <a:p>
            <a:endParaRPr lang="en-IN" dirty="0"/>
          </a:p>
        </p:txBody>
      </p:sp>
    </p:spTree>
    <p:extLst>
      <p:ext uri="{BB962C8B-B14F-4D97-AF65-F5344CB8AC3E}">
        <p14:creationId xmlns:p14="http://schemas.microsoft.com/office/powerpoint/2010/main" val="2497460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6BFA-7858-417D-A981-11ADEF0E51AF}"/>
              </a:ext>
            </a:extLst>
          </p:cNvPr>
          <p:cNvSpPr>
            <a:spLocks noGrp="1"/>
          </p:cNvSpPr>
          <p:nvPr>
            <p:ph type="title"/>
          </p:nvPr>
        </p:nvSpPr>
        <p:spPr>
          <a:xfrm>
            <a:off x="838200" y="365125"/>
            <a:ext cx="10515600" cy="900149"/>
          </a:xfrm>
        </p:spPr>
        <p:txBody>
          <a:bodyPr/>
          <a:lstStyle/>
          <a:p>
            <a:r>
              <a:rPr lang="en-US" b="1" dirty="0"/>
              <a:t>Syntax</a:t>
            </a:r>
            <a:endParaRPr lang="en-IN" dirty="0"/>
          </a:p>
        </p:txBody>
      </p:sp>
      <p:sp>
        <p:nvSpPr>
          <p:cNvPr id="3" name="Content Placeholder 2">
            <a:extLst>
              <a:ext uri="{FF2B5EF4-FFF2-40B4-BE49-F238E27FC236}">
                <a16:creationId xmlns:a16="http://schemas.microsoft.com/office/drawing/2014/main" id="{087F41FC-BACA-4003-8CE8-76545CD80B10}"/>
              </a:ext>
            </a:extLst>
          </p:cNvPr>
          <p:cNvSpPr>
            <a:spLocks noGrp="1"/>
          </p:cNvSpPr>
          <p:nvPr>
            <p:ph idx="1"/>
          </p:nvPr>
        </p:nvSpPr>
        <p:spPr>
          <a:xfrm>
            <a:off x="838200" y="1626782"/>
            <a:ext cx="10515600" cy="2806996"/>
          </a:xfrm>
        </p:spPr>
        <p:txBody>
          <a:bodyPr/>
          <a:lstStyle/>
          <a:p>
            <a:r>
              <a:rPr lang="en-US" dirty="0"/>
              <a:t>$(selector).mouseover()  </a:t>
            </a:r>
          </a:p>
          <a:p>
            <a:pPr lvl="1"/>
            <a:r>
              <a:rPr lang="en-US" dirty="0"/>
              <a:t>It triggers the mouseover event for selected elements.</a:t>
            </a:r>
          </a:p>
          <a:p>
            <a:r>
              <a:rPr lang="en-US" dirty="0"/>
              <a:t>$(selector).mouseover(function)  </a:t>
            </a:r>
          </a:p>
          <a:p>
            <a:pPr lvl="1"/>
            <a:r>
              <a:rPr lang="en-US" dirty="0"/>
              <a:t>It adds a function to the mouseover event.</a:t>
            </a:r>
          </a:p>
          <a:p>
            <a:endParaRPr lang="en-US" dirty="0"/>
          </a:p>
          <a:p>
            <a:r>
              <a:rPr lang="en-US" dirty="0"/>
              <a:t>Parameters of jQuery mouseover() event</a:t>
            </a:r>
          </a:p>
          <a:p>
            <a:endParaRPr lang="en-IN" dirty="0"/>
          </a:p>
        </p:txBody>
      </p:sp>
      <p:pic>
        <p:nvPicPr>
          <p:cNvPr id="4" name="Picture 3">
            <a:extLst>
              <a:ext uri="{FF2B5EF4-FFF2-40B4-BE49-F238E27FC236}">
                <a16:creationId xmlns:a16="http://schemas.microsoft.com/office/drawing/2014/main" id="{24B2D51A-1C7E-41FD-BFC6-91F657EA840F}"/>
              </a:ext>
            </a:extLst>
          </p:cNvPr>
          <p:cNvPicPr>
            <a:picLocks noChangeAspect="1"/>
          </p:cNvPicPr>
          <p:nvPr/>
        </p:nvPicPr>
        <p:blipFill>
          <a:blip r:embed="rId2"/>
          <a:stretch>
            <a:fillRect/>
          </a:stretch>
        </p:blipFill>
        <p:spPr>
          <a:xfrm>
            <a:off x="838200" y="4795285"/>
            <a:ext cx="10229850" cy="1697589"/>
          </a:xfrm>
          <a:prstGeom prst="rect">
            <a:avLst/>
          </a:prstGeom>
        </p:spPr>
      </p:pic>
    </p:spTree>
    <p:extLst>
      <p:ext uri="{BB962C8B-B14F-4D97-AF65-F5344CB8AC3E}">
        <p14:creationId xmlns:p14="http://schemas.microsoft.com/office/powerpoint/2010/main" val="3086763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2060-5264-4DB0-8CFE-42F1E21B3168}"/>
              </a:ext>
            </a:extLst>
          </p:cNvPr>
          <p:cNvSpPr>
            <a:spLocks noGrp="1"/>
          </p:cNvSpPr>
          <p:nvPr>
            <p:ph type="title"/>
          </p:nvPr>
        </p:nvSpPr>
        <p:spPr>
          <a:xfrm>
            <a:off x="838200" y="365126"/>
            <a:ext cx="10515600" cy="687498"/>
          </a:xfrm>
        </p:spPr>
        <p:txBody>
          <a:bodyPr>
            <a:normAutofit fontScale="90000"/>
          </a:bodyPr>
          <a:lstStyle/>
          <a:p>
            <a:r>
              <a:rPr lang="en-IN" b="1" u="sng" dirty="0"/>
              <a:t>jQuery </a:t>
            </a:r>
            <a:r>
              <a:rPr lang="en-IN" b="1" u="sng" dirty="0" err="1"/>
              <a:t>mouseout</a:t>
            </a:r>
            <a:r>
              <a:rPr lang="en-IN" b="1" u="sng" dirty="0"/>
              <a:t>()</a:t>
            </a:r>
            <a:br>
              <a:rPr lang="en-IN" b="1" u="sng" dirty="0"/>
            </a:br>
            <a:endParaRPr lang="en-IN" b="1" u="sng" dirty="0"/>
          </a:p>
        </p:txBody>
      </p:sp>
      <p:sp>
        <p:nvSpPr>
          <p:cNvPr id="3" name="Content Placeholder 2">
            <a:extLst>
              <a:ext uri="{FF2B5EF4-FFF2-40B4-BE49-F238E27FC236}">
                <a16:creationId xmlns:a16="http://schemas.microsoft.com/office/drawing/2014/main" id="{468EEC8C-FBC1-4D42-8E87-66E48C2E2145}"/>
              </a:ext>
            </a:extLst>
          </p:cNvPr>
          <p:cNvSpPr>
            <a:spLocks noGrp="1"/>
          </p:cNvSpPr>
          <p:nvPr>
            <p:ph idx="1"/>
          </p:nvPr>
        </p:nvSpPr>
        <p:spPr>
          <a:xfrm>
            <a:off x="838200" y="1052624"/>
            <a:ext cx="10515600" cy="5124339"/>
          </a:xfrm>
        </p:spPr>
        <p:txBody>
          <a:bodyPr>
            <a:normAutofit/>
          </a:bodyPr>
          <a:lstStyle/>
          <a:p>
            <a:pPr algn="just"/>
            <a:r>
              <a:rPr lang="en-US" dirty="0"/>
              <a:t>The </a:t>
            </a:r>
            <a:r>
              <a:rPr lang="en-US" dirty="0" err="1"/>
              <a:t>mouseout</a:t>
            </a:r>
            <a:r>
              <a:rPr lang="en-US" dirty="0"/>
              <a:t> event is occurred when you remove your mouse cursor from the selected element .</a:t>
            </a:r>
          </a:p>
          <a:p>
            <a:pPr algn="just"/>
            <a:r>
              <a:rPr lang="en-US" dirty="0"/>
              <a:t>Once the </a:t>
            </a:r>
            <a:r>
              <a:rPr lang="en-US" dirty="0" err="1"/>
              <a:t>mouseout</a:t>
            </a:r>
            <a:r>
              <a:rPr lang="en-US" dirty="0"/>
              <a:t> event is occurred, it executes the </a:t>
            </a:r>
            <a:r>
              <a:rPr lang="en-US" dirty="0" err="1"/>
              <a:t>mouseout</a:t>
            </a:r>
            <a:r>
              <a:rPr lang="en-US" dirty="0"/>
              <a:t>() method or attach a function to run.</a:t>
            </a:r>
          </a:p>
          <a:p>
            <a:pPr algn="just"/>
            <a:r>
              <a:rPr lang="en-US" dirty="0"/>
              <a:t>This event is generally used with mouseover () event.</a:t>
            </a:r>
          </a:p>
          <a:p>
            <a:pPr marL="0" indent="0" algn="just">
              <a:buNone/>
            </a:pPr>
            <a:endParaRPr lang="en-US" dirty="0"/>
          </a:p>
          <a:p>
            <a:pPr marL="0" indent="0" algn="just">
              <a:buNone/>
            </a:pPr>
            <a:r>
              <a:rPr lang="en-US" b="1" dirty="0"/>
              <a:t>Difference between </a:t>
            </a:r>
            <a:r>
              <a:rPr lang="en-US" b="1" dirty="0" err="1"/>
              <a:t>mouseleave</a:t>
            </a:r>
            <a:r>
              <a:rPr lang="en-US" b="1" dirty="0"/>
              <a:t> and </a:t>
            </a:r>
            <a:r>
              <a:rPr lang="en-US" b="1" dirty="0" err="1"/>
              <a:t>mouseout</a:t>
            </a:r>
            <a:endParaRPr lang="en-US" b="1" dirty="0"/>
          </a:p>
          <a:p>
            <a:pPr algn="just"/>
            <a:r>
              <a:rPr lang="en-US" dirty="0"/>
              <a:t>The </a:t>
            </a:r>
            <a:r>
              <a:rPr lang="en-US" dirty="0" err="1"/>
              <a:t>mouseleave</a:t>
            </a:r>
            <a:r>
              <a:rPr lang="en-US" dirty="0"/>
              <a:t> event is only triggered if the mouse pointer leaves the selected element whereas the </a:t>
            </a:r>
            <a:r>
              <a:rPr lang="en-US" dirty="0" err="1"/>
              <a:t>mouseout</a:t>
            </a:r>
            <a:r>
              <a:rPr lang="en-US" dirty="0"/>
              <a:t> event triggers if the mouse cursor leaves any child elements as well as the selected element.</a:t>
            </a:r>
          </a:p>
          <a:p>
            <a:endParaRPr lang="en-IN" dirty="0"/>
          </a:p>
        </p:txBody>
      </p:sp>
    </p:spTree>
    <p:extLst>
      <p:ext uri="{BB962C8B-B14F-4D97-AF65-F5344CB8AC3E}">
        <p14:creationId xmlns:p14="http://schemas.microsoft.com/office/powerpoint/2010/main" val="2002773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3E49-2C32-4F3C-9DA3-BCB73D41D9BB}"/>
              </a:ext>
            </a:extLst>
          </p:cNvPr>
          <p:cNvSpPr>
            <a:spLocks noGrp="1"/>
          </p:cNvSpPr>
          <p:nvPr>
            <p:ph type="title"/>
          </p:nvPr>
        </p:nvSpPr>
        <p:spPr/>
        <p:txBody>
          <a:bodyPr/>
          <a:lstStyle/>
          <a:p>
            <a:r>
              <a:rPr lang="en-US" b="1" dirty="0"/>
              <a:t>Syntax</a:t>
            </a:r>
            <a:br>
              <a:rPr lang="en-US" dirty="0"/>
            </a:br>
            <a:endParaRPr lang="en-IN" dirty="0"/>
          </a:p>
        </p:txBody>
      </p:sp>
      <p:sp>
        <p:nvSpPr>
          <p:cNvPr id="3" name="Content Placeholder 2">
            <a:extLst>
              <a:ext uri="{FF2B5EF4-FFF2-40B4-BE49-F238E27FC236}">
                <a16:creationId xmlns:a16="http://schemas.microsoft.com/office/drawing/2014/main" id="{B1578551-EC54-401E-A0F6-20B475D30692}"/>
              </a:ext>
            </a:extLst>
          </p:cNvPr>
          <p:cNvSpPr>
            <a:spLocks noGrp="1"/>
          </p:cNvSpPr>
          <p:nvPr>
            <p:ph idx="1"/>
          </p:nvPr>
        </p:nvSpPr>
        <p:spPr>
          <a:xfrm>
            <a:off x="838200" y="1690688"/>
            <a:ext cx="10515600" cy="3236173"/>
          </a:xfrm>
        </p:spPr>
        <p:txBody>
          <a:bodyPr>
            <a:normAutofit/>
          </a:bodyPr>
          <a:lstStyle/>
          <a:p>
            <a:r>
              <a:rPr lang="en-US" dirty="0"/>
              <a:t>$(selector).</a:t>
            </a:r>
            <a:r>
              <a:rPr lang="en-US" dirty="0" err="1"/>
              <a:t>mouseout</a:t>
            </a:r>
            <a:r>
              <a:rPr lang="en-US" dirty="0"/>
              <a:t>()  </a:t>
            </a:r>
          </a:p>
          <a:p>
            <a:pPr lvl="1"/>
            <a:r>
              <a:rPr lang="en-US" dirty="0"/>
              <a:t>It triggers the </a:t>
            </a:r>
            <a:r>
              <a:rPr lang="en-US" dirty="0" err="1"/>
              <a:t>mouseout</a:t>
            </a:r>
            <a:r>
              <a:rPr lang="en-US" dirty="0"/>
              <a:t> event for selected elements.</a:t>
            </a:r>
          </a:p>
          <a:p>
            <a:r>
              <a:rPr lang="en-US" dirty="0"/>
              <a:t>$(selector).</a:t>
            </a:r>
            <a:r>
              <a:rPr lang="en-US" dirty="0" err="1"/>
              <a:t>mouseout</a:t>
            </a:r>
            <a:r>
              <a:rPr lang="en-US" dirty="0"/>
              <a:t>(function)  </a:t>
            </a:r>
          </a:p>
          <a:p>
            <a:pPr lvl="1"/>
            <a:r>
              <a:rPr lang="en-US" dirty="0"/>
              <a:t>It adds a function to the </a:t>
            </a:r>
            <a:r>
              <a:rPr lang="en-US" dirty="0" err="1"/>
              <a:t>mouseout</a:t>
            </a:r>
            <a:r>
              <a:rPr lang="en-US" dirty="0"/>
              <a:t> event.</a:t>
            </a:r>
          </a:p>
          <a:p>
            <a:pPr lvl="1"/>
            <a:endParaRPr lang="en-US" dirty="0"/>
          </a:p>
          <a:p>
            <a:r>
              <a:rPr lang="en-US" b="1" dirty="0"/>
              <a:t>Parameters</a:t>
            </a:r>
          </a:p>
        </p:txBody>
      </p:sp>
      <p:pic>
        <p:nvPicPr>
          <p:cNvPr id="4" name="Picture 3">
            <a:extLst>
              <a:ext uri="{FF2B5EF4-FFF2-40B4-BE49-F238E27FC236}">
                <a16:creationId xmlns:a16="http://schemas.microsoft.com/office/drawing/2014/main" id="{00C357D2-468D-43CC-B985-724216C6E8D6}"/>
              </a:ext>
            </a:extLst>
          </p:cNvPr>
          <p:cNvPicPr>
            <a:picLocks noChangeAspect="1"/>
          </p:cNvPicPr>
          <p:nvPr/>
        </p:nvPicPr>
        <p:blipFill>
          <a:blip r:embed="rId2"/>
          <a:stretch>
            <a:fillRect/>
          </a:stretch>
        </p:blipFill>
        <p:spPr>
          <a:xfrm>
            <a:off x="1152524" y="4926861"/>
            <a:ext cx="10201275" cy="1566014"/>
          </a:xfrm>
          <a:prstGeom prst="rect">
            <a:avLst/>
          </a:prstGeom>
        </p:spPr>
      </p:pic>
    </p:spTree>
    <p:extLst>
      <p:ext uri="{BB962C8B-B14F-4D97-AF65-F5344CB8AC3E}">
        <p14:creationId xmlns:p14="http://schemas.microsoft.com/office/powerpoint/2010/main" val="3136528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900A-8839-4A88-9359-439462032591}"/>
              </a:ext>
            </a:extLst>
          </p:cNvPr>
          <p:cNvSpPr>
            <a:spLocks noGrp="1"/>
          </p:cNvSpPr>
          <p:nvPr>
            <p:ph type="title"/>
          </p:nvPr>
        </p:nvSpPr>
        <p:spPr>
          <a:xfrm>
            <a:off x="838200" y="365125"/>
            <a:ext cx="10515600" cy="666233"/>
          </a:xfrm>
        </p:spPr>
        <p:txBody>
          <a:bodyPr>
            <a:normAutofit fontScale="90000"/>
          </a:bodyPr>
          <a:lstStyle/>
          <a:p>
            <a:r>
              <a:rPr lang="en-IN" b="1" u="sng" dirty="0"/>
              <a:t>jQuery load()</a:t>
            </a:r>
            <a:br>
              <a:rPr lang="en-IN" b="1" u="sng" dirty="0"/>
            </a:br>
            <a:endParaRPr lang="en-IN" b="1" u="sng" dirty="0"/>
          </a:p>
        </p:txBody>
      </p:sp>
      <p:sp>
        <p:nvSpPr>
          <p:cNvPr id="3" name="Content Placeholder 2">
            <a:extLst>
              <a:ext uri="{FF2B5EF4-FFF2-40B4-BE49-F238E27FC236}">
                <a16:creationId xmlns:a16="http://schemas.microsoft.com/office/drawing/2014/main" id="{51AAA9EA-0AD6-4017-A2C3-0CBE00A7C563}"/>
              </a:ext>
            </a:extLst>
          </p:cNvPr>
          <p:cNvSpPr>
            <a:spLocks noGrp="1"/>
          </p:cNvSpPr>
          <p:nvPr>
            <p:ph idx="1"/>
          </p:nvPr>
        </p:nvSpPr>
        <p:spPr>
          <a:xfrm>
            <a:off x="838200" y="1169581"/>
            <a:ext cx="10515600" cy="5007382"/>
          </a:xfrm>
        </p:spPr>
        <p:txBody>
          <a:bodyPr>
            <a:normAutofit lnSpcReduction="10000"/>
          </a:bodyPr>
          <a:lstStyle/>
          <a:p>
            <a:r>
              <a:rPr lang="en-US" dirty="0"/>
              <a:t>The load () method is used to load a specific element. </a:t>
            </a:r>
          </a:p>
          <a:p>
            <a:r>
              <a:rPr lang="en-US" dirty="0"/>
              <a:t>It attaches an event handler to load event. </a:t>
            </a:r>
          </a:p>
          <a:p>
            <a:r>
              <a:rPr lang="en-US" dirty="0"/>
              <a:t>The load event occurs when a specific element is loaded.</a:t>
            </a:r>
          </a:p>
          <a:p>
            <a:r>
              <a:rPr lang="en-US" dirty="0"/>
              <a:t> It is generally used with a URL (image, script, frame, iframe), and the window object.</a:t>
            </a:r>
          </a:p>
          <a:p>
            <a:r>
              <a:rPr lang="en-US" dirty="0"/>
              <a:t>Note: On some browsers, the load event did not trigger if the image is cached.</a:t>
            </a:r>
          </a:p>
          <a:p>
            <a:pPr marL="0" indent="0">
              <a:buNone/>
            </a:pPr>
            <a:endParaRPr lang="en-US" b="1" dirty="0"/>
          </a:p>
          <a:p>
            <a:pPr marL="0" indent="0">
              <a:buNone/>
            </a:pPr>
            <a:r>
              <a:rPr lang="en-US" b="1" dirty="0"/>
              <a:t>Syntax</a:t>
            </a:r>
            <a:r>
              <a:rPr lang="en-US" dirty="0"/>
              <a:t>:</a:t>
            </a:r>
          </a:p>
          <a:p>
            <a:r>
              <a:rPr lang="en-US" dirty="0"/>
              <a:t>$(selector).load(function)  </a:t>
            </a:r>
          </a:p>
          <a:p>
            <a:pPr lvl="1"/>
            <a:r>
              <a:rPr lang="en-US" dirty="0"/>
              <a:t>It adds a function to the load event.</a:t>
            </a:r>
          </a:p>
          <a:p>
            <a:endParaRPr lang="en-IN" dirty="0"/>
          </a:p>
        </p:txBody>
      </p:sp>
    </p:spTree>
    <p:extLst>
      <p:ext uri="{BB962C8B-B14F-4D97-AF65-F5344CB8AC3E}">
        <p14:creationId xmlns:p14="http://schemas.microsoft.com/office/powerpoint/2010/main" val="2042914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4550-B39E-41AC-8AB6-D2AB9C2A89D5}"/>
              </a:ext>
            </a:extLst>
          </p:cNvPr>
          <p:cNvSpPr>
            <a:spLocks noGrp="1"/>
          </p:cNvSpPr>
          <p:nvPr>
            <p:ph type="title"/>
          </p:nvPr>
        </p:nvSpPr>
        <p:spPr>
          <a:xfrm>
            <a:off x="838200" y="311962"/>
            <a:ext cx="10515600" cy="1325563"/>
          </a:xfrm>
        </p:spPr>
        <p:txBody>
          <a:bodyPr>
            <a:normAutofit fontScale="90000"/>
          </a:bodyPr>
          <a:lstStyle/>
          <a:p>
            <a:br>
              <a:rPr lang="en-IN" dirty="0"/>
            </a:br>
            <a:r>
              <a:rPr lang="en-IN" sz="5300" dirty="0"/>
              <a:t>Parameters</a:t>
            </a:r>
            <a:br>
              <a:rPr lang="en-IN" dirty="0"/>
            </a:br>
            <a:endParaRPr lang="en-IN" dirty="0"/>
          </a:p>
        </p:txBody>
      </p:sp>
      <p:sp>
        <p:nvSpPr>
          <p:cNvPr id="3" name="Content Placeholder 2">
            <a:extLst>
              <a:ext uri="{FF2B5EF4-FFF2-40B4-BE49-F238E27FC236}">
                <a16:creationId xmlns:a16="http://schemas.microsoft.com/office/drawing/2014/main" id="{04E63D47-5821-4B66-9A79-15CBA5346E1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D769818-8E56-4EDD-884B-B1B3CD1973CE}"/>
              </a:ext>
            </a:extLst>
          </p:cNvPr>
          <p:cNvPicPr>
            <a:picLocks noChangeAspect="1"/>
          </p:cNvPicPr>
          <p:nvPr/>
        </p:nvPicPr>
        <p:blipFill>
          <a:blip r:embed="rId2"/>
          <a:stretch>
            <a:fillRect/>
          </a:stretch>
        </p:blipFill>
        <p:spPr>
          <a:xfrm>
            <a:off x="866775" y="2020186"/>
            <a:ext cx="10458450" cy="2051751"/>
          </a:xfrm>
          <a:prstGeom prst="rect">
            <a:avLst/>
          </a:prstGeom>
        </p:spPr>
      </p:pic>
    </p:spTree>
    <p:extLst>
      <p:ext uri="{BB962C8B-B14F-4D97-AF65-F5344CB8AC3E}">
        <p14:creationId xmlns:p14="http://schemas.microsoft.com/office/powerpoint/2010/main" val="455034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A5304-4428-4D08-ACED-5A4F0696D74F}"/>
              </a:ext>
            </a:extLst>
          </p:cNvPr>
          <p:cNvSpPr>
            <a:spLocks noGrp="1"/>
          </p:cNvSpPr>
          <p:nvPr>
            <p:ph type="title"/>
          </p:nvPr>
        </p:nvSpPr>
        <p:spPr>
          <a:xfrm>
            <a:off x="838200" y="365125"/>
            <a:ext cx="10515600" cy="783191"/>
          </a:xfrm>
        </p:spPr>
        <p:txBody>
          <a:bodyPr>
            <a:normAutofit fontScale="90000"/>
          </a:bodyPr>
          <a:lstStyle/>
          <a:p>
            <a:r>
              <a:rPr lang="en-IN" b="1" u="sng" dirty="0"/>
              <a:t>jQuery unload()</a:t>
            </a:r>
            <a:br>
              <a:rPr lang="en-IN" dirty="0"/>
            </a:br>
            <a:endParaRPr lang="en-IN" dirty="0"/>
          </a:p>
        </p:txBody>
      </p:sp>
      <p:sp>
        <p:nvSpPr>
          <p:cNvPr id="3" name="Content Placeholder 2">
            <a:extLst>
              <a:ext uri="{FF2B5EF4-FFF2-40B4-BE49-F238E27FC236}">
                <a16:creationId xmlns:a16="http://schemas.microsoft.com/office/drawing/2014/main" id="{E1457F66-87A8-4BD2-A627-5AE1A56C046B}"/>
              </a:ext>
            </a:extLst>
          </p:cNvPr>
          <p:cNvSpPr>
            <a:spLocks noGrp="1"/>
          </p:cNvSpPr>
          <p:nvPr>
            <p:ph idx="1"/>
          </p:nvPr>
        </p:nvSpPr>
        <p:spPr>
          <a:xfrm>
            <a:off x="838200" y="1148316"/>
            <a:ext cx="10515600" cy="5028647"/>
          </a:xfrm>
        </p:spPr>
        <p:txBody>
          <a:bodyPr>
            <a:normAutofit fontScale="92500" lnSpcReduction="20000"/>
          </a:bodyPr>
          <a:lstStyle/>
          <a:p>
            <a:pPr algn="just"/>
            <a:r>
              <a:rPr lang="en-US" dirty="0"/>
              <a:t>The jQuery unload() method is used to unload a specific element. </a:t>
            </a:r>
          </a:p>
          <a:p>
            <a:pPr algn="just"/>
            <a:r>
              <a:rPr lang="en-US" dirty="0"/>
              <a:t>It attaches an event handler to unload event.</a:t>
            </a:r>
          </a:p>
          <a:p>
            <a:pPr algn="just"/>
            <a:r>
              <a:rPr lang="en-US" dirty="0"/>
              <a:t> The unload event is sent to the window element when the user navigates away from the page. </a:t>
            </a:r>
          </a:p>
          <a:p>
            <a:pPr marL="0" indent="0" algn="just">
              <a:buNone/>
            </a:pPr>
            <a:endParaRPr lang="en-US" dirty="0"/>
          </a:p>
          <a:p>
            <a:pPr marL="0" indent="0" algn="just">
              <a:buNone/>
            </a:pPr>
            <a:r>
              <a:rPr lang="en-US" b="1" dirty="0"/>
              <a:t>Ways to trigger unload event</a:t>
            </a:r>
          </a:p>
          <a:p>
            <a:pPr algn="just"/>
            <a:endParaRPr lang="en-US" dirty="0"/>
          </a:p>
          <a:p>
            <a:pPr algn="just"/>
            <a:r>
              <a:rPr lang="en-US" dirty="0"/>
              <a:t>Click on a link which leads to leave the page.</a:t>
            </a:r>
          </a:p>
          <a:p>
            <a:pPr algn="just"/>
            <a:r>
              <a:rPr lang="en-US" dirty="0"/>
              <a:t>Use the forward or back button.</a:t>
            </a:r>
          </a:p>
          <a:p>
            <a:pPr algn="just"/>
            <a:r>
              <a:rPr lang="en-US" dirty="0"/>
              <a:t>Type a new URL in the address bar.</a:t>
            </a:r>
          </a:p>
          <a:p>
            <a:pPr algn="just"/>
            <a:r>
              <a:rPr lang="en-US" dirty="0"/>
              <a:t>Close the browser window.</a:t>
            </a:r>
          </a:p>
          <a:p>
            <a:pPr algn="just"/>
            <a:r>
              <a:rPr lang="en-US" dirty="0"/>
              <a:t>Reload the page.</a:t>
            </a:r>
          </a:p>
          <a:p>
            <a:endParaRPr lang="en-IN" dirty="0"/>
          </a:p>
        </p:txBody>
      </p:sp>
    </p:spTree>
    <p:extLst>
      <p:ext uri="{BB962C8B-B14F-4D97-AF65-F5344CB8AC3E}">
        <p14:creationId xmlns:p14="http://schemas.microsoft.com/office/powerpoint/2010/main" val="344894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F2F50-CDCE-4E06-BBB4-25A93F0128D0}"/>
              </a:ext>
            </a:extLst>
          </p:cNvPr>
          <p:cNvSpPr>
            <a:spLocks noGrp="1"/>
          </p:cNvSpPr>
          <p:nvPr>
            <p:ph type="title"/>
          </p:nvPr>
        </p:nvSpPr>
        <p:spPr/>
        <p:txBody>
          <a:bodyPr/>
          <a:lstStyle/>
          <a:p>
            <a:r>
              <a:rPr lang="en-IN" b="1" u="sng" dirty="0"/>
              <a:t>Types of Events</a:t>
            </a:r>
          </a:p>
        </p:txBody>
      </p:sp>
      <p:sp>
        <p:nvSpPr>
          <p:cNvPr id="3" name="Content Placeholder 2">
            <a:extLst>
              <a:ext uri="{FF2B5EF4-FFF2-40B4-BE49-F238E27FC236}">
                <a16:creationId xmlns:a16="http://schemas.microsoft.com/office/drawing/2014/main" id="{D0862FE7-A58E-426E-9E78-C09C75CCDAD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712F3CC-A3FE-4F1A-9031-7CB0BB2DD41F}"/>
              </a:ext>
            </a:extLst>
          </p:cNvPr>
          <p:cNvPicPr>
            <a:picLocks noChangeAspect="1"/>
          </p:cNvPicPr>
          <p:nvPr/>
        </p:nvPicPr>
        <p:blipFill>
          <a:blip r:embed="rId2"/>
          <a:stretch>
            <a:fillRect/>
          </a:stretch>
        </p:blipFill>
        <p:spPr>
          <a:xfrm>
            <a:off x="754912" y="1825624"/>
            <a:ext cx="10598888" cy="4351337"/>
          </a:xfrm>
          <a:prstGeom prst="rect">
            <a:avLst/>
          </a:prstGeom>
        </p:spPr>
      </p:pic>
    </p:spTree>
    <p:extLst>
      <p:ext uri="{BB962C8B-B14F-4D97-AF65-F5344CB8AC3E}">
        <p14:creationId xmlns:p14="http://schemas.microsoft.com/office/powerpoint/2010/main" val="4167064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EF810-F18C-473A-9FF4-A82F3AD27F66}"/>
              </a:ext>
            </a:extLst>
          </p:cNvPr>
          <p:cNvSpPr>
            <a:spLocks noGrp="1"/>
          </p:cNvSpPr>
          <p:nvPr>
            <p:ph type="title"/>
          </p:nvPr>
        </p:nvSpPr>
        <p:spPr/>
        <p:txBody>
          <a:bodyPr/>
          <a:lstStyle/>
          <a:p>
            <a:r>
              <a:rPr lang="en-US" b="1" dirty="0"/>
              <a:t>Syntax</a:t>
            </a:r>
            <a:endParaRPr lang="en-IN" dirty="0"/>
          </a:p>
        </p:txBody>
      </p:sp>
      <p:sp>
        <p:nvSpPr>
          <p:cNvPr id="3" name="Content Placeholder 2">
            <a:extLst>
              <a:ext uri="{FF2B5EF4-FFF2-40B4-BE49-F238E27FC236}">
                <a16:creationId xmlns:a16="http://schemas.microsoft.com/office/drawing/2014/main" id="{34598E04-4C76-4B98-95DD-3BF2A2D6BAF8}"/>
              </a:ext>
            </a:extLst>
          </p:cNvPr>
          <p:cNvSpPr>
            <a:spLocks noGrp="1"/>
          </p:cNvSpPr>
          <p:nvPr>
            <p:ph idx="1"/>
          </p:nvPr>
        </p:nvSpPr>
        <p:spPr>
          <a:xfrm>
            <a:off x="838200" y="1825625"/>
            <a:ext cx="10515600" cy="1895770"/>
          </a:xfrm>
        </p:spPr>
        <p:txBody>
          <a:bodyPr/>
          <a:lstStyle/>
          <a:p>
            <a:r>
              <a:rPr lang="en-US" dirty="0"/>
              <a:t>$(selector).unload(function)  </a:t>
            </a:r>
          </a:p>
          <a:p>
            <a:pPr lvl="1"/>
            <a:r>
              <a:rPr lang="en-US" dirty="0"/>
              <a:t>It adds a function to the unload event.</a:t>
            </a:r>
          </a:p>
          <a:p>
            <a:endParaRPr lang="en-US" dirty="0"/>
          </a:p>
          <a:p>
            <a:r>
              <a:rPr lang="en-US" b="1" dirty="0"/>
              <a:t>Parameters</a:t>
            </a:r>
          </a:p>
          <a:p>
            <a:endParaRPr lang="en-IN" dirty="0"/>
          </a:p>
        </p:txBody>
      </p:sp>
      <p:pic>
        <p:nvPicPr>
          <p:cNvPr id="4" name="Picture 3">
            <a:extLst>
              <a:ext uri="{FF2B5EF4-FFF2-40B4-BE49-F238E27FC236}">
                <a16:creationId xmlns:a16="http://schemas.microsoft.com/office/drawing/2014/main" id="{7D30CC98-2221-41AC-87FC-A52D4E2D805C}"/>
              </a:ext>
            </a:extLst>
          </p:cNvPr>
          <p:cNvPicPr>
            <a:picLocks noChangeAspect="1"/>
          </p:cNvPicPr>
          <p:nvPr/>
        </p:nvPicPr>
        <p:blipFill>
          <a:blip r:embed="rId2"/>
          <a:stretch>
            <a:fillRect/>
          </a:stretch>
        </p:blipFill>
        <p:spPr>
          <a:xfrm>
            <a:off x="1109219" y="4194323"/>
            <a:ext cx="10427107" cy="1494096"/>
          </a:xfrm>
          <a:prstGeom prst="rect">
            <a:avLst/>
          </a:prstGeom>
        </p:spPr>
      </p:pic>
    </p:spTree>
    <p:extLst>
      <p:ext uri="{BB962C8B-B14F-4D97-AF65-F5344CB8AC3E}">
        <p14:creationId xmlns:p14="http://schemas.microsoft.com/office/powerpoint/2010/main" val="214406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62505-F0C8-4EEA-839F-A5A009E77267}"/>
              </a:ext>
            </a:extLst>
          </p:cNvPr>
          <p:cNvSpPr>
            <a:spLocks noGrp="1"/>
          </p:cNvSpPr>
          <p:nvPr>
            <p:ph type="title"/>
          </p:nvPr>
        </p:nvSpPr>
        <p:spPr>
          <a:xfrm>
            <a:off x="838200" y="365124"/>
            <a:ext cx="10515600" cy="1389247"/>
          </a:xfrm>
        </p:spPr>
        <p:txBody>
          <a:bodyPr>
            <a:normAutofit/>
          </a:bodyPr>
          <a:lstStyle/>
          <a:p>
            <a:r>
              <a:rPr lang="en-IN" b="1" u="sng" dirty="0"/>
              <a:t>jQuery delegate()</a:t>
            </a:r>
            <a:br>
              <a:rPr lang="en-IN" b="1" u="sng" dirty="0"/>
            </a:br>
            <a:endParaRPr lang="en-IN" b="1" u="sng" dirty="0"/>
          </a:p>
        </p:txBody>
      </p:sp>
      <p:sp>
        <p:nvSpPr>
          <p:cNvPr id="3" name="Content Placeholder 2">
            <a:extLst>
              <a:ext uri="{FF2B5EF4-FFF2-40B4-BE49-F238E27FC236}">
                <a16:creationId xmlns:a16="http://schemas.microsoft.com/office/drawing/2014/main" id="{5F753F6E-B8C7-4B20-9659-C67867E5B4E2}"/>
              </a:ext>
            </a:extLst>
          </p:cNvPr>
          <p:cNvSpPr>
            <a:spLocks noGrp="1"/>
          </p:cNvSpPr>
          <p:nvPr>
            <p:ph idx="1"/>
          </p:nvPr>
        </p:nvSpPr>
        <p:spPr>
          <a:xfrm>
            <a:off x="838200" y="2034437"/>
            <a:ext cx="10515600" cy="3593804"/>
          </a:xfrm>
        </p:spPr>
        <p:txBody>
          <a:bodyPr/>
          <a:lstStyle/>
          <a:p>
            <a:pPr algn="just"/>
            <a:r>
              <a:rPr lang="en-US" dirty="0"/>
              <a:t>The delegate () method is used to attach one or more event handlers for specified elements which are the children of selected elements.</a:t>
            </a:r>
          </a:p>
          <a:p>
            <a:pPr algn="just"/>
            <a:r>
              <a:rPr lang="en-US" dirty="0"/>
              <a:t>This method executes a function to run when the event occurs.</a:t>
            </a:r>
          </a:p>
          <a:p>
            <a:pPr algn="just"/>
            <a:r>
              <a:rPr lang="en-US" dirty="0"/>
              <a:t>The attached event handlers with the delegate () method works for both current and future elements.</a:t>
            </a:r>
          </a:p>
          <a:p>
            <a:pPr marL="0" indent="0" algn="just">
              <a:buNone/>
            </a:pPr>
            <a:r>
              <a:rPr lang="en-US" b="1" dirty="0"/>
              <a:t>Syntax</a:t>
            </a:r>
            <a:r>
              <a:rPr lang="en-US" dirty="0"/>
              <a:t>:</a:t>
            </a:r>
          </a:p>
          <a:p>
            <a:pPr algn="just"/>
            <a:r>
              <a:rPr lang="en-US" dirty="0"/>
              <a:t>$(selector).delegate(</a:t>
            </a:r>
            <a:r>
              <a:rPr lang="en-US" dirty="0" err="1"/>
              <a:t>childSelector,event,data,function</a:t>
            </a:r>
            <a:r>
              <a:rPr lang="en-US" dirty="0"/>
              <a:t>)   </a:t>
            </a:r>
          </a:p>
          <a:p>
            <a:endParaRPr lang="en-IN" dirty="0"/>
          </a:p>
        </p:txBody>
      </p:sp>
    </p:spTree>
    <p:extLst>
      <p:ext uri="{BB962C8B-B14F-4D97-AF65-F5344CB8AC3E}">
        <p14:creationId xmlns:p14="http://schemas.microsoft.com/office/powerpoint/2010/main" val="3387211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C2AD-635C-45AD-94A6-E4D68D6BCD99}"/>
              </a:ext>
            </a:extLst>
          </p:cNvPr>
          <p:cNvSpPr>
            <a:spLocks noGrp="1"/>
          </p:cNvSpPr>
          <p:nvPr>
            <p:ph type="title"/>
          </p:nvPr>
        </p:nvSpPr>
        <p:spPr/>
        <p:txBody>
          <a:bodyPr/>
          <a:lstStyle/>
          <a:p>
            <a:r>
              <a:rPr lang="en-IN" dirty="0"/>
              <a:t>Parameter</a:t>
            </a:r>
          </a:p>
        </p:txBody>
      </p:sp>
      <p:sp>
        <p:nvSpPr>
          <p:cNvPr id="3" name="Content Placeholder 2">
            <a:extLst>
              <a:ext uri="{FF2B5EF4-FFF2-40B4-BE49-F238E27FC236}">
                <a16:creationId xmlns:a16="http://schemas.microsoft.com/office/drawing/2014/main" id="{0F84452F-031A-4A82-917E-724AFCB4042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A9269313-C6C3-446D-898B-8A11144EFB33}"/>
              </a:ext>
            </a:extLst>
          </p:cNvPr>
          <p:cNvPicPr>
            <a:picLocks noChangeAspect="1"/>
          </p:cNvPicPr>
          <p:nvPr/>
        </p:nvPicPr>
        <p:blipFill>
          <a:blip r:embed="rId2"/>
          <a:stretch>
            <a:fillRect/>
          </a:stretch>
        </p:blipFill>
        <p:spPr>
          <a:xfrm>
            <a:off x="344672" y="1690687"/>
            <a:ext cx="11353800" cy="4802187"/>
          </a:xfrm>
          <a:prstGeom prst="rect">
            <a:avLst/>
          </a:prstGeom>
        </p:spPr>
      </p:pic>
    </p:spTree>
    <p:extLst>
      <p:ext uri="{BB962C8B-B14F-4D97-AF65-F5344CB8AC3E}">
        <p14:creationId xmlns:p14="http://schemas.microsoft.com/office/powerpoint/2010/main" val="2122444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9F30-0B2A-46FA-80B1-A3C5E2AA7C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35B9A9-F0C7-4EC5-A192-3A935B444808}"/>
              </a:ext>
            </a:extLst>
          </p:cNvPr>
          <p:cNvSpPr>
            <a:spLocks noGrp="1"/>
          </p:cNvSpPr>
          <p:nvPr>
            <p:ph idx="1"/>
          </p:nvPr>
        </p:nvSpPr>
        <p:spPr/>
        <p:txBody>
          <a:bodyPr/>
          <a:lstStyle/>
          <a:p>
            <a:r>
              <a:rPr lang="en-US" b="1" dirty="0"/>
              <a:t>Write the code for selecting the</a:t>
            </a:r>
            <a:br>
              <a:rPr lang="en-US" dirty="0"/>
            </a:br>
            <a:r>
              <a:rPr lang="en-US" b="1" dirty="0"/>
              <a:t>1st div element, 4th div element</a:t>
            </a:r>
            <a:br>
              <a:rPr lang="en-US" dirty="0"/>
            </a:br>
            <a:r>
              <a:rPr lang="en-US" b="1" dirty="0"/>
              <a:t>last div, and for even and odd div elements also.</a:t>
            </a:r>
            <a:br>
              <a:rPr lang="en-US" dirty="0"/>
            </a:br>
            <a:r>
              <a:rPr lang="en-US" b="1" dirty="0"/>
              <a:t>one by one?</a:t>
            </a:r>
            <a:br>
              <a:rPr lang="en-US" dirty="0"/>
            </a:br>
            <a:r>
              <a:rPr lang="en-US" b="1" dirty="0"/>
              <a:t>apply the red color on the above div.</a:t>
            </a:r>
            <a:endParaRPr lang="en-IN" dirty="0"/>
          </a:p>
        </p:txBody>
      </p:sp>
    </p:spTree>
    <p:extLst>
      <p:ext uri="{BB962C8B-B14F-4D97-AF65-F5344CB8AC3E}">
        <p14:creationId xmlns:p14="http://schemas.microsoft.com/office/powerpoint/2010/main" val="154246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3FAED-9B3D-4162-8689-BC388CD4BBB5}"/>
              </a:ext>
            </a:extLst>
          </p:cNvPr>
          <p:cNvSpPr>
            <a:spLocks noGrp="1"/>
          </p:cNvSpPr>
          <p:nvPr>
            <p:ph type="title"/>
          </p:nvPr>
        </p:nvSpPr>
        <p:spPr/>
        <p:txBody>
          <a:bodyPr/>
          <a:lstStyle/>
          <a:p>
            <a:r>
              <a:rPr lang="en-IN" b="1" u="sng" dirty="0"/>
              <a:t>jQuery click()</a:t>
            </a:r>
            <a:br>
              <a:rPr lang="en-IN" b="1" u="sng" dirty="0"/>
            </a:br>
            <a:endParaRPr lang="en-IN" b="1" u="sng" dirty="0"/>
          </a:p>
        </p:txBody>
      </p:sp>
      <p:sp>
        <p:nvSpPr>
          <p:cNvPr id="3" name="Content Placeholder 2">
            <a:extLst>
              <a:ext uri="{FF2B5EF4-FFF2-40B4-BE49-F238E27FC236}">
                <a16:creationId xmlns:a16="http://schemas.microsoft.com/office/drawing/2014/main" id="{A165D290-B1E7-4FFA-8B38-7370B30382E4}"/>
              </a:ext>
            </a:extLst>
          </p:cNvPr>
          <p:cNvSpPr>
            <a:spLocks noGrp="1"/>
          </p:cNvSpPr>
          <p:nvPr>
            <p:ph idx="1"/>
          </p:nvPr>
        </p:nvSpPr>
        <p:spPr>
          <a:xfrm>
            <a:off x="838200" y="1403498"/>
            <a:ext cx="10515600" cy="5454502"/>
          </a:xfrm>
        </p:spPr>
        <p:txBody>
          <a:bodyPr>
            <a:normAutofit/>
          </a:bodyPr>
          <a:lstStyle/>
          <a:p>
            <a:pPr algn="just"/>
            <a:r>
              <a:rPr lang="en-US" dirty="0"/>
              <a:t>When you click on an element, the click event occurs and once the click event occurs it execute the click () method or attaches a function to run.</a:t>
            </a:r>
          </a:p>
          <a:p>
            <a:pPr algn="just"/>
            <a:r>
              <a:rPr lang="en-US" dirty="0"/>
              <a:t>It is generally used together with other events of jQuery.</a:t>
            </a:r>
          </a:p>
          <a:p>
            <a:pPr algn="just"/>
            <a:r>
              <a:rPr lang="en-US" b="1" dirty="0"/>
              <a:t>Syntax</a:t>
            </a:r>
            <a:r>
              <a:rPr lang="en-US" dirty="0"/>
              <a:t>:</a:t>
            </a:r>
          </a:p>
          <a:p>
            <a:pPr marL="0" indent="0" algn="just">
              <a:buNone/>
            </a:pPr>
            <a:r>
              <a:rPr lang="en-US" dirty="0"/>
              <a:t>	$(selector).click()  </a:t>
            </a:r>
          </a:p>
          <a:p>
            <a:pPr algn="just"/>
            <a:r>
              <a:rPr lang="en-US" dirty="0"/>
              <a:t>It is used to trigger the click event for the selected elements.</a:t>
            </a:r>
          </a:p>
          <a:p>
            <a:pPr marL="0" indent="0" algn="just">
              <a:buNone/>
            </a:pPr>
            <a:endParaRPr lang="en-US" dirty="0"/>
          </a:p>
          <a:p>
            <a:pPr marL="0" indent="0" algn="just">
              <a:buNone/>
            </a:pPr>
            <a:r>
              <a:rPr lang="en-US" dirty="0"/>
              <a:t>	$(selector).click(function)  </a:t>
            </a:r>
          </a:p>
          <a:p>
            <a:pPr algn="just"/>
            <a:r>
              <a:rPr lang="en-US" dirty="0"/>
              <a:t>It is used to attach the function to the click event.</a:t>
            </a:r>
          </a:p>
          <a:p>
            <a:endParaRPr lang="en-IN" dirty="0"/>
          </a:p>
        </p:txBody>
      </p:sp>
    </p:spTree>
    <p:extLst>
      <p:ext uri="{BB962C8B-B14F-4D97-AF65-F5344CB8AC3E}">
        <p14:creationId xmlns:p14="http://schemas.microsoft.com/office/powerpoint/2010/main" val="3720408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404D-A999-4600-BDAF-ED0CCA2BD07B}"/>
              </a:ext>
            </a:extLst>
          </p:cNvPr>
          <p:cNvSpPr>
            <a:spLocks noGrp="1"/>
          </p:cNvSpPr>
          <p:nvPr>
            <p:ph type="title"/>
          </p:nvPr>
        </p:nvSpPr>
        <p:spPr/>
        <p:txBody>
          <a:bodyPr/>
          <a:lstStyle/>
          <a:p>
            <a:r>
              <a:rPr lang="en-IN" b="1" u="sng" dirty="0"/>
              <a:t>jQuery bind()</a:t>
            </a:r>
            <a:br>
              <a:rPr lang="en-IN" dirty="0"/>
            </a:br>
            <a:endParaRPr lang="en-IN" dirty="0"/>
          </a:p>
        </p:txBody>
      </p:sp>
      <p:sp>
        <p:nvSpPr>
          <p:cNvPr id="3" name="Content Placeholder 2">
            <a:extLst>
              <a:ext uri="{FF2B5EF4-FFF2-40B4-BE49-F238E27FC236}">
                <a16:creationId xmlns:a16="http://schemas.microsoft.com/office/drawing/2014/main" id="{2E79805D-C3F3-4AA3-98DF-041087A30F51}"/>
              </a:ext>
            </a:extLst>
          </p:cNvPr>
          <p:cNvSpPr>
            <a:spLocks noGrp="1"/>
          </p:cNvSpPr>
          <p:nvPr>
            <p:ph idx="1"/>
          </p:nvPr>
        </p:nvSpPr>
        <p:spPr/>
        <p:txBody>
          <a:bodyPr/>
          <a:lstStyle/>
          <a:p>
            <a:pPr algn="just"/>
            <a:r>
              <a:rPr lang="en-US" dirty="0"/>
              <a:t>The jQuery bind() event is used to attach one or more event handlers for selected elements from a set of elements. </a:t>
            </a:r>
          </a:p>
          <a:p>
            <a:pPr algn="just"/>
            <a:r>
              <a:rPr lang="en-US" dirty="0"/>
              <a:t>It specifies a function to run when the event occurs.</a:t>
            </a:r>
          </a:p>
          <a:p>
            <a:pPr algn="just"/>
            <a:r>
              <a:rPr lang="en-US" dirty="0"/>
              <a:t>It is generally used together with other events of jQuery.</a:t>
            </a:r>
          </a:p>
          <a:p>
            <a:pPr algn="just"/>
            <a:endParaRPr lang="en-US" dirty="0"/>
          </a:p>
          <a:p>
            <a:pPr algn="just"/>
            <a:r>
              <a:rPr lang="en-US" b="1" dirty="0"/>
              <a:t>Syntax</a:t>
            </a:r>
            <a:r>
              <a:rPr lang="en-US" dirty="0"/>
              <a:t>:</a:t>
            </a:r>
          </a:p>
          <a:p>
            <a:pPr marL="0" indent="0" algn="just">
              <a:buNone/>
            </a:pPr>
            <a:r>
              <a:rPr lang="en-US" dirty="0"/>
              <a:t>	$(selector).bind(event, data, function, map)   </a:t>
            </a:r>
          </a:p>
          <a:p>
            <a:endParaRPr lang="en-IN" dirty="0"/>
          </a:p>
        </p:txBody>
      </p:sp>
    </p:spTree>
    <p:extLst>
      <p:ext uri="{BB962C8B-B14F-4D97-AF65-F5344CB8AC3E}">
        <p14:creationId xmlns:p14="http://schemas.microsoft.com/office/powerpoint/2010/main" val="55157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0268-3D48-4683-B702-EA7BADBA5C70}"/>
              </a:ext>
            </a:extLst>
          </p:cNvPr>
          <p:cNvSpPr>
            <a:spLocks noGrp="1"/>
          </p:cNvSpPr>
          <p:nvPr>
            <p:ph type="title"/>
          </p:nvPr>
        </p:nvSpPr>
        <p:spPr>
          <a:xfrm>
            <a:off x="838200" y="606056"/>
            <a:ext cx="10515600" cy="1084632"/>
          </a:xfrm>
        </p:spPr>
        <p:txBody>
          <a:bodyPr>
            <a:normAutofit fontScale="90000"/>
          </a:bodyPr>
          <a:lstStyle/>
          <a:p>
            <a:r>
              <a:rPr lang="en-US" b="1" u="sng" dirty="0"/>
              <a:t>Parameters of jQuery bind() event</a:t>
            </a:r>
            <a:br>
              <a:rPr lang="en-US" dirty="0"/>
            </a:br>
            <a:br>
              <a:rPr lang="en-US" dirty="0"/>
            </a:br>
            <a:endParaRPr lang="en-IN" dirty="0"/>
          </a:p>
        </p:txBody>
      </p:sp>
      <p:sp>
        <p:nvSpPr>
          <p:cNvPr id="3" name="Content Placeholder 2">
            <a:extLst>
              <a:ext uri="{FF2B5EF4-FFF2-40B4-BE49-F238E27FC236}">
                <a16:creationId xmlns:a16="http://schemas.microsoft.com/office/drawing/2014/main" id="{F8632E2C-6493-499F-AEDE-A6751141635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FD61202-85DB-4427-8085-170F5BCC5226}"/>
              </a:ext>
            </a:extLst>
          </p:cNvPr>
          <p:cNvPicPr>
            <a:picLocks noChangeAspect="1"/>
          </p:cNvPicPr>
          <p:nvPr/>
        </p:nvPicPr>
        <p:blipFill>
          <a:blip r:embed="rId2"/>
          <a:stretch>
            <a:fillRect/>
          </a:stretch>
        </p:blipFill>
        <p:spPr>
          <a:xfrm>
            <a:off x="376237" y="1446028"/>
            <a:ext cx="11439525" cy="5018567"/>
          </a:xfrm>
          <a:prstGeom prst="rect">
            <a:avLst/>
          </a:prstGeom>
        </p:spPr>
      </p:pic>
    </p:spTree>
    <p:extLst>
      <p:ext uri="{BB962C8B-B14F-4D97-AF65-F5344CB8AC3E}">
        <p14:creationId xmlns:p14="http://schemas.microsoft.com/office/powerpoint/2010/main" val="314196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1C14-F37F-4DAF-86A8-725C0DB19252}"/>
              </a:ext>
            </a:extLst>
          </p:cNvPr>
          <p:cNvSpPr>
            <a:spLocks noGrp="1"/>
          </p:cNvSpPr>
          <p:nvPr>
            <p:ph type="title"/>
          </p:nvPr>
        </p:nvSpPr>
        <p:spPr/>
        <p:txBody>
          <a:bodyPr/>
          <a:lstStyle/>
          <a:p>
            <a:r>
              <a:rPr lang="en-US" b="1" u="sng" dirty="0"/>
              <a:t>Advantages of jQuery bind() event</a:t>
            </a:r>
            <a:br>
              <a:rPr lang="en-US" dirty="0"/>
            </a:br>
            <a:endParaRPr lang="en-IN" dirty="0"/>
          </a:p>
        </p:txBody>
      </p:sp>
      <p:sp>
        <p:nvSpPr>
          <p:cNvPr id="3" name="Content Placeholder 2">
            <a:extLst>
              <a:ext uri="{FF2B5EF4-FFF2-40B4-BE49-F238E27FC236}">
                <a16:creationId xmlns:a16="http://schemas.microsoft.com/office/drawing/2014/main" id="{8FBC0A7D-1C74-4A53-A247-A0AEBDFB7E84}"/>
              </a:ext>
            </a:extLst>
          </p:cNvPr>
          <p:cNvSpPr>
            <a:spLocks noGrp="1"/>
          </p:cNvSpPr>
          <p:nvPr>
            <p:ph idx="1"/>
          </p:nvPr>
        </p:nvSpPr>
        <p:spPr/>
        <p:txBody>
          <a:bodyPr/>
          <a:lstStyle/>
          <a:p>
            <a:pPr algn="just"/>
            <a:r>
              <a:rPr lang="en-US" dirty="0"/>
              <a:t>It is compatible on various browsers.</a:t>
            </a:r>
          </a:p>
          <a:p>
            <a:pPr algn="just"/>
            <a:endParaRPr lang="en-US" dirty="0"/>
          </a:p>
          <a:p>
            <a:pPr algn="just"/>
            <a:r>
              <a:rPr lang="en-US" dirty="0"/>
              <a:t>It is quite easy and quick to bind event handlers.</a:t>
            </a:r>
          </a:p>
          <a:p>
            <a:pPr algn="just"/>
            <a:endParaRPr lang="en-US" dirty="0"/>
          </a:p>
          <a:p>
            <a:pPr algn="just"/>
            <a:r>
              <a:rPr lang="en-US" dirty="0"/>
              <a:t>It provides some shorthand and easy methods with click(), hover() etc. events for binding event handlers.</a:t>
            </a:r>
          </a:p>
          <a:p>
            <a:endParaRPr lang="en-IN" dirty="0"/>
          </a:p>
        </p:txBody>
      </p:sp>
    </p:spTree>
    <p:extLst>
      <p:ext uri="{BB962C8B-B14F-4D97-AF65-F5344CB8AC3E}">
        <p14:creationId xmlns:p14="http://schemas.microsoft.com/office/powerpoint/2010/main" val="3885233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D18ED-28E6-4EE1-B9D1-80BD75004FD0}"/>
              </a:ext>
            </a:extLst>
          </p:cNvPr>
          <p:cNvSpPr>
            <a:spLocks noGrp="1"/>
          </p:cNvSpPr>
          <p:nvPr>
            <p:ph type="title"/>
          </p:nvPr>
        </p:nvSpPr>
        <p:spPr>
          <a:xfrm>
            <a:off x="838200" y="365126"/>
            <a:ext cx="10515600" cy="719396"/>
          </a:xfrm>
        </p:spPr>
        <p:txBody>
          <a:bodyPr>
            <a:normAutofit fontScale="90000"/>
          </a:bodyPr>
          <a:lstStyle/>
          <a:p>
            <a:r>
              <a:rPr lang="en-IN" b="1" u="sng" dirty="0"/>
              <a:t>jQuery blur()</a:t>
            </a:r>
            <a:br>
              <a:rPr lang="en-IN" dirty="0"/>
            </a:br>
            <a:endParaRPr lang="en-IN" dirty="0"/>
          </a:p>
        </p:txBody>
      </p:sp>
      <p:sp>
        <p:nvSpPr>
          <p:cNvPr id="3" name="Content Placeholder 2">
            <a:extLst>
              <a:ext uri="{FF2B5EF4-FFF2-40B4-BE49-F238E27FC236}">
                <a16:creationId xmlns:a16="http://schemas.microsoft.com/office/drawing/2014/main" id="{C6E4A7AF-E9A6-4D32-833B-93FE044B286E}"/>
              </a:ext>
            </a:extLst>
          </p:cNvPr>
          <p:cNvSpPr>
            <a:spLocks noGrp="1"/>
          </p:cNvSpPr>
          <p:nvPr>
            <p:ph idx="1"/>
          </p:nvPr>
        </p:nvSpPr>
        <p:spPr>
          <a:xfrm>
            <a:off x="838200" y="946298"/>
            <a:ext cx="10515600" cy="5816009"/>
          </a:xfrm>
        </p:spPr>
        <p:txBody>
          <a:bodyPr>
            <a:normAutofit/>
          </a:bodyPr>
          <a:lstStyle/>
          <a:p>
            <a:pPr algn="just"/>
            <a:r>
              <a:rPr lang="en-US" dirty="0"/>
              <a:t>The jQuery blur event occurs when element loses focus. </a:t>
            </a:r>
          </a:p>
          <a:p>
            <a:pPr algn="just"/>
            <a:r>
              <a:rPr lang="en-US" dirty="0"/>
              <a:t>It can be generated by via keyboard commands like tab key or mouse click anywhere on the page.</a:t>
            </a:r>
          </a:p>
          <a:p>
            <a:pPr algn="just"/>
            <a:r>
              <a:rPr lang="en-US" dirty="0"/>
              <a:t>It makes you enable to attach a function to the event that will be executed when the element loses focus. </a:t>
            </a:r>
          </a:p>
          <a:p>
            <a:pPr algn="just"/>
            <a:r>
              <a:rPr lang="en-US" dirty="0"/>
              <a:t>The blur () method is often used together with focus () method.</a:t>
            </a:r>
          </a:p>
          <a:p>
            <a:pPr marL="0" indent="0" algn="just">
              <a:buNone/>
            </a:pPr>
            <a:endParaRPr lang="en-US" b="1" dirty="0"/>
          </a:p>
          <a:p>
            <a:pPr marL="0" indent="0" algn="just">
              <a:buNone/>
            </a:pPr>
            <a:r>
              <a:rPr lang="en-US" b="1" dirty="0"/>
              <a:t>Syntax</a:t>
            </a:r>
          </a:p>
          <a:p>
            <a:pPr marL="0" indent="0" algn="just">
              <a:buNone/>
            </a:pPr>
            <a:r>
              <a:rPr lang="en-US" dirty="0"/>
              <a:t>$(selector).blur()  </a:t>
            </a:r>
          </a:p>
          <a:p>
            <a:pPr lvl="1" algn="just"/>
            <a:r>
              <a:rPr lang="en-US" sz="2800" dirty="0"/>
              <a:t>It triggers the blur event for selected elements.</a:t>
            </a:r>
            <a:endParaRPr lang="en-US" dirty="0"/>
          </a:p>
          <a:p>
            <a:pPr marL="0" indent="0" algn="just">
              <a:buNone/>
            </a:pPr>
            <a:r>
              <a:rPr lang="en-US" dirty="0"/>
              <a:t>$(selector).blur(function)  </a:t>
            </a:r>
          </a:p>
          <a:p>
            <a:pPr lvl="1" algn="just"/>
            <a:r>
              <a:rPr lang="en-US" sz="2800" dirty="0"/>
              <a:t>It adds a function to the blur event.</a:t>
            </a:r>
          </a:p>
          <a:p>
            <a:pPr marL="0" indent="0" algn="just">
              <a:buNone/>
            </a:pPr>
            <a:endParaRPr lang="en-US" b="1" dirty="0"/>
          </a:p>
        </p:txBody>
      </p:sp>
    </p:spTree>
    <p:extLst>
      <p:ext uri="{BB962C8B-B14F-4D97-AF65-F5344CB8AC3E}">
        <p14:creationId xmlns:p14="http://schemas.microsoft.com/office/powerpoint/2010/main" val="304131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4477-8E22-42D1-88C3-D6E14E44F005}"/>
              </a:ext>
            </a:extLst>
          </p:cNvPr>
          <p:cNvSpPr>
            <a:spLocks noGrp="1"/>
          </p:cNvSpPr>
          <p:nvPr>
            <p:ph type="title"/>
          </p:nvPr>
        </p:nvSpPr>
        <p:spPr>
          <a:xfrm>
            <a:off x="838200" y="365126"/>
            <a:ext cx="10515600" cy="761926"/>
          </a:xfrm>
        </p:spPr>
        <p:txBody>
          <a:bodyPr>
            <a:normAutofit fontScale="90000"/>
          </a:bodyPr>
          <a:lstStyle/>
          <a:p>
            <a:r>
              <a:rPr lang="en-IN" b="1" u="sng" dirty="0"/>
              <a:t>jQuery focus()</a:t>
            </a:r>
            <a:br>
              <a:rPr lang="en-IN" dirty="0"/>
            </a:br>
            <a:endParaRPr lang="en-IN" dirty="0"/>
          </a:p>
        </p:txBody>
      </p:sp>
      <p:sp>
        <p:nvSpPr>
          <p:cNvPr id="3" name="Content Placeholder 2">
            <a:extLst>
              <a:ext uri="{FF2B5EF4-FFF2-40B4-BE49-F238E27FC236}">
                <a16:creationId xmlns:a16="http://schemas.microsoft.com/office/drawing/2014/main" id="{50DAD161-3D97-4E14-A2DA-9EF98A9C2F61}"/>
              </a:ext>
            </a:extLst>
          </p:cNvPr>
          <p:cNvSpPr>
            <a:spLocks noGrp="1"/>
          </p:cNvSpPr>
          <p:nvPr>
            <p:ph idx="1"/>
          </p:nvPr>
        </p:nvSpPr>
        <p:spPr>
          <a:xfrm>
            <a:off x="838200" y="1127052"/>
            <a:ext cx="10515600" cy="5603357"/>
          </a:xfrm>
        </p:spPr>
        <p:txBody>
          <a:bodyPr>
            <a:normAutofit lnSpcReduction="10000"/>
          </a:bodyPr>
          <a:lstStyle/>
          <a:p>
            <a:pPr algn="just"/>
            <a:r>
              <a:rPr lang="en-US" dirty="0"/>
              <a:t>The jQuery focus event occurs when an element gains focus. </a:t>
            </a:r>
          </a:p>
          <a:p>
            <a:pPr algn="just"/>
            <a:r>
              <a:rPr lang="en-US" dirty="0"/>
              <a:t>It is generated by a mouse click or by navigating to it.</a:t>
            </a:r>
          </a:p>
          <a:p>
            <a:pPr algn="just"/>
            <a:r>
              <a:rPr lang="en-US" dirty="0"/>
              <a:t>This event is implicitly used to limited sets of elements such as form elements like </a:t>
            </a:r>
            <a:r>
              <a:rPr lang="en-US" b="1" dirty="0"/>
              <a:t>&lt;input&gt;, &lt;select&gt; </a:t>
            </a:r>
            <a:r>
              <a:rPr lang="en-US" dirty="0"/>
              <a:t>etc. and links </a:t>
            </a:r>
            <a:r>
              <a:rPr lang="en-US" b="1" dirty="0"/>
              <a:t>&lt;a </a:t>
            </a:r>
            <a:r>
              <a:rPr lang="en-US" b="1" dirty="0" err="1"/>
              <a:t>href</a:t>
            </a:r>
            <a:r>
              <a:rPr lang="en-US" b="1" dirty="0"/>
              <a:t>&gt;</a:t>
            </a:r>
            <a:r>
              <a:rPr lang="en-US" dirty="0"/>
              <a:t>. </a:t>
            </a:r>
          </a:p>
          <a:p>
            <a:pPr algn="just"/>
            <a:r>
              <a:rPr lang="en-US" dirty="0"/>
              <a:t>The focused elements are usually highlighted in some way by the browsers.</a:t>
            </a:r>
          </a:p>
          <a:p>
            <a:pPr algn="just"/>
            <a:r>
              <a:rPr lang="en-US" dirty="0"/>
              <a:t>The focus method is often used together with blur () method.</a:t>
            </a:r>
          </a:p>
          <a:p>
            <a:pPr algn="just"/>
            <a:endParaRPr lang="en-US" dirty="0"/>
          </a:p>
          <a:p>
            <a:pPr marL="0" indent="0" algn="just">
              <a:buNone/>
            </a:pPr>
            <a:r>
              <a:rPr lang="en-US" b="1" dirty="0"/>
              <a:t>Syntax</a:t>
            </a:r>
            <a:r>
              <a:rPr lang="en-US" dirty="0"/>
              <a:t>:</a:t>
            </a:r>
          </a:p>
          <a:p>
            <a:pPr marL="0" indent="0" algn="just">
              <a:buNone/>
            </a:pPr>
            <a:r>
              <a:rPr lang="en-US" dirty="0"/>
              <a:t>$(selector).focus()  </a:t>
            </a:r>
          </a:p>
          <a:p>
            <a:pPr lvl="1" algn="just"/>
            <a:r>
              <a:rPr lang="en-US" dirty="0"/>
              <a:t>It triggers the focus event for selected elements.</a:t>
            </a:r>
          </a:p>
          <a:p>
            <a:pPr marL="0" indent="0" algn="just">
              <a:buNone/>
            </a:pPr>
            <a:r>
              <a:rPr lang="en-US" dirty="0"/>
              <a:t>$(selector).focus(function)  </a:t>
            </a:r>
          </a:p>
          <a:p>
            <a:pPr lvl="1" algn="just"/>
            <a:r>
              <a:rPr lang="en-US" dirty="0"/>
              <a:t>It adds a function to the focus event.</a:t>
            </a:r>
          </a:p>
          <a:p>
            <a:endParaRPr lang="en-IN" dirty="0"/>
          </a:p>
        </p:txBody>
      </p:sp>
    </p:spTree>
    <p:extLst>
      <p:ext uri="{BB962C8B-B14F-4D97-AF65-F5344CB8AC3E}">
        <p14:creationId xmlns:p14="http://schemas.microsoft.com/office/powerpoint/2010/main" val="431308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1674</Words>
  <Application>Microsoft Office PowerPoint</Application>
  <PresentationFormat>Widescreen</PresentationFormat>
  <Paragraphs>239</Paragraphs>
  <Slides>33</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jQuery Events</vt:lpstr>
      <vt:lpstr>jQuery Events Introduction</vt:lpstr>
      <vt:lpstr>Types of Events</vt:lpstr>
      <vt:lpstr>jQuery click() </vt:lpstr>
      <vt:lpstr>jQuery bind() </vt:lpstr>
      <vt:lpstr>Parameters of jQuery bind() event  </vt:lpstr>
      <vt:lpstr>Advantages of jQuery bind() event </vt:lpstr>
      <vt:lpstr>jQuery blur() </vt:lpstr>
      <vt:lpstr>jQuery focus() </vt:lpstr>
      <vt:lpstr>jQuery select() </vt:lpstr>
      <vt:lpstr>jQuery change() </vt:lpstr>
      <vt:lpstr>jQuery submit() </vt:lpstr>
      <vt:lpstr>jQuery keydown() </vt:lpstr>
      <vt:lpstr>jQuery keypress() </vt:lpstr>
      <vt:lpstr>Difference</vt:lpstr>
      <vt:lpstr>jQuery keyup() </vt:lpstr>
      <vt:lpstr>jQuery mouseenter() </vt:lpstr>
      <vt:lpstr>jQuery mouseleave() </vt:lpstr>
      <vt:lpstr>jQuery hover() </vt:lpstr>
      <vt:lpstr>jQuery mousedown() </vt:lpstr>
      <vt:lpstr>jQuery mouseup() </vt:lpstr>
      <vt:lpstr>Parameters </vt:lpstr>
      <vt:lpstr>jQuery mouseover() </vt:lpstr>
      <vt:lpstr>Syntax</vt:lpstr>
      <vt:lpstr>jQuery mouseout() </vt:lpstr>
      <vt:lpstr>Syntax </vt:lpstr>
      <vt:lpstr>jQuery load() </vt:lpstr>
      <vt:lpstr> Parameters </vt:lpstr>
      <vt:lpstr>jQuery unload() </vt:lpstr>
      <vt:lpstr>Syntax</vt:lpstr>
      <vt:lpstr>jQuery delegate() </vt:lpstr>
      <vt:lpstr>Parameter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Events</dc:title>
  <dc:creator>Hardi Desai</dc:creator>
  <cp:lastModifiedBy>Hardi Desai</cp:lastModifiedBy>
  <cp:revision>53</cp:revision>
  <dcterms:created xsi:type="dcterms:W3CDTF">2019-02-02T04:29:20Z</dcterms:created>
  <dcterms:modified xsi:type="dcterms:W3CDTF">2019-02-14T00:48:58Z</dcterms:modified>
</cp:coreProperties>
</file>