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410" r:id="rId2"/>
    <p:sldId id="685" r:id="rId3"/>
    <p:sldId id="663" r:id="rId4"/>
    <p:sldId id="664" r:id="rId5"/>
    <p:sldId id="665" r:id="rId6"/>
    <p:sldId id="763" r:id="rId7"/>
    <p:sldId id="666" r:id="rId8"/>
    <p:sldId id="667" r:id="rId9"/>
    <p:sldId id="669" r:id="rId10"/>
    <p:sldId id="670" r:id="rId11"/>
    <p:sldId id="671" r:id="rId12"/>
    <p:sldId id="672" r:id="rId13"/>
    <p:sldId id="764" r:id="rId14"/>
    <p:sldId id="765" r:id="rId15"/>
    <p:sldId id="679" r:id="rId16"/>
    <p:sldId id="677" r:id="rId17"/>
    <p:sldId id="680" r:id="rId18"/>
    <p:sldId id="681" r:id="rId19"/>
    <p:sldId id="682" r:id="rId20"/>
    <p:sldId id="686" r:id="rId21"/>
    <p:sldId id="687" r:id="rId22"/>
    <p:sldId id="692" r:id="rId23"/>
    <p:sldId id="696" r:id="rId24"/>
    <p:sldId id="697" r:id="rId25"/>
    <p:sldId id="698" r:id="rId26"/>
    <p:sldId id="699" r:id="rId27"/>
    <p:sldId id="700" r:id="rId28"/>
    <p:sldId id="701" r:id="rId29"/>
    <p:sldId id="702" r:id="rId30"/>
    <p:sldId id="703" r:id="rId31"/>
    <p:sldId id="704" r:id="rId32"/>
    <p:sldId id="705" r:id="rId33"/>
    <p:sldId id="706" r:id="rId34"/>
    <p:sldId id="707" r:id="rId35"/>
    <p:sldId id="708" r:id="rId36"/>
    <p:sldId id="709" r:id="rId37"/>
    <p:sldId id="728" r:id="rId38"/>
    <p:sldId id="715" r:id="rId39"/>
    <p:sldId id="716" r:id="rId40"/>
    <p:sldId id="717" r:id="rId41"/>
    <p:sldId id="718" r:id="rId42"/>
    <p:sldId id="719" r:id="rId43"/>
    <p:sldId id="720" r:id="rId44"/>
    <p:sldId id="722" r:id="rId45"/>
    <p:sldId id="723" r:id="rId46"/>
    <p:sldId id="724" r:id="rId47"/>
    <p:sldId id="725" r:id="rId48"/>
    <p:sldId id="726" r:id="rId49"/>
    <p:sldId id="727" r:id="rId50"/>
    <p:sldId id="766" r:id="rId51"/>
    <p:sldId id="737" r:id="rId52"/>
    <p:sldId id="731" r:id="rId53"/>
    <p:sldId id="735" r:id="rId54"/>
    <p:sldId id="732" r:id="rId55"/>
    <p:sldId id="733" r:id="rId56"/>
    <p:sldId id="734" r:id="rId57"/>
    <p:sldId id="741" r:id="rId58"/>
    <p:sldId id="743" r:id="rId59"/>
    <p:sldId id="742" r:id="rId60"/>
    <p:sldId id="738" r:id="rId61"/>
    <p:sldId id="739" r:id="rId62"/>
    <p:sldId id="767" r:id="rId63"/>
    <p:sldId id="768" r:id="rId64"/>
    <p:sldId id="769" r:id="rId65"/>
    <p:sldId id="770" r:id="rId66"/>
    <p:sldId id="771" r:id="rId67"/>
    <p:sldId id="772" r:id="rId68"/>
    <p:sldId id="773" r:id="rId69"/>
    <p:sldId id="774" r:id="rId70"/>
    <p:sldId id="775" r:id="rId71"/>
    <p:sldId id="776" r:id="rId72"/>
    <p:sldId id="777" r:id="rId73"/>
    <p:sldId id="778" r:id="rId74"/>
    <p:sldId id="779" r:id="rId75"/>
    <p:sldId id="781" r:id="rId76"/>
    <p:sldId id="780" r:id="rId77"/>
    <p:sldId id="782" r:id="rId78"/>
    <p:sldId id="783" r:id="rId79"/>
    <p:sldId id="784" r:id="rId80"/>
    <p:sldId id="785" r:id="rId81"/>
    <p:sldId id="786" r:id="rId82"/>
    <p:sldId id="787" r:id="rId83"/>
    <p:sldId id="788" r:id="rId84"/>
    <p:sldId id="789" r:id="rId85"/>
    <p:sldId id="790" r:id="rId86"/>
    <p:sldId id="791" r:id="rId87"/>
    <p:sldId id="792" r:id="rId88"/>
    <p:sldId id="793" r:id="rId89"/>
    <p:sldId id="794" r:id="rId90"/>
    <p:sldId id="796" r:id="rId91"/>
    <p:sldId id="795" r:id="rId92"/>
    <p:sldId id="797" r:id="rId93"/>
    <p:sldId id="798" r:id="rId94"/>
    <p:sldId id="799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064"/>
    <a:srgbClr val="D9D9D9"/>
    <a:srgbClr val="1D6FA9"/>
    <a:srgbClr val="B71B1C"/>
    <a:srgbClr val="1D9A78"/>
    <a:srgbClr val="F2F2F2"/>
    <a:srgbClr val="CAE4F6"/>
    <a:srgbClr val="1D558C"/>
    <a:srgbClr val="ED524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71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5B210-100F-4472-B8DE-F8D1D0E0E1EA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F5AC928-E19E-4B1E-A801-E867E4FD412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P0</a:t>
          </a:r>
        </a:p>
      </dgm:t>
    </dgm:pt>
    <dgm:pt modelId="{4868DF58-3A22-4F60-B21F-2EE238006926}" type="parTrans" cxnId="{79A57FC6-C354-4931-A432-0A351A872662}">
      <dgm:prSet/>
      <dgm:spPr/>
      <dgm:t>
        <a:bodyPr/>
        <a:lstStyle/>
        <a:p>
          <a:endParaRPr lang="en-US"/>
        </a:p>
      </dgm:t>
    </dgm:pt>
    <dgm:pt modelId="{2E2ADFBF-F1C6-43DD-A839-A095B33290F0}" type="sibTrans" cxnId="{79A57FC6-C354-4931-A432-0A351A872662}">
      <dgm:prSet/>
      <dgm:spPr/>
      <dgm:t>
        <a:bodyPr/>
        <a:lstStyle/>
        <a:p>
          <a:endParaRPr lang="en-US"/>
        </a:p>
      </dgm:t>
    </dgm:pt>
    <dgm:pt modelId="{683FBB12-F552-4671-913E-06E7E06DD4F5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P1</a:t>
          </a:r>
        </a:p>
      </dgm:t>
    </dgm:pt>
    <dgm:pt modelId="{F2818A6C-73E4-4A30-BC28-A5702BBA4C83}" type="parTrans" cxnId="{4DF9BFF9-9B91-48B0-9C52-6569C16A8077}">
      <dgm:prSet/>
      <dgm:spPr/>
      <dgm:t>
        <a:bodyPr/>
        <a:lstStyle/>
        <a:p>
          <a:endParaRPr lang="en-US"/>
        </a:p>
      </dgm:t>
    </dgm:pt>
    <dgm:pt modelId="{9C14DE87-E110-4FEA-BD86-9BF3D4A24023}" type="sibTrans" cxnId="{4DF9BFF9-9B91-48B0-9C52-6569C16A8077}">
      <dgm:prSet/>
      <dgm:spPr/>
      <dgm:t>
        <a:bodyPr/>
        <a:lstStyle/>
        <a:p>
          <a:endParaRPr lang="en-US"/>
        </a:p>
      </dgm:t>
    </dgm:pt>
    <dgm:pt modelId="{368EE055-8776-4650-B854-D0CBA0686F92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P2</a:t>
          </a:r>
        </a:p>
      </dgm:t>
    </dgm:pt>
    <dgm:pt modelId="{E5FFED63-E538-43A0-87F1-E7B3852B9ED3}" type="parTrans" cxnId="{3DFDF07A-B8F6-482C-B325-3CFD42E183EB}">
      <dgm:prSet/>
      <dgm:spPr/>
      <dgm:t>
        <a:bodyPr/>
        <a:lstStyle/>
        <a:p>
          <a:endParaRPr lang="en-US"/>
        </a:p>
      </dgm:t>
    </dgm:pt>
    <dgm:pt modelId="{EFCDBE4F-6A6F-4ED9-98D1-6852EE7B4D63}" type="sibTrans" cxnId="{3DFDF07A-B8F6-482C-B325-3CFD42E183EB}">
      <dgm:prSet/>
      <dgm:spPr/>
      <dgm:t>
        <a:bodyPr/>
        <a:lstStyle/>
        <a:p>
          <a:endParaRPr lang="en-US"/>
        </a:p>
      </dgm:t>
    </dgm:pt>
    <dgm:pt modelId="{FE790153-994F-45A7-8953-EE8B51C8412A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P3</a:t>
          </a:r>
        </a:p>
      </dgm:t>
    </dgm:pt>
    <dgm:pt modelId="{15A6D3B2-81CF-4C80-99C4-FE3F5718456F}" type="parTrans" cxnId="{D90806B9-3920-44AF-BA9D-B2D60C49ED34}">
      <dgm:prSet/>
      <dgm:spPr/>
      <dgm:t>
        <a:bodyPr/>
        <a:lstStyle/>
        <a:p>
          <a:endParaRPr lang="en-US"/>
        </a:p>
      </dgm:t>
    </dgm:pt>
    <dgm:pt modelId="{6DA87BF8-26F4-4204-BDB5-AC7DB8335DCC}" type="sibTrans" cxnId="{D90806B9-3920-44AF-BA9D-B2D60C49ED34}">
      <dgm:prSet/>
      <dgm:spPr/>
      <dgm:t>
        <a:bodyPr/>
        <a:lstStyle/>
        <a:p>
          <a:endParaRPr lang="en-US"/>
        </a:p>
      </dgm:t>
    </dgm:pt>
    <dgm:pt modelId="{7C633495-21FE-443A-90FC-D6B53B84E1FA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P4</a:t>
          </a:r>
        </a:p>
      </dgm:t>
    </dgm:pt>
    <dgm:pt modelId="{01B51DA4-C600-4F6E-B2BA-D696FAA84819}" type="parTrans" cxnId="{BAA30CC8-03A4-44F5-8224-1383CE45C9B1}">
      <dgm:prSet/>
      <dgm:spPr/>
      <dgm:t>
        <a:bodyPr/>
        <a:lstStyle/>
        <a:p>
          <a:endParaRPr lang="en-US"/>
        </a:p>
      </dgm:t>
    </dgm:pt>
    <dgm:pt modelId="{6ABF6DE2-1005-407F-B283-26172BFC6C45}" type="sibTrans" cxnId="{BAA30CC8-03A4-44F5-8224-1383CE45C9B1}">
      <dgm:prSet/>
      <dgm:spPr/>
      <dgm:t>
        <a:bodyPr/>
        <a:lstStyle/>
        <a:p>
          <a:endParaRPr lang="en-US"/>
        </a:p>
      </dgm:t>
    </dgm:pt>
    <dgm:pt modelId="{EAD9C2E8-0A11-46C6-9DAC-0BC571EF6D77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P5</a:t>
          </a:r>
        </a:p>
      </dgm:t>
    </dgm:pt>
    <dgm:pt modelId="{1F4B7C1B-4A7F-4BC4-9FFA-A5A7A1BA6CF5}" type="parTrans" cxnId="{CC0A3623-D75E-4FB2-BC0F-F2B69F40C046}">
      <dgm:prSet/>
      <dgm:spPr/>
      <dgm:t>
        <a:bodyPr/>
        <a:lstStyle/>
        <a:p>
          <a:endParaRPr lang="en-US"/>
        </a:p>
      </dgm:t>
    </dgm:pt>
    <dgm:pt modelId="{3DBA2D07-BF79-44A0-9E93-5C2648431DCC}" type="sibTrans" cxnId="{CC0A3623-D75E-4FB2-BC0F-F2B69F40C046}">
      <dgm:prSet/>
      <dgm:spPr/>
      <dgm:t>
        <a:bodyPr/>
        <a:lstStyle/>
        <a:p>
          <a:endParaRPr lang="en-US"/>
        </a:p>
      </dgm:t>
    </dgm:pt>
    <dgm:pt modelId="{5DD00540-0C1C-47D9-B6D4-11E6F6DB163B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P6</a:t>
          </a:r>
        </a:p>
      </dgm:t>
    </dgm:pt>
    <dgm:pt modelId="{3C7D42CC-7E75-4529-9534-70A8FDB544C9}" type="parTrans" cxnId="{B2B6BF14-1226-4508-96EC-7E997F4D42F8}">
      <dgm:prSet/>
      <dgm:spPr/>
      <dgm:t>
        <a:bodyPr/>
        <a:lstStyle/>
        <a:p>
          <a:endParaRPr lang="en-US"/>
        </a:p>
      </dgm:t>
    </dgm:pt>
    <dgm:pt modelId="{16E54351-3712-4808-894D-D6EEBF8B2AD0}" type="sibTrans" cxnId="{B2B6BF14-1226-4508-96EC-7E997F4D42F8}">
      <dgm:prSet/>
      <dgm:spPr/>
      <dgm:t>
        <a:bodyPr/>
        <a:lstStyle/>
        <a:p>
          <a:endParaRPr lang="en-US"/>
        </a:p>
      </dgm:t>
    </dgm:pt>
    <dgm:pt modelId="{A237F76E-AB24-4AF1-B09A-5624DB307A7B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dirty="0"/>
            <a:t>P7</a:t>
          </a:r>
        </a:p>
      </dgm:t>
    </dgm:pt>
    <dgm:pt modelId="{B6457961-DD7C-430E-9F13-1297BA0C3896}" type="parTrans" cxnId="{1E2F885E-B564-4DF0-9109-8C1F1BBC4EFA}">
      <dgm:prSet/>
      <dgm:spPr/>
      <dgm:t>
        <a:bodyPr/>
        <a:lstStyle/>
        <a:p>
          <a:endParaRPr lang="en-US"/>
        </a:p>
      </dgm:t>
    </dgm:pt>
    <dgm:pt modelId="{FFD0B80C-326F-4CA3-A32C-D06953AD2932}" type="sibTrans" cxnId="{1E2F885E-B564-4DF0-9109-8C1F1BBC4EFA}">
      <dgm:prSet/>
      <dgm:spPr/>
      <dgm:t>
        <a:bodyPr/>
        <a:lstStyle/>
        <a:p>
          <a:endParaRPr lang="en-US"/>
        </a:p>
      </dgm:t>
    </dgm:pt>
    <dgm:pt modelId="{02A9CA25-A190-480A-899F-1E2D15ABA6B2}" type="pres">
      <dgm:prSet presAssocID="{DED5B210-100F-4472-B8DE-F8D1D0E0E1EA}" presName="cycle" presStyleCnt="0">
        <dgm:presLayoutVars>
          <dgm:dir/>
          <dgm:resizeHandles val="exact"/>
        </dgm:presLayoutVars>
      </dgm:prSet>
      <dgm:spPr/>
    </dgm:pt>
    <dgm:pt modelId="{3FC5A6DC-1F50-4698-BADE-FFA8C9359DDA}" type="pres">
      <dgm:prSet presAssocID="{1F5AC928-E19E-4B1E-A801-E867E4FD4121}" presName="node" presStyleLbl="node1" presStyleIdx="0" presStyleCnt="8">
        <dgm:presLayoutVars>
          <dgm:bulletEnabled val="1"/>
        </dgm:presLayoutVars>
      </dgm:prSet>
      <dgm:spPr/>
    </dgm:pt>
    <dgm:pt modelId="{3C2713EF-49F5-41BC-9DD5-D8D025D5F663}" type="pres">
      <dgm:prSet presAssocID="{1F5AC928-E19E-4B1E-A801-E867E4FD4121}" presName="spNode" presStyleCnt="0"/>
      <dgm:spPr/>
    </dgm:pt>
    <dgm:pt modelId="{23F3BF2D-452F-4C54-9528-8B5A24AF3442}" type="pres">
      <dgm:prSet presAssocID="{2E2ADFBF-F1C6-43DD-A839-A095B33290F0}" presName="sibTrans" presStyleLbl="sibTrans1D1" presStyleIdx="0" presStyleCnt="8"/>
      <dgm:spPr/>
    </dgm:pt>
    <dgm:pt modelId="{6D7741B6-819A-46A3-82A5-DE75120F950E}" type="pres">
      <dgm:prSet presAssocID="{683FBB12-F552-4671-913E-06E7E06DD4F5}" presName="node" presStyleLbl="node1" presStyleIdx="1" presStyleCnt="8">
        <dgm:presLayoutVars>
          <dgm:bulletEnabled val="1"/>
        </dgm:presLayoutVars>
      </dgm:prSet>
      <dgm:spPr/>
    </dgm:pt>
    <dgm:pt modelId="{70851511-BCCC-436A-92F3-088348806C4B}" type="pres">
      <dgm:prSet presAssocID="{683FBB12-F552-4671-913E-06E7E06DD4F5}" presName="spNode" presStyleCnt="0"/>
      <dgm:spPr/>
    </dgm:pt>
    <dgm:pt modelId="{286A9028-C541-42AD-82BC-5213FBF83011}" type="pres">
      <dgm:prSet presAssocID="{9C14DE87-E110-4FEA-BD86-9BF3D4A24023}" presName="sibTrans" presStyleLbl="sibTrans1D1" presStyleIdx="1" presStyleCnt="8"/>
      <dgm:spPr/>
    </dgm:pt>
    <dgm:pt modelId="{2E78F5BF-F65F-406C-8D99-56A1FA6FBA6C}" type="pres">
      <dgm:prSet presAssocID="{368EE055-8776-4650-B854-D0CBA0686F92}" presName="node" presStyleLbl="node1" presStyleIdx="2" presStyleCnt="8">
        <dgm:presLayoutVars>
          <dgm:bulletEnabled val="1"/>
        </dgm:presLayoutVars>
      </dgm:prSet>
      <dgm:spPr/>
    </dgm:pt>
    <dgm:pt modelId="{0DDEB9CC-C221-474E-A832-35CC56F2D35C}" type="pres">
      <dgm:prSet presAssocID="{368EE055-8776-4650-B854-D0CBA0686F92}" presName="spNode" presStyleCnt="0"/>
      <dgm:spPr/>
    </dgm:pt>
    <dgm:pt modelId="{BBE61AAB-23E3-4125-B778-3526EDB2E4AB}" type="pres">
      <dgm:prSet presAssocID="{EFCDBE4F-6A6F-4ED9-98D1-6852EE7B4D63}" presName="sibTrans" presStyleLbl="sibTrans1D1" presStyleIdx="2" presStyleCnt="8"/>
      <dgm:spPr/>
    </dgm:pt>
    <dgm:pt modelId="{8B6BF982-1EDE-41B4-8CD2-072EBB3DFAEE}" type="pres">
      <dgm:prSet presAssocID="{FE790153-994F-45A7-8953-EE8B51C8412A}" presName="node" presStyleLbl="node1" presStyleIdx="3" presStyleCnt="8">
        <dgm:presLayoutVars>
          <dgm:bulletEnabled val="1"/>
        </dgm:presLayoutVars>
      </dgm:prSet>
      <dgm:spPr/>
    </dgm:pt>
    <dgm:pt modelId="{8B0D8F09-FDF1-4580-ADFB-C6CF24D54D81}" type="pres">
      <dgm:prSet presAssocID="{FE790153-994F-45A7-8953-EE8B51C8412A}" presName="spNode" presStyleCnt="0"/>
      <dgm:spPr/>
    </dgm:pt>
    <dgm:pt modelId="{25D67A16-6949-4DCF-9CC0-28122A678481}" type="pres">
      <dgm:prSet presAssocID="{6DA87BF8-26F4-4204-BDB5-AC7DB8335DCC}" presName="sibTrans" presStyleLbl="sibTrans1D1" presStyleIdx="3" presStyleCnt="8"/>
      <dgm:spPr/>
    </dgm:pt>
    <dgm:pt modelId="{801E6E36-5D71-471A-A46B-909F6BBF3A27}" type="pres">
      <dgm:prSet presAssocID="{7C633495-21FE-443A-90FC-D6B53B84E1FA}" presName="node" presStyleLbl="node1" presStyleIdx="4" presStyleCnt="8">
        <dgm:presLayoutVars>
          <dgm:bulletEnabled val="1"/>
        </dgm:presLayoutVars>
      </dgm:prSet>
      <dgm:spPr/>
    </dgm:pt>
    <dgm:pt modelId="{384B30A0-FDF1-47C5-BAD5-3812BB02E595}" type="pres">
      <dgm:prSet presAssocID="{7C633495-21FE-443A-90FC-D6B53B84E1FA}" presName="spNode" presStyleCnt="0"/>
      <dgm:spPr/>
    </dgm:pt>
    <dgm:pt modelId="{0F71E6BA-433D-4DEB-8F5B-01D526FC909C}" type="pres">
      <dgm:prSet presAssocID="{6ABF6DE2-1005-407F-B283-26172BFC6C45}" presName="sibTrans" presStyleLbl="sibTrans1D1" presStyleIdx="4" presStyleCnt="8"/>
      <dgm:spPr/>
    </dgm:pt>
    <dgm:pt modelId="{04746D29-A235-43A6-83E1-7CF43D6BEC6B}" type="pres">
      <dgm:prSet presAssocID="{EAD9C2E8-0A11-46C6-9DAC-0BC571EF6D77}" presName="node" presStyleLbl="node1" presStyleIdx="5" presStyleCnt="8">
        <dgm:presLayoutVars>
          <dgm:bulletEnabled val="1"/>
        </dgm:presLayoutVars>
      </dgm:prSet>
      <dgm:spPr/>
    </dgm:pt>
    <dgm:pt modelId="{C798BDDA-DCEF-4727-BB97-17718B4EBAEC}" type="pres">
      <dgm:prSet presAssocID="{EAD9C2E8-0A11-46C6-9DAC-0BC571EF6D77}" presName="spNode" presStyleCnt="0"/>
      <dgm:spPr/>
    </dgm:pt>
    <dgm:pt modelId="{9BFB1DE4-44FD-42B2-85BA-65779209A09F}" type="pres">
      <dgm:prSet presAssocID="{3DBA2D07-BF79-44A0-9E93-5C2648431DCC}" presName="sibTrans" presStyleLbl="sibTrans1D1" presStyleIdx="5" presStyleCnt="8"/>
      <dgm:spPr/>
    </dgm:pt>
    <dgm:pt modelId="{55BAEA0F-0351-4CAF-928F-F631F096C4CC}" type="pres">
      <dgm:prSet presAssocID="{5DD00540-0C1C-47D9-B6D4-11E6F6DB163B}" presName="node" presStyleLbl="node1" presStyleIdx="6" presStyleCnt="8">
        <dgm:presLayoutVars>
          <dgm:bulletEnabled val="1"/>
        </dgm:presLayoutVars>
      </dgm:prSet>
      <dgm:spPr/>
    </dgm:pt>
    <dgm:pt modelId="{5A420F7F-C7C9-44EE-A64C-12552E5DF7E0}" type="pres">
      <dgm:prSet presAssocID="{5DD00540-0C1C-47D9-B6D4-11E6F6DB163B}" presName="spNode" presStyleCnt="0"/>
      <dgm:spPr/>
    </dgm:pt>
    <dgm:pt modelId="{BE91FB9E-FCA6-4F77-A491-4182032935A9}" type="pres">
      <dgm:prSet presAssocID="{16E54351-3712-4808-894D-D6EEBF8B2AD0}" presName="sibTrans" presStyleLbl="sibTrans1D1" presStyleIdx="6" presStyleCnt="8"/>
      <dgm:spPr/>
    </dgm:pt>
    <dgm:pt modelId="{A8CE4F45-2365-4F43-8A9B-5A30D5F0B855}" type="pres">
      <dgm:prSet presAssocID="{A237F76E-AB24-4AF1-B09A-5624DB307A7B}" presName="node" presStyleLbl="node1" presStyleIdx="7" presStyleCnt="8" custScaleX="99966" custScaleY="98037">
        <dgm:presLayoutVars>
          <dgm:bulletEnabled val="1"/>
        </dgm:presLayoutVars>
      </dgm:prSet>
      <dgm:spPr/>
    </dgm:pt>
    <dgm:pt modelId="{BCAB9C1B-F2D2-47A4-8E25-9A0EBE838A61}" type="pres">
      <dgm:prSet presAssocID="{A237F76E-AB24-4AF1-B09A-5624DB307A7B}" presName="spNode" presStyleCnt="0"/>
      <dgm:spPr/>
    </dgm:pt>
    <dgm:pt modelId="{63009571-0CFC-433B-AF08-60A986964157}" type="pres">
      <dgm:prSet presAssocID="{FFD0B80C-326F-4CA3-A32C-D06953AD2932}" presName="sibTrans" presStyleLbl="sibTrans1D1" presStyleIdx="7" presStyleCnt="8"/>
      <dgm:spPr/>
    </dgm:pt>
  </dgm:ptLst>
  <dgm:cxnLst>
    <dgm:cxn modelId="{B2B6BF14-1226-4508-96EC-7E997F4D42F8}" srcId="{DED5B210-100F-4472-B8DE-F8D1D0E0E1EA}" destId="{5DD00540-0C1C-47D9-B6D4-11E6F6DB163B}" srcOrd="6" destOrd="0" parTransId="{3C7D42CC-7E75-4529-9534-70A8FDB544C9}" sibTransId="{16E54351-3712-4808-894D-D6EEBF8B2AD0}"/>
    <dgm:cxn modelId="{3B1AE921-63D7-417B-93C1-5059A31C944C}" type="presOf" srcId="{368EE055-8776-4650-B854-D0CBA0686F92}" destId="{2E78F5BF-F65F-406C-8D99-56A1FA6FBA6C}" srcOrd="0" destOrd="0" presId="urn:microsoft.com/office/officeart/2005/8/layout/cycle5"/>
    <dgm:cxn modelId="{CC0A3623-D75E-4FB2-BC0F-F2B69F40C046}" srcId="{DED5B210-100F-4472-B8DE-F8D1D0E0E1EA}" destId="{EAD9C2E8-0A11-46C6-9DAC-0BC571EF6D77}" srcOrd="5" destOrd="0" parTransId="{1F4B7C1B-4A7F-4BC4-9FFA-A5A7A1BA6CF5}" sibTransId="{3DBA2D07-BF79-44A0-9E93-5C2648431DCC}"/>
    <dgm:cxn modelId="{76B33439-6B97-4194-8E9D-2BEB437D3B56}" type="presOf" srcId="{EFCDBE4F-6A6F-4ED9-98D1-6852EE7B4D63}" destId="{BBE61AAB-23E3-4125-B778-3526EDB2E4AB}" srcOrd="0" destOrd="0" presId="urn:microsoft.com/office/officeart/2005/8/layout/cycle5"/>
    <dgm:cxn modelId="{31ED6439-D9BE-4780-A42F-29290747CC4C}" type="presOf" srcId="{1F5AC928-E19E-4B1E-A801-E867E4FD4121}" destId="{3FC5A6DC-1F50-4698-BADE-FFA8C9359DDA}" srcOrd="0" destOrd="0" presId="urn:microsoft.com/office/officeart/2005/8/layout/cycle5"/>
    <dgm:cxn modelId="{B932253B-81BE-45A6-BC28-61ACC1AB0EF5}" type="presOf" srcId="{FFD0B80C-326F-4CA3-A32C-D06953AD2932}" destId="{63009571-0CFC-433B-AF08-60A986964157}" srcOrd="0" destOrd="0" presId="urn:microsoft.com/office/officeart/2005/8/layout/cycle5"/>
    <dgm:cxn modelId="{1E2F885E-B564-4DF0-9109-8C1F1BBC4EFA}" srcId="{DED5B210-100F-4472-B8DE-F8D1D0E0E1EA}" destId="{A237F76E-AB24-4AF1-B09A-5624DB307A7B}" srcOrd="7" destOrd="0" parTransId="{B6457961-DD7C-430E-9F13-1297BA0C3896}" sibTransId="{FFD0B80C-326F-4CA3-A32C-D06953AD2932}"/>
    <dgm:cxn modelId="{DAB60149-61CE-49D5-93DF-DFF2BE5E3029}" type="presOf" srcId="{7C633495-21FE-443A-90FC-D6B53B84E1FA}" destId="{801E6E36-5D71-471A-A46B-909F6BBF3A27}" srcOrd="0" destOrd="0" presId="urn:microsoft.com/office/officeart/2005/8/layout/cycle5"/>
    <dgm:cxn modelId="{D12AAE72-851E-458C-8E24-D865B9CABF24}" type="presOf" srcId="{A237F76E-AB24-4AF1-B09A-5624DB307A7B}" destId="{A8CE4F45-2365-4F43-8A9B-5A30D5F0B855}" srcOrd="0" destOrd="0" presId="urn:microsoft.com/office/officeart/2005/8/layout/cycle5"/>
    <dgm:cxn modelId="{1CF09256-D3A6-4907-85E1-073D5E96DC06}" type="presOf" srcId="{3DBA2D07-BF79-44A0-9E93-5C2648431DCC}" destId="{9BFB1DE4-44FD-42B2-85BA-65779209A09F}" srcOrd="0" destOrd="0" presId="urn:microsoft.com/office/officeart/2005/8/layout/cycle5"/>
    <dgm:cxn modelId="{F6331977-82BB-4A57-B909-5CF628E76D11}" type="presOf" srcId="{FE790153-994F-45A7-8953-EE8B51C8412A}" destId="{8B6BF982-1EDE-41B4-8CD2-072EBB3DFAEE}" srcOrd="0" destOrd="0" presId="urn:microsoft.com/office/officeart/2005/8/layout/cycle5"/>
    <dgm:cxn modelId="{3DFDF07A-B8F6-482C-B325-3CFD42E183EB}" srcId="{DED5B210-100F-4472-B8DE-F8D1D0E0E1EA}" destId="{368EE055-8776-4650-B854-D0CBA0686F92}" srcOrd="2" destOrd="0" parTransId="{E5FFED63-E538-43A0-87F1-E7B3852B9ED3}" sibTransId="{EFCDBE4F-6A6F-4ED9-98D1-6852EE7B4D63}"/>
    <dgm:cxn modelId="{C04F4F8D-04EC-4DB8-849A-20F544113C79}" type="presOf" srcId="{683FBB12-F552-4671-913E-06E7E06DD4F5}" destId="{6D7741B6-819A-46A3-82A5-DE75120F950E}" srcOrd="0" destOrd="0" presId="urn:microsoft.com/office/officeart/2005/8/layout/cycle5"/>
    <dgm:cxn modelId="{66C655AC-600D-4E77-8230-1F5C8F76804E}" type="presOf" srcId="{5DD00540-0C1C-47D9-B6D4-11E6F6DB163B}" destId="{55BAEA0F-0351-4CAF-928F-F631F096C4CC}" srcOrd="0" destOrd="0" presId="urn:microsoft.com/office/officeart/2005/8/layout/cycle5"/>
    <dgm:cxn modelId="{2B4B8FAC-7003-4459-AA97-48B7D1614162}" type="presOf" srcId="{6ABF6DE2-1005-407F-B283-26172BFC6C45}" destId="{0F71E6BA-433D-4DEB-8F5B-01D526FC909C}" srcOrd="0" destOrd="0" presId="urn:microsoft.com/office/officeart/2005/8/layout/cycle5"/>
    <dgm:cxn modelId="{3B64E2B2-1F06-40F5-8635-2FA132E32DC6}" type="presOf" srcId="{EAD9C2E8-0A11-46C6-9DAC-0BC571EF6D77}" destId="{04746D29-A235-43A6-83E1-7CF43D6BEC6B}" srcOrd="0" destOrd="0" presId="urn:microsoft.com/office/officeart/2005/8/layout/cycle5"/>
    <dgm:cxn modelId="{3F6980B6-8C0C-4BC5-A783-2926542ADB04}" type="presOf" srcId="{6DA87BF8-26F4-4204-BDB5-AC7DB8335DCC}" destId="{25D67A16-6949-4DCF-9CC0-28122A678481}" srcOrd="0" destOrd="0" presId="urn:microsoft.com/office/officeart/2005/8/layout/cycle5"/>
    <dgm:cxn modelId="{D90806B9-3920-44AF-BA9D-B2D60C49ED34}" srcId="{DED5B210-100F-4472-B8DE-F8D1D0E0E1EA}" destId="{FE790153-994F-45A7-8953-EE8B51C8412A}" srcOrd="3" destOrd="0" parTransId="{15A6D3B2-81CF-4C80-99C4-FE3F5718456F}" sibTransId="{6DA87BF8-26F4-4204-BDB5-AC7DB8335DCC}"/>
    <dgm:cxn modelId="{EE1539BC-66E2-4C37-9383-50FCD5B3A2D6}" type="presOf" srcId="{DED5B210-100F-4472-B8DE-F8D1D0E0E1EA}" destId="{02A9CA25-A190-480A-899F-1E2D15ABA6B2}" srcOrd="0" destOrd="0" presId="urn:microsoft.com/office/officeart/2005/8/layout/cycle5"/>
    <dgm:cxn modelId="{79A57FC6-C354-4931-A432-0A351A872662}" srcId="{DED5B210-100F-4472-B8DE-F8D1D0E0E1EA}" destId="{1F5AC928-E19E-4B1E-A801-E867E4FD4121}" srcOrd="0" destOrd="0" parTransId="{4868DF58-3A22-4F60-B21F-2EE238006926}" sibTransId="{2E2ADFBF-F1C6-43DD-A839-A095B33290F0}"/>
    <dgm:cxn modelId="{BAA30CC8-03A4-44F5-8224-1383CE45C9B1}" srcId="{DED5B210-100F-4472-B8DE-F8D1D0E0E1EA}" destId="{7C633495-21FE-443A-90FC-D6B53B84E1FA}" srcOrd="4" destOrd="0" parTransId="{01B51DA4-C600-4F6E-B2BA-D696FAA84819}" sibTransId="{6ABF6DE2-1005-407F-B283-26172BFC6C45}"/>
    <dgm:cxn modelId="{5F2C63E7-979C-4109-966D-4F9529285DC9}" type="presOf" srcId="{2E2ADFBF-F1C6-43DD-A839-A095B33290F0}" destId="{23F3BF2D-452F-4C54-9528-8B5A24AF3442}" srcOrd="0" destOrd="0" presId="urn:microsoft.com/office/officeart/2005/8/layout/cycle5"/>
    <dgm:cxn modelId="{FD510EEC-5E08-45F3-9A23-C85951F83AC8}" type="presOf" srcId="{16E54351-3712-4808-894D-D6EEBF8B2AD0}" destId="{BE91FB9E-FCA6-4F77-A491-4182032935A9}" srcOrd="0" destOrd="0" presId="urn:microsoft.com/office/officeart/2005/8/layout/cycle5"/>
    <dgm:cxn modelId="{6277AAF4-0C45-4974-A1CD-9954A73C4B29}" type="presOf" srcId="{9C14DE87-E110-4FEA-BD86-9BF3D4A24023}" destId="{286A9028-C541-42AD-82BC-5213FBF83011}" srcOrd="0" destOrd="0" presId="urn:microsoft.com/office/officeart/2005/8/layout/cycle5"/>
    <dgm:cxn modelId="{4DF9BFF9-9B91-48B0-9C52-6569C16A8077}" srcId="{DED5B210-100F-4472-B8DE-F8D1D0E0E1EA}" destId="{683FBB12-F552-4671-913E-06E7E06DD4F5}" srcOrd="1" destOrd="0" parTransId="{F2818A6C-73E4-4A30-BC28-A5702BBA4C83}" sibTransId="{9C14DE87-E110-4FEA-BD86-9BF3D4A24023}"/>
    <dgm:cxn modelId="{CCF3EA12-82C1-4069-B6D1-034638D25DA4}" type="presParOf" srcId="{02A9CA25-A190-480A-899F-1E2D15ABA6B2}" destId="{3FC5A6DC-1F50-4698-BADE-FFA8C9359DDA}" srcOrd="0" destOrd="0" presId="urn:microsoft.com/office/officeart/2005/8/layout/cycle5"/>
    <dgm:cxn modelId="{824AD7AB-6858-49C9-8064-5D37ECF91E55}" type="presParOf" srcId="{02A9CA25-A190-480A-899F-1E2D15ABA6B2}" destId="{3C2713EF-49F5-41BC-9DD5-D8D025D5F663}" srcOrd="1" destOrd="0" presId="urn:microsoft.com/office/officeart/2005/8/layout/cycle5"/>
    <dgm:cxn modelId="{652FA600-45A9-46C2-9E47-B19FFC0466D7}" type="presParOf" srcId="{02A9CA25-A190-480A-899F-1E2D15ABA6B2}" destId="{23F3BF2D-452F-4C54-9528-8B5A24AF3442}" srcOrd="2" destOrd="0" presId="urn:microsoft.com/office/officeart/2005/8/layout/cycle5"/>
    <dgm:cxn modelId="{C77756B3-459C-45A2-ABBC-765032F98E52}" type="presParOf" srcId="{02A9CA25-A190-480A-899F-1E2D15ABA6B2}" destId="{6D7741B6-819A-46A3-82A5-DE75120F950E}" srcOrd="3" destOrd="0" presId="urn:microsoft.com/office/officeart/2005/8/layout/cycle5"/>
    <dgm:cxn modelId="{92CC95D2-5E97-421D-9FAA-2AEB6A1F59DF}" type="presParOf" srcId="{02A9CA25-A190-480A-899F-1E2D15ABA6B2}" destId="{70851511-BCCC-436A-92F3-088348806C4B}" srcOrd="4" destOrd="0" presId="urn:microsoft.com/office/officeart/2005/8/layout/cycle5"/>
    <dgm:cxn modelId="{61E29C6F-FD80-4F4F-A7F6-8EC118096C4E}" type="presParOf" srcId="{02A9CA25-A190-480A-899F-1E2D15ABA6B2}" destId="{286A9028-C541-42AD-82BC-5213FBF83011}" srcOrd="5" destOrd="0" presId="urn:microsoft.com/office/officeart/2005/8/layout/cycle5"/>
    <dgm:cxn modelId="{03A2C0D8-5138-4135-8CE2-0D25A5C0E08B}" type="presParOf" srcId="{02A9CA25-A190-480A-899F-1E2D15ABA6B2}" destId="{2E78F5BF-F65F-406C-8D99-56A1FA6FBA6C}" srcOrd="6" destOrd="0" presId="urn:microsoft.com/office/officeart/2005/8/layout/cycle5"/>
    <dgm:cxn modelId="{4C8B9ABF-8BD6-46D1-901E-01C0449A1D97}" type="presParOf" srcId="{02A9CA25-A190-480A-899F-1E2D15ABA6B2}" destId="{0DDEB9CC-C221-474E-A832-35CC56F2D35C}" srcOrd="7" destOrd="0" presId="urn:microsoft.com/office/officeart/2005/8/layout/cycle5"/>
    <dgm:cxn modelId="{6980B62B-882F-4397-BF71-CBD429D06E8A}" type="presParOf" srcId="{02A9CA25-A190-480A-899F-1E2D15ABA6B2}" destId="{BBE61AAB-23E3-4125-B778-3526EDB2E4AB}" srcOrd="8" destOrd="0" presId="urn:microsoft.com/office/officeart/2005/8/layout/cycle5"/>
    <dgm:cxn modelId="{4B09D4F2-2077-498B-A05D-373DF7679AFB}" type="presParOf" srcId="{02A9CA25-A190-480A-899F-1E2D15ABA6B2}" destId="{8B6BF982-1EDE-41B4-8CD2-072EBB3DFAEE}" srcOrd="9" destOrd="0" presId="urn:microsoft.com/office/officeart/2005/8/layout/cycle5"/>
    <dgm:cxn modelId="{642ACF56-526F-45CE-A8BF-D78B4118F204}" type="presParOf" srcId="{02A9CA25-A190-480A-899F-1E2D15ABA6B2}" destId="{8B0D8F09-FDF1-4580-ADFB-C6CF24D54D81}" srcOrd="10" destOrd="0" presId="urn:microsoft.com/office/officeart/2005/8/layout/cycle5"/>
    <dgm:cxn modelId="{A61757BE-5E1F-4337-8477-E33EADF78071}" type="presParOf" srcId="{02A9CA25-A190-480A-899F-1E2D15ABA6B2}" destId="{25D67A16-6949-4DCF-9CC0-28122A678481}" srcOrd="11" destOrd="0" presId="urn:microsoft.com/office/officeart/2005/8/layout/cycle5"/>
    <dgm:cxn modelId="{E136BB88-35D8-46B4-B45E-7EA613D62901}" type="presParOf" srcId="{02A9CA25-A190-480A-899F-1E2D15ABA6B2}" destId="{801E6E36-5D71-471A-A46B-909F6BBF3A27}" srcOrd="12" destOrd="0" presId="urn:microsoft.com/office/officeart/2005/8/layout/cycle5"/>
    <dgm:cxn modelId="{DD543EFC-33EE-4CB1-8DFC-3023C4439747}" type="presParOf" srcId="{02A9CA25-A190-480A-899F-1E2D15ABA6B2}" destId="{384B30A0-FDF1-47C5-BAD5-3812BB02E595}" srcOrd="13" destOrd="0" presId="urn:microsoft.com/office/officeart/2005/8/layout/cycle5"/>
    <dgm:cxn modelId="{8D8D8437-29C6-44B2-AF79-8D085899C61E}" type="presParOf" srcId="{02A9CA25-A190-480A-899F-1E2D15ABA6B2}" destId="{0F71E6BA-433D-4DEB-8F5B-01D526FC909C}" srcOrd="14" destOrd="0" presId="urn:microsoft.com/office/officeart/2005/8/layout/cycle5"/>
    <dgm:cxn modelId="{A15A5C77-3D9C-41C1-8853-687A3C89D622}" type="presParOf" srcId="{02A9CA25-A190-480A-899F-1E2D15ABA6B2}" destId="{04746D29-A235-43A6-83E1-7CF43D6BEC6B}" srcOrd="15" destOrd="0" presId="urn:microsoft.com/office/officeart/2005/8/layout/cycle5"/>
    <dgm:cxn modelId="{5EF5AA5A-64B2-4860-BF75-9F262B02A87A}" type="presParOf" srcId="{02A9CA25-A190-480A-899F-1E2D15ABA6B2}" destId="{C798BDDA-DCEF-4727-BB97-17718B4EBAEC}" srcOrd="16" destOrd="0" presId="urn:microsoft.com/office/officeart/2005/8/layout/cycle5"/>
    <dgm:cxn modelId="{EE4F3DAB-FF8F-4FDD-9DE1-A87DCD6ACE9A}" type="presParOf" srcId="{02A9CA25-A190-480A-899F-1E2D15ABA6B2}" destId="{9BFB1DE4-44FD-42B2-85BA-65779209A09F}" srcOrd="17" destOrd="0" presId="urn:microsoft.com/office/officeart/2005/8/layout/cycle5"/>
    <dgm:cxn modelId="{B3169A3B-3650-4BF0-AC0F-CB51056EA6F0}" type="presParOf" srcId="{02A9CA25-A190-480A-899F-1E2D15ABA6B2}" destId="{55BAEA0F-0351-4CAF-928F-F631F096C4CC}" srcOrd="18" destOrd="0" presId="urn:microsoft.com/office/officeart/2005/8/layout/cycle5"/>
    <dgm:cxn modelId="{43BD3816-BFE6-4646-A736-AF40AE0F772C}" type="presParOf" srcId="{02A9CA25-A190-480A-899F-1E2D15ABA6B2}" destId="{5A420F7F-C7C9-44EE-A64C-12552E5DF7E0}" srcOrd="19" destOrd="0" presId="urn:microsoft.com/office/officeart/2005/8/layout/cycle5"/>
    <dgm:cxn modelId="{F0871C51-A69E-40D6-BB9C-6D6E21B8EA38}" type="presParOf" srcId="{02A9CA25-A190-480A-899F-1E2D15ABA6B2}" destId="{BE91FB9E-FCA6-4F77-A491-4182032935A9}" srcOrd="20" destOrd="0" presId="urn:microsoft.com/office/officeart/2005/8/layout/cycle5"/>
    <dgm:cxn modelId="{7C5A0E11-0A24-4F5F-96AA-7DA780B6E5E8}" type="presParOf" srcId="{02A9CA25-A190-480A-899F-1E2D15ABA6B2}" destId="{A8CE4F45-2365-4F43-8A9B-5A30D5F0B855}" srcOrd="21" destOrd="0" presId="urn:microsoft.com/office/officeart/2005/8/layout/cycle5"/>
    <dgm:cxn modelId="{E86CC605-1E3F-46F6-824D-4DF3928F2F5D}" type="presParOf" srcId="{02A9CA25-A190-480A-899F-1E2D15ABA6B2}" destId="{BCAB9C1B-F2D2-47A4-8E25-9A0EBE838A61}" srcOrd="22" destOrd="0" presId="urn:microsoft.com/office/officeart/2005/8/layout/cycle5"/>
    <dgm:cxn modelId="{72BE4B2B-F0D3-4F6C-9298-0165234A5822}" type="presParOf" srcId="{02A9CA25-A190-480A-899F-1E2D15ABA6B2}" destId="{63009571-0CFC-433B-AF08-60A986964157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ADE04-E6B4-40C3-81F6-EC61FD805A5B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F5CFF3-2133-47EA-A10D-999CEBA5A9B4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42D39530-B886-4EEB-9319-48DC7C06471A}" type="parTrans" cxnId="{748A1BA6-866C-4C26-B140-0B1ECEB38E01}">
      <dgm:prSet/>
      <dgm:spPr/>
      <dgm:t>
        <a:bodyPr/>
        <a:lstStyle/>
        <a:p>
          <a:endParaRPr lang="en-US"/>
        </a:p>
      </dgm:t>
    </dgm:pt>
    <dgm:pt modelId="{F8209BF3-F497-48F1-B731-E2BD9922A4CC}" type="sibTrans" cxnId="{748A1BA6-866C-4C26-B140-0B1ECEB38E01}">
      <dgm:prSet custT="1"/>
      <dgm:spPr/>
      <dgm:t>
        <a:bodyPr/>
        <a:lstStyle/>
        <a:p>
          <a:endParaRPr lang="en-US" sz="900"/>
        </a:p>
      </dgm:t>
    </dgm:pt>
    <dgm:pt modelId="{F60C55F5-D6CE-4976-826C-58469DD6F0B9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CDFD1861-44DC-476A-84D5-D20C4A70370B}" type="parTrans" cxnId="{FB96FDC2-90B7-4A10-8EE5-1072E3415644}">
      <dgm:prSet/>
      <dgm:spPr/>
      <dgm:t>
        <a:bodyPr/>
        <a:lstStyle/>
        <a:p>
          <a:endParaRPr lang="en-US"/>
        </a:p>
      </dgm:t>
    </dgm:pt>
    <dgm:pt modelId="{12D59CCD-D9B5-46E0-B327-E2EA613572DD}" type="sibTrans" cxnId="{FB96FDC2-90B7-4A10-8EE5-1072E3415644}">
      <dgm:prSet custT="1"/>
      <dgm:spPr/>
      <dgm:t>
        <a:bodyPr/>
        <a:lstStyle/>
        <a:p>
          <a:endParaRPr lang="en-US" sz="900"/>
        </a:p>
      </dgm:t>
    </dgm:pt>
    <dgm:pt modelId="{60D44EFA-BDA0-4FA5-BABC-AA7FC7758FC5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A2DFA66-0C70-4EE2-8955-5B839C977C32}" type="parTrans" cxnId="{53D0E28A-3C61-4289-A938-8D9275303F16}">
      <dgm:prSet/>
      <dgm:spPr/>
      <dgm:t>
        <a:bodyPr/>
        <a:lstStyle/>
        <a:p>
          <a:endParaRPr lang="en-US"/>
        </a:p>
      </dgm:t>
    </dgm:pt>
    <dgm:pt modelId="{97203F47-3B5D-46FB-8603-8BCA5039636B}" type="sibTrans" cxnId="{53D0E28A-3C61-4289-A938-8D9275303F16}">
      <dgm:prSet custT="1"/>
      <dgm:spPr/>
      <dgm:t>
        <a:bodyPr/>
        <a:lstStyle/>
        <a:p>
          <a:endParaRPr lang="en-US" sz="900"/>
        </a:p>
      </dgm:t>
    </dgm:pt>
    <dgm:pt modelId="{889DF809-24C7-49D1-896F-DC32446B1B68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9A024BA1-42ED-4CD5-A135-E5166E4E725B}" type="parTrans" cxnId="{A777D500-C8A5-48FE-B8CA-E36670D347BB}">
      <dgm:prSet/>
      <dgm:spPr/>
      <dgm:t>
        <a:bodyPr/>
        <a:lstStyle/>
        <a:p>
          <a:endParaRPr lang="en-US"/>
        </a:p>
      </dgm:t>
    </dgm:pt>
    <dgm:pt modelId="{F6A59164-D9E2-42AF-9456-5EDE76C6F2C6}" type="sibTrans" cxnId="{A777D500-C8A5-48FE-B8CA-E36670D347BB}">
      <dgm:prSet custT="1"/>
      <dgm:spPr/>
      <dgm:t>
        <a:bodyPr/>
        <a:lstStyle/>
        <a:p>
          <a:endParaRPr lang="en-US" sz="900"/>
        </a:p>
      </dgm:t>
    </dgm:pt>
    <dgm:pt modelId="{D9F467C4-A10D-4141-85BE-76C5BCB7C4BC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F2311CA8-2A34-4488-9FC6-7E3949457C91}" type="parTrans" cxnId="{ABA3957A-B9A0-493E-B708-183966B169AC}">
      <dgm:prSet/>
      <dgm:spPr/>
      <dgm:t>
        <a:bodyPr/>
        <a:lstStyle/>
        <a:p>
          <a:endParaRPr lang="en-US"/>
        </a:p>
      </dgm:t>
    </dgm:pt>
    <dgm:pt modelId="{769F1A32-2CFC-456C-8AAF-FA7D01DCBEFD}" type="sibTrans" cxnId="{ABA3957A-B9A0-493E-B708-183966B169AC}">
      <dgm:prSet custT="1"/>
      <dgm:spPr/>
      <dgm:t>
        <a:bodyPr/>
        <a:lstStyle/>
        <a:p>
          <a:endParaRPr lang="en-US" sz="100"/>
        </a:p>
      </dgm:t>
    </dgm:pt>
    <dgm:pt modelId="{AD20B547-BE77-4193-8CF4-8200E591C63D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267E9F70-167A-4201-AACF-09DF3483FB05}" type="parTrans" cxnId="{613C3D96-7AFB-4A21-9932-FC984F45A1E0}">
      <dgm:prSet/>
      <dgm:spPr/>
      <dgm:t>
        <a:bodyPr/>
        <a:lstStyle/>
        <a:p>
          <a:endParaRPr lang="en-US"/>
        </a:p>
      </dgm:t>
    </dgm:pt>
    <dgm:pt modelId="{DBE4EA6C-8B63-429C-B269-FA2D4F29124F}" type="sibTrans" cxnId="{613C3D96-7AFB-4A21-9932-FC984F45A1E0}">
      <dgm:prSet custT="1"/>
      <dgm:spPr/>
      <dgm:t>
        <a:bodyPr/>
        <a:lstStyle/>
        <a:p>
          <a:endParaRPr lang="en-US" sz="100"/>
        </a:p>
      </dgm:t>
    </dgm:pt>
    <dgm:pt modelId="{31D4B0DA-F573-46A1-8F96-1653226731A5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D9D19804-5CFA-438A-8555-C62B34F39193}" type="parTrans" cxnId="{361E2370-30A8-46B2-9EFC-3CEFA5E511CB}">
      <dgm:prSet/>
      <dgm:spPr/>
      <dgm:t>
        <a:bodyPr/>
        <a:lstStyle/>
        <a:p>
          <a:endParaRPr lang="en-US"/>
        </a:p>
      </dgm:t>
    </dgm:pt>
    <dgm:pt modelId="{990F1C14-FC55-43D1-97AD-AF7C2DBC27D8}" type="sibTrans" cxnId="{361E2370-30A8-46B2-9EFC-3CEFA5E511CB}">
      <dgm:prSet custT="1"/>
      <dgm:spPr/>
      <dgm:t>
        <a:bodyPr/>
        <a:lstStyle/>
        <a:p>
          <a:endParaRPr lang="en-US" sz="100"/>
        </a:p>
      </dgm:t>
    </dgm:pt>
    <dgm:pt modelId="{8F3F163F-4E47-448C-9AE4-867B2E5CD81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C70ED8C1-963C-4199-9F4F-B0B964FAED45}" type="parTrans" cxnId="{BA5F3AEC-17E8-40C5-B6B8-FA7DD2272115}">
      <dgm:prSet/>
      <dgm:spPr/>
      <dgm:t>
        <a:bodyPr/>
        <a:lstStyle/>
        <a:p>
          <a:endParaRPr lang="en-US"/>
        </a:p>
      </dgm:t>
    </dgm:pt>
    <dgm:pt modelId="{8EE3A628-B380-4794-9F59-CF86D59813E1}" type="sibTrans" cxnId="{BA5F3AEC-17E8-40C5-B6B8-FA7DD2272115}">
      <dgm:prSet custT="1"/>
      <dgm:spPr/>
      <dgm:t>
        <a:bodyPr/>
        <a:lstStyle/>
        <a:p>
          <a:endParaRPr lang="en-US" sz="100"/>
        </a:p>
      </dgm:t>
    </dgm:pt>
    <dgm:pt modelId="{B2110A75-86CB-48C0-9931-6E263D0B869E}" type="pres">
      <dgm:prSet presAssocID="{E67ADE04-E6B4-40C3-81F6-EC61FD805A5B}" presName="cycle" presStyleCnt="0">
        <dgm:presLayoutVars>
          <dgm:dir/>
          <dgm:resizeHandles val="exact"/>
        </dgm:presLayoutVars>
      </dgm:prSet>
      <dgm:spPr/>
    </dgm:pt>
    <dgm:pt modelId="{0167810C-B39E-49B6-AFE5-ABFB8D750795}" type="pres">
      <dgm:prSet presAssocID="{F0F5CFF3-2133-47EA-A10D-999CEBA5A9B4}" presName="node" presStyleLbl="node1" presStyleIdx="0" presStyleCnt="8">
        <dgm:presLayoutVars>
          <dgm:bulletEnabled val="1"/>
        </dgm:presLayoutVars>
      </dgm:prSet>
      <dgm:spPr/>
    </dgm:pt>
    <dgm:pt modelId="{169C2DD3-43B8-44BE-95CF-476513A73FDD}" type="pres">
      <dgm:prSet presAssocID="{F8209BF3-F497-48F1-B731-E2BD9922A4CC}" presName="sibTrans" presStyleLbl="sibTrans2D1" presStyleIdx="0" presStyleCnt="8" custScaleX="1247" custScaleY="1247"/>
      <dgm:spPr/>
    </dgm:pt>
    <dgm:pt modelId="{765E6C7F-0315-40C4-AFE9-B303A628789A}" type="pres">
      <dgm:prSet presAssocID="{F8209BF3-F497-48F1-B731-E2BD9922A4CC}" presName="connectorText" presStyleLbl="sibTrans2D1" presStyleIdx="0" presStyleCnt="8"/>
      <dgm:spPr/>
    </dgm:pt>
    <dgm:pt modelId="{23DAF576-3583-42B2-9AF1-E0481465D64D}" type="pres">
      <dgm:prSet presAssocID="{F60C55F5-D6CE-4976-826C-58469DD6F0B9}" presName="node" presStyleLbl="node1" presStyleIdx="1" presStyleCnt="8">
        <dgm:presLayoutVars>
          <dgm:bulletEnabled val="1"/>
        </dgm:presLayoutVars>
      </dgm:prSet>
      <dgm:spPr/>
    </dgm:pt>
    <dgm:pt modelId="{F8A8879A-1585-4743-9D2E-ED8D426EF465}" type="pres">
      <dgm:prSet presAssocID="{12D59CCD-D9B5-46E0-B327-E2EA613572DD}" presName="sibTrans" presStyleLbl="sibTrans2D1" presStyleIdx="1" presStyleCnt="8" custScaleX="1247" custScaleY="1247"/>
      <dgm:spPr/>
    </dgm:pt>
    <dgm:pt modelId="{E20E9F32-EDAC-475B-BF96-06A5A54158BC}" type="pres">
      <dgm:prSet presAssocID="{12D59CCD-D9B5-46E0-B327-E2EA613572DD}" presName="connectorText" presStyleLbl="sibTrans2D1" presStyleIdx="1" presStyleCnt="8"/>
      <dgm:spPr/>
    </dgm:pt>
    <dgm:pt modelId="{89663832-459D-4E7F-8E32-D4D0D2F89F17}" type="pres">
      <dgm:prSet presAssocID="{60D44EFA-BDA0-4FA5-BABC-AA7FC7758FC5}" presName="node" presStyleLbl="node1" presStyleIdx="2" presStyleCnt="8">
        <dgm:presLayoutVars>
          <dgm:bulletEnabled val="1"/>
        </dgm:presLayoutVars>
      </dgm:prSet>
      <dgm:spPr/>
    </dgm:pt>
    <dgm:pt modelId="{9D6A8F8D-1137-4344-AA99-D71C7CF1C809}" type="pres">
      <dgm:prSet presAssocID="{97203F47-3B5D-46FB-8603-8BCA5039636B}" presName="sibTrans" presStyleLbl="sibTrans2D1" presStyleIdx="2" presStyleCnt="8" custScaleX="1247" custScaleY="1247"/>
      <dgm:spPr/>
    </dgm:pt>
    <dgm:pt modelId="{15FDB152-B052-4B03-9297-313F9D514D60}" type="pres">
      <dgm:prSet presAssocID="{97203F47-3B5D-46FB-8603-8BCA5039636B}" presName="connectorText" presStyleLbl="sibTrans2D1" presStyleIdx="2" presStyleCnt="8"/>
      <dgm:spPr/>
    </dgm:pt>
    <dgm:pt modelId="{B64EAF11-39AD-478A-9445-97FF85BE27EF}" type="pres">
      <dgm:prSet presAssocID="{889DF809-24C7-49D1-896F-DC32446B1B68}" presName="node" presStyleLbl="node1" presStyleIdx="3" presStyleCnt="8">
        <dgm:presLayoutVars>
          <dgm:bulletEnabled val="1"/>
        </dgm:presLayoutVars>
      </dgm:prSet>
      <dgm:spPr/>
    </dgm:pt>
    <dgm:pt modelId="{39415C20-E6E3-4051-A3EF-2621EBF6F860}" type="pres">
      <dgm:prSet presAssocID="{F6A59164-D9E2-42AF-9456-5EDE76C6F2C6}" presName="sibTrans" presStyleLbl="sibTrans2D1" presStyleIdx="3" presStyleCnt="8" custScaleX="1247" custScaleY="1247"/>
      <dgm:spPr/>
    </dgm:pt>
    <dgm:pt modelId="{7B71613C-BE5F-4D69-B624-4DB4F9489E74}" type="pres">
      <dgm:prSet presAssocID="{F6A59164-D9E2-42AF-9456-5EDE76C6F2C6}" presName="connectorText" presStyleLbl="sibTrans2D1" presStyleIdx="3" presStyleCnt="8"/>
      <dgm:spPr/>
    </dgm:pt>
    <dgm:pt modelId="{FFED39B8-17BB-43B8-960B-0717F9CEE423}" type="pres">
      <dgm:prSet presAssocID="{D9F467C4-A10D-4141-85BE-76C5BCB7C4BC}" presName="node" presStyleLbl="node1" presStyleIdx="4" presStyleCnt="8">
        <dgm:presLayoutVars>
          <dgm:bulletEnabled val="1"/>
        </dgm:presLayoutVars>
      </dgm:prSet>
      <dgm:spPr/>
    </dgm:pt>
    <dgm:pt modelId="{4F6397FE-9711-46DA-A151-9214037637C3}" type="pres">
      <dgm:prSet presAssocID="{769F1A32-2CFC-456C-8AAF-FA7D01DCBEFD}" presName="sibTrans" presStyleLbl="sibTrans2D1" presStyleIdx="4" presStyleCnt="8" custScaleX="775" custScaleY="775"/>
      <dgm:spPr/>
    </dgm:pt>
    <dgm:pt modelId="{386DF915-FFD8-480F-AB82-209517EEDEB0}" type="pres">
      <dgm:prSet presAssocID="{769F1A32-2CFC-456C-8AAF-FA7D01DCBEFD}" presName="connectorText" presStyleLbl="sibTrans2D1" presStyleIdx="4" presStyleCnt="8"/>
      <dgm:spPr/>
    </dgm:pt>
    <dgm:pt modelId="{666D4A3B-5F69-434D-AB49-BFABEDDC6BE7}" type="pres">
      <dgm:prSet presAssocID="{AD20B547-BE77-4193-8CF4-8200E591C63D}" presName="node" presStyleLbl="node1" presStyleIdx="5" presStyleCnt="8">
        <dgm:presLayoutVars>
          <dgm:bulletEnabled val="1"/>
        </dgm:presLayoutVars>
      </dgm:prSet>
      <dgm:spPr/>
    </dgm:pt>
    <dgm:pt modelId="{D260A765-0EF9-4E33-96D8-48EDFA32FF5A}" type="pres">
      <dgm:prSet presAssocID="{DBE4EA6C-8B63-429C-B269-FA2D4F29124F}" presName="sibTrans" presStyleLbl="sibTrans2D1" presStyleIdx="5" presStyleCnt="8" custScaleX="299" custScaleY="299"/>
      <dgm:spPr/>
    </dgm:pt>
    <dgm:pt modelId="{023966D0-5731-44B6-9731-C879FFBB8053}" type="pres">
      <dgm:prSet presAssocID="{DBE4EA6C-8B63-429C-B269-FA2D4F29124F}" presName="connectorText" presStyleLbl="sibTrans2D1" presStyleIdx="5" presStyleCnt="8"/>
      <dgm:spPr/>
    </dgm:pt>
    <dgm:pt modelId="{4DE8EA62-96B7-4104-A7B6-A79B44633A78}" type="pres">
      <dgm:prSet presAssocID="{31D4B0DA-F573-46A1-8F96-1653226731A5}" presName="node" presStyleLbl="node1" presStyleIdx="6" presStyleCnt="8">
        <dgm:presLayoutVars>
          <dgm:bulletEnabled val="1"/>
        </dgm:presLayoutVars>
      </dgm:prSet>
      <dgm:spPr/>
    </dgm:pt>
    <dgm:pt modelId="{404A4605-2222-43A9-B06D-A3CD42BABB0B}" type="pres">
      <dgm:prSet presAssocID="{990F1C14-FC55-43D1-97AD-AF7C2DBC27D8}" presName="sibTrans" presStyleLbl="sibTrans2D1" presStyleIdx="6" presStyleCnt="8" custScaleX="299" custScaleY="299"/>
      <dgm:spPr/>
    </dgm:pt>
    <dgm:pt modelId="{CB43E37C-5E7E-4C18-B3B0-A4E93D67E22F}" type="pres">
      <dgm:prSet presAssocID="{990F1C14-FC55-43D1-97AD-AF7C2DBC27D8}" presName="connectorText" presStyleLbl="sibTrans2D1" presStyleIdx="6" presStyleCnt="8"/>
      <dgm:spPr/>
    </dgm:pt>
    <dgm:pt modelId="{733FD20A-E8F5-498D-B8C1-40BF2BBB946E}" type="pres">
      <dgm:prSet presAssocID="{8F3F163F-4E47-448C-9AE4-867B2E5CD816}" presName="node" presStyleLbl="node1" presStyleIdx="7" presStyleCnt="8">
        <dgm:presLayoutVars>
          <dgm:bulletEnabled val="1"/>
        </dgm:presLayoutVars>
      </dgm:prSet>
      <dgm:spPr/>
    </dgm:pt>
    <dgm:pt modelId="{8E60590D-9230-4410-8898-9E8E33BAF0FA}" type="pres">
      <dgm:prSet presAssocID="{8EE3A628-B380-4794-9F59-CF86D59813E1}" presName="sibTrans" presStyleLbl="sibTrans2D1" presStyleIdx="7" presStyleCnt="8" custScaleX="299" custScaleY="299"/>
      <dgm:spPr/>
    </dgm:pt>
    <dgm:pt modelId="{6CA9012B-2F3F-4A3D-96BD-7928CE2235A4}" type="pres">
      <dgm:prSet presAssocID="{8EE3A628-B380-4794-9F59-CF86D59813E1}" presName="connectorText" presStyleLbl="sibTrans2D1" presStyleIdx="7" presStyleCnt="8"/>
      <dgm:spPr/>
    </dgm:pt>
  </dgm:ptLst>
  <dgm:cxnLst>
    <dgm:cxn modelId="{A777D500-C8A5-48FE-B8CA-E36670D347BB}" srcId="{E67ADE04-E6B4-40C3-81F6-EC61FD805A5B}" destId="{889DF809-24C7-49D1-896F-DC32446B1B68}" srcOrd="3" destOrd="0" parTransId="{9A024BA1-42ED-4CD5-A135-E5166E4E725B}" sibTransId="{F6A59164-D9E2-42AF-9456-5EDE76C6F2C6}"/>
    <dgm:cxn modelId="{2B81FE07-D462-408A-98E1-8F720FBE4645}" type="presOf" srcId="{F8209BF3-F497-48F1-B731-E2BD9922A4CC}" destId="{169C2DD3-43B8-44BE-95CF-476513A73FDD}" srcOrd="0" destOrd="0" presId="urn:microsoft.com/office/officeart/2005/8/layout/cycle2"/>
    <dgm:cxn modelId="{194BBA1F-19CE-4556-91E1-9DB024FF02B0}" type="presOf" srcId="{990F1C14-FC55-43D1-97AD-AF7C2DBC27D8}" destId="{404A4605-2222-43A9-B06D-A3CD42BABB0B}" srcOrd="0" destOrd="0" presId="urn:microsoft.com/office/officeart/2005/8/layout/cycle2"/>
    <dgm:cxn modelId="{45FA8123-9E0A-44D9-BBA3-1CEA072D2DFC}" type="presOf" srcId="{F8209BF3-F497-48F1-B731-E2BD9922A4CC}" destId="{765E6C7F-0315-40C4-AFE9-B303A628789A}" srcOrd="1" destOrd="0" presId="urn:microsoft.com/office/officeart/2005/8/layout/cycle2"/>
    <dgm:cxn modelId="{5964803F-1995-4C32-990D-92F50B5BB6CA}" type="presOf" srcId="{97203F47-3B5D-46FB-8603-8BCA5039636B}" destId="{9D6A8F8D-1137-4344-AA99-D71C7CF1C809}" srcOrd="0" destOrd="0" presId="urn:microsoft.com/office/officeart/2005/8/layout/cycle2"/>
    <dgm:cxn modelId="{7C38FC44-C2CF-41C3-9CC5-624E98D539EE}" type="presOf" srcId="{DBE4EA6C-8B63-429C-B269-FA2D4F29124F}" destId="{D260A765-0EF9-4E33-96D8-48EDFA32FF5A}" srcOrd="0" destOrd="0" presId="urn:microsoft.com/office/officeart/2005/8/layout/cycle2"/>
    <dgm:cxn modelId="{B40D5A4D-0F9A-4240-9DCB-3839268AFAB7}" type="presOf" srcId="{769F1A32-2CFC-456C-8AAF-FA7D01DCBEFD}" destId="{386DF915-FFD8-480F-AB82-209517EEDEB0}" srcOrd="1" destOrd="0" presId="urn:microsoft.com/office/officeart/2005/8/layout/cycle2"/>
    <dgm:cxn modelId="{361E2370-30A8-46B2-9EFC-3CEFA5E511CB}" srcId="{E67ADE04-E6B4-40C3-81F6-EC61FD805A5B}" destId="{31D4B0DA-F573-46A1-8F96-1653226731A5}" srcOrd="6" destOrd="0" parTransId="{D9D19804-5CFA-438A-8555-C62B34F39193}" sibTransId="{990F1C14-FC55-43D1-97AD-AF7C2DBC27D8}"/>
    <dgm:cxn modelId="{8E63E470-3835-42B6-8F48-6BAD3DFF5F09}" type="presOf" srcId="{8EE3A628-B380-4794-9F59-CF86D59813E1}" destId="{8E60590D-9230-4410-8898-9E8E33BAF0FA}" srcOrd="0" destOrd="0" presId="urn:microsoft.com/office/officeart/2005/8/layout/cycle2"/>
    <dgm:cxn modelId="{BAD99F54-F058-4F4E-ADD3-64334BCF7ED0}" type="presOf" srcId="{E67ADE04-E6B4-40C3-81F6-EC61FD805A5B}" destId="{B2110A75-86CB-48C0-9931-6E263D0B869E}" srcOrd="0" destOrd="0" presId="urn:microsoft.com/office/officeart/2005/8/layout/cycle2"/>
    <dgm:cxn modelId="{16860C79-747F-4C21-A8EA-63BCD9BBD42E}" type="presOf" srcId="{F0F5CFF3-2133-47EA-A10D-999CEBA5A9B4}" destId="{0167810C-B39E-49B6-AFE5-ABFB8D750795}" srcOrd="0" destOrd="0" presId="urn:microsoft.com/office/officeart/2005/8/layout/cycle2"/>
    <dgm:cxn modelId="{ABA3957A-B9A0-493E-B708-183966B169AC}" srcId="{E67ADE04-E6B4-40C3-81F6-EC61FD805A5B}" destId="{D9F467C4-A10D-4141-85BE-76C5BCB7C4BC}" srcOrd="4" destOrd="0" parTransId="{F2311CA8-2A34-4488-9FC6-7E3949457C91}" sibTransId="{769F1A32-2CFC-456C-8AAF-FA7D01DCBEFD}"/>
    <dgm:cxn modelId="{31AAD67B-3F79-4579-AC03-7F7E7DFC5C32}" type="presOf" srcId="{769F1A32-2CFC-456C-8AAF-FA7D01DCBEFD}" destId="{4F6397FE-9711-46DA-A151-9214037637C3}" srcOrd="0" destOrd="0" presId="urn:microsoft.com/office/officeart/2005/8/layout/cycle2"/>
    <dgm:cxn modelId="{53D0E28A-3C61-4289-A938-8D9275303F16}" srcId="{E67ADE04-E6B4-40C3-81F6-EC61FD805A5B}" destId="{60D44EFA-BDA0-4FA5-BABC-AA7FC7758FC5}" srcOrd="2" destOrd="0" parTransId="{4A2DFA66-0C70-4EE2-8955-5B839C977C32}" sibTransId="{97203F47-3B5D-46FB-8603-8BCA5039636B}"/>
    <dgm:cxn modelId="{D5AC468B-45E1-4BC0-814B-6E99E5FAFD06}" type="presOf" srcId="{8F3F163F-4E47-448C-9AE4-867B2E5CD816}" destId="{733FD20A-E8F5-498D-B8C1-40BF2BBB946E}" srcOrd="0" destOrd="0" presId="urn:microsoft.com/office/officeart/2005/8/layout/cycle2"/>
    <dgm:cxn modelId="{37CAE18B-2900-4F6F-B5DE-C86EE4D71313}" type="presOf" srcId="{D9F467C4-A10D-4141-85BE-76C5BCB7C4BC}" destId="{FFED39B8-17BB-43B8-960B-0717F9CEE423}" srcOrd="0" destOrd="0" presId="urn:microsoft.com/office/officeart/2005/8/layout/cycle2"/>
    <dgm:cxn modelId="{613C3D96-7AFB-4A21-9932-FC984F45A1E0}" srcId="{E67ADE04-E6B4-40C3-81F6-EC61FD805A5B}" destId="{AD20B547-BE77-4193-8CF4-8200E591C63D}" srcOrd="5" destOrd="0" parTransId="{267E9F70-167A-4201-AACF-09DF3483FB05}" sibTransId="{DBE4EA6C-8B63-429C-B269-FA2D4F29124F}"/>
    <dgm:cxn modelId="{D44E9B96-4F32-4A62-97E0-6275EB3DE1F0}" type="presOf" srcId="{990F1C14-FC55-43D1-97AD-AF7C2DBC27D8}" destId="{CB43E37C-5E7E-4C18-B3B0-A4E93D67E22F}" srcOrd="1" destOrd="0" presId="urn:microsoft.com/office/officeart/2005/8/layout/cycle2"/>
    <dgm:cxn modelId="{F4E1D396-F0F6-4638-A003-7898278D3889}" type="presOf" srcId="{31D4B0DA-F573-46A1-8F96-1653226731A5}" destId="{4DE8EA62-96B7-4104-A7B6-A79B44633A78}" srcOrd="0" destOrd="0" presId="urn:microsoft.com/office/officeart/2005/8/layout/cycle2"/>
    <dgm:cxn modelId="{5168DB9F-65C8-401F-869F-5B5DB573E380}" type="presOf" srcId="{8EE3A628-B380-4794-9F59-CF86D59813E1}" destId="{6CA9012B-2F3F-4A3D-96BD-7928CE2235A4}" srcOrd="1" destOrd="0" presId="urn:microsoft.com/office/officeart/2005/8/layout/cycle2"/>
    <dgm:cxn modelId="{DAC885A5-B930-490B-B688-80FAD06C7693}" type="presOf" srcId="{60D44EFA-BDA0-4FA5-BABC-AA7FC7758FC5}" destId="{89663832-459D-4E7F-8E32-D4D0D2F89F17}" srcOrd="0" destOrd="0" presId="urn:microsoft.com/office/officeart/2005/8/layout/cycle2"/>
    <dgm:cxn modelId="{748A1BA6-866C-4C26-B140-0B1ECEB38E01}" srcId="{E67ADE04-E6B4-40C3-81F6-EC61FD805A5B}" destId="{F0F5CFF3-2133-47EA-A10D-999CEBA5A9B4}" srcOrd="0" destOrd="0" parTransId="{42D39530-B886-4EEB-9319-48DC7C06471A}" sibTransId="{F8209BF3-F497-48F1-B731-E2BD9922A4CC}"/>
    <dgm:cxn modelId="{E0E6B4B2-C542-4991-8CC3-6239B3DEFAC9}" type="presOf" srcId="{12D59CCD-D9B5-46E0-B327-E2EA613572DD}" destId="{F8A8879A-1585-4743-9D2E-ED8D426EF465}" srcOrd="0" destOrd="0" presId="urn:microsoft.com/office/officeart/2005/8/layout/cycle2"/>
    <dgm:cxn modelId="{614200BC-8735-4256-BB2F-C35A9ADCF791}" type="presOf" srcId="{F60C55F5-D6CE-4976-826C-58469DD6F0B9}" destId="{23DAF576-3583-42B2-9AF1-E0481465D64D}" srcOrd="0" destOrd="0" presId="urn:microsoft.com/office/officeart/2005/8/layout/cycle2"/>
    <dgm:cxn modelId="{812C6CBC-9E70-43CC-A31E-C4656AF729B1}" type="presOf" srcId="{DBE4EA6C-8B63-429C-B269-FA2D4F29124F}" destId="{023966D0-5731-44B6-9731-C879FFBB8053}" srcOrd="1" destOrd="0" presId="urn:microsoft.com/office/officeart/2005/8/layout/cycle2"/>
    <dgm:cxn modelId="{DE6A7AC0-1953-46C8-8A20-454574102642}" type="presOf" srcId="{F6A59164-D9E2-42AF-9456-5EDE76C6F2C6}" destId="{7B71613C-BE5F-4D69-B624-4DB4F9489E74}" srcOrd="1" destOrd="0" presId="urn:microsoft.com/office/officeart/2005/8/layout/cycle2"/>
    <dgm:cxn modelId="{FB96FDC2-90B7-4A10-8EE5-1072E3415644}" srcId="{E67ADE04-E6B4-40C3-81F6-EC61FD805A5B}" destId="{F60C55F5-D6CE-4976-826C-58469DD6F0B9}" srcOrd="1" destOrd="0" parTransId="{CDFD1861-44DC-476A-84D5-D20C4A70370B}" sibTransId="{12D59CCD-D9B5-46E0-B327-E2EA613572DD}"/>
    <dgm:cxn modelId="{EC1A42CD-6FD0-4C17-AE21-B582A16479A3}" type="presOf" srcId="{AD20B547-BE77-4193-8CF4-8200E591C63D}" destId="{666D4A3B-5F69-434D-AB49-BFABEDDC6BE7}" srcOrd="0" destOrd="0" presId="urn:microsoft.com/office/officeart/2005/8/layout/cycle2"/>
    <dgm:cxn modelId="{1E17D1D5-E905-4BAC-A17B-9078294E88CC}" type="presOf" srcId="{F6A59164-D9E2-42AF-9456-5EDE76C6F2C6}" destId="{39415C20-E6E3-4051-A3EF-2621EBF6F860}" srcOrd="0" destOrd="0" presId="urn:microsoft.com/office/officeart/2005/8/layout/cycle2"/>
    <dgm:cxn modelId="{8CBCF1E5-014C-4E53-A69A-C8B6ACA8BF57}" type="presOf" srcId="{97203F47-3B5D-46FB-8603-8BCA5039636B}" destId="{15FDB152-B052-4B03-9297-313F9D514D60}" srcOrd="1" destOrd="0" presId="urn:microsoft.com/office/officeart/2005/8/layout/cycle2"/>
    <dgm:cxn modelId="{E1EF31EC-C061-42E3-A8C6-9123C3E0C555}" type="presOf" srcId="{889DF809-24C7-49D1-896F-DC32446B1B68}" destId="{B64EAF11-39AD-478A-9445-97FF85BE27EF}" srcOrd="0" destOrd="0" presId="urn:microsoft.com/office/officeart/2005/8/layout/cycle2"/>
    <dgm:cxn modelId="{BA5F3AEC-17E8-40C5-B6B8-FA7DD2272115}" srcId="{E67ADE04-E6B4-40C3-81F6-EC61FD805A5B}" destId="{8F3F163F-4E47-448C-9AE4-867B2E5CD816}" srcOrd="7" destOrd="0" parTransId="{C70ED8C1-963C-4199-9F4F-B0B964FAED45}" sibTransId="{8EE3A628-B380-4794-9F59-CF86D59813E1}"/>
    <dgm:cxn modelId="{CBB6EDF0-B70E-4DCE-9EAF-86BEBE99639B}" type="presOf" srcId="{12D59CCD-D9B5-46E0-B327-E2EA613572DD}" destId="{E20E9F32-EDAC-475B-BF96-06A5A54158BC}" srcOrd="1" destOrd="0" presId="urn:microsoft.com/office/officeart/2005/8/layout/cycle2"/>
    <dgm:cxn modelId="{07CD1856-739C-4A38-A925-9A62DD151BF8}" type="presParOf" srcId="{B2110A75-86CB-48C0-9931-6E263D0B869E}" destId="{0167810C-B39E-49B6-AFE5-ABFB8D750795}" srcOrd="0" destOrd="0" presId="urn:microsoft.com/office/officeart/2005/8/layout/cycle2"/>
    <dgm:cxn modelId="{17FC09C5-D0AC-4EDB-805C-6B7C956F3754}" type="presParOf" srcId="{B2110A75-86CB-48C0-9931-6E263D0B869E}" destId="{169C2DD3-43B8-44BE-95CF-476513A73FDD}" srcOrd="1" destOrd="0" presId="urn:microsoft.com/office/officeart/2005/8/layout/cycle2"/>
    <dgm:cxn modelId="{920F68A3-F868-4BE9-B174-BCFECBBA3459}" type="presParOf" srcId="{169C2DD3-43B8-44BE-95CF-476513A73FDD}" destId="{765E6C7F-0315-40C4-AFE9-B303A628789A}" srcOrd="0" destOrd="0" presId="urn:microsoft.com/office/officeart/2005/8/layout/cycle2"/>
    <dgm:cxn modelId="{929FC626-2304-4F34-8592-D471CE4C3920}" type="presParOf" srcId="{B2110A75-86CB-48C0-9931-6E263D0B869E}" destId="{23DAF576-3583-42B2-9AF1-E0481465D64D}" srcOrd="2" destOrd="0" presId="urn:microsoft.com/office/officeart/2005/8/layout/cycle2"/>
    <dgm:cxn modelId="{E209994D-B99F-4FEC-B4DC-4D07E9FB83B2}" type="presParOf" srcId="{B2110A75-86CB-48C0-9931-6E263D0B869E}" destId="{F8A8879A-1585-4743-9D2E-ED8D426EF465}" srcOrd="3" destOrd="0" presId="urn:microsoft.com/office/officeart/2005/8/layout/cycle2"/>
    <dgm:cxn modelId="{327E2222-07A2-4674-BBB3-CB1C3C206D30}" type="presParOf" srcId="{F8A8879A-1585-4743-9D2E-ED8D426EF465}" destId="{E20E9F32-EDAC-475B-BF96-06A5A54158BC}" srcOrd="0" destOrd="0" presId="urn:microsoft.com/office/officeart/2005/8/layout/cycle2"/>
    <dgm:cxn modelId="{55EEA696-3E10-4DF9-9A02-6BDA46A190FD}" type="presParOf" srcId="{B2110A75-86CB-48C0-9931-6E263D0B869E}" destId="{89663832-459D-4E7F-8E32-D4D0D2F89F17}" srcOrd="4" destOrd="0" presId="urn:microsoft.com/office/officeart/2005/8/layout/cycle2"/>
    <dgm:cxn modelId="{9ABA41B1-0B95-4049-AD70-7A6DDCC748B2}" type="presParOf" srcId="{B2110A75-86CB-48C0-9931-6E263D0B869E}" destId="{9D6A8F8D-1137-4344-AA99-D71C7CF1C809}" srcOrd="5" destOrd="0" presId="urn:microsoft.com/office/officeart/2005/8/layout/cycle2"/>
    <dgm:cxn modelId="{4B8C78DC-CFD1-4EC2-B9BA-EB57E755268D}" type="presParOf" srcId="{9D6A8F8D-1137-4344-AA99-D71C7CF1C809}" destId="{15FDB152-B052-4B03-9297-313F9D514D60}" srcOrd="0" destOrd="0" presId="urn:microsoft.com/office/officeart/2005/8/layout/cycle2"/>
    <dgm:cxn modelId="{6CF11643-9438-496E-A011-7D132276B2FB}" type="presParOf" srcId="{B2110A75-86CB-48C0-9931-6E263D0B869E}" destId="{B64EAF11-39AD-478A-9445-97FF85BE27EF}" srcOrd="6" destOrd="0" presId="urn:microsoft.com/office/officeart/2005/8/layout/cycle2"/>
    <dgm:cxn modelId="{8B42AAE0-ECA6-43E1-923E-DFED6D8C946A}" type="presParOf" srcId="{B2110A75-86CB-48C0-9931-6E263D0B869E}" destId="{39415C20-E6E3-4051-A3EF-2621EBF6F860}" srcOrd="7" destOrd="0" presId="urn:microsoft.com/office/officeart/2005/8/layout/cycle2"/>
    <dgm:cxn modelId="{C852FE9F-1266-48B5-8085-2802271855E0}" type="presParOf" srcId="{39415C20-E6E3-4051-A3EF-2621EBF6F860}" destId="{7B71613C-BE5F-4D69-B624-4DB4F9489E74}" srcOrd="0" destOrd="0" presId="urn:microsoft.com/office/officeart/2005/8/layout/cycle2"/>
    <dgm:cxn modelId="{13FB1467-41EF-4B2F-ABFF-E6BFBE515F56}" type="presParOf" srcId="{B2110A75-86CB-48C0-9931-6E263D0B869E}" destId="{FFED39B8-17BB-43B8-960B-0717F9CEE423}" srcOrd="8" destOrd="0" presId="urn:microsoft.com/office/officeart/2005/8/layout/cycle2"/>
    <dgm:cxn modelId="{228969DF-E39E-40FB-A74C-7282E2A73434}" type="presParOf" srcId="{B2110A75-86CB-48C0-9931-6E263D0B869E}" destId="{4F6397FE-9711-46DA-A151-9214037637C3}" srcOrd="9" destOrd="0" presId="urn:microsoft.com/office/officeart/2005/8/layout/cycle2"/>
    <dgm:cxn modelId="{E73253AD-4CA2-4CAC-88F3-81684ABE8441}" type="presParOf" srcId="{4F6397FE-9711-46DA-A151-9214037637C3}" destId="{386DF915-FFD8-480F-AB82-209517EEDEB0}" srcOrd="0" destOrd="0" presId="urn:microsoft.com/office/officeart/2005/8/layout/cycle2"/>
    <dgm:cxn modelId="{45EB1395-0278-4058-BCAB-9570DC4D6E1C}" type="presParOf" srcId="{B2110A75-86CB-48C0-9931-6E263D0B869E}" destId="{666D4A3B-5F69-434D-AB49-BFABEDDC6BE7}" srcOrd="10" destOrd="0" presId="urn:microsoft.com/office/officeart/2005/8/layout/cycle2"/>
    <dgm:cxn modelId="{58CF8781-87F3-4A21-8276-41EBDE5AA64F}" type="presParOf" srcId="{B2110A75-86CB-48C0-9931-6E263D0B869E}" destId="{D260A765-0EF9-4E33-96D8-48EDFA32FF5A}" srcOrd="11" destOrd="0" presId="urn:microsoft.com/office/officeart/2005/8/layout/cycle2"/>
    <dgm:cxn modelId="{8B653130-D483-4D91-8D25-6A516A0BB5AD}" type="presParOf" srcId="{D260A765-0EF9-4E33-96D8-48EDFA32FF5A}" destId="{023966D0-5731-44B6-9731-C879FFBB8053}" srcOrd="0" destOrd="0" presId="urn:microsoft.com/office/officeart/2005/8/layout/cycle2"/>
    <dgm:cxn modelId="{B48619F9-4100-4C15-85A4-DF0654DB2945}" type="presParOf" srcId="{B2110A75-86CB-48C0-9931-6E263D0B869E}" destId="{4DE8EA62-96B7-4104-A7B6-A79B44633A78}" srcOrd="12" destOrd="0" presId="urn:microsoft.com/office/officeart/2005/8/layout/cycle2"/>
    <dgm:cxn modelId="{D63AF7C2-B27F-463B-A235-86940A95C648}" type="presParOf" srcId="{B2110A75-86CB-48C0-9931-6E263D0B869E}" destId="{404A4605-2222-43A9-B06D-A3CD42BABB0B}" srcOrd="13" destOrd="0" presId="urn:microsoft.com/office/officeart/2005/8/layout/cycle2"/>
    <dgm:cxn modelId="{25D1C194-24DE-43D9-9BAD-5831E0B6BA99}" type="presParOf" srcId="{404A4605-2222-43A9-B06D-A3CD42BABB0B}" destId="{CB43E37C-5E7E-4C18-B3B0-A4E93D67E22F}" srcOrd="0" destOrd="0" presId="urn:microsoft.com/office/officeart/2005/8/layout/cycle2"/>
    <dgm:cxn modelId="{7B5FDD8A-E44A-4F7D-A636-A878D172CC00}" type="presParOf" srcId="{B2110A75-86CB-48C0-9931-6E263D0B869E}" destId="{733FD20A-E8F5-498D-B8C1-40BF2BBB946E}" srcOrd="14" destOrd="0" presId="urn:microsoft.com/office/officeart/2005/8/layout/cycle2"/>
    <dgm:cxn modelId="{E4438832-614B-49A5-86E2-359C15C8C592}" type="presParOf" srcId="{B2110A75-86CB-48C0-9931-6E263D0B869E}" destId="{8E60590D-9230-4410-8898-9E8E33BAF0FA}" srcOrd="15" destOrd="0" presId="urn:microsoft.com/office/officeart/2005/8/layout/cycle2"/>
    <dgm:cxn modelId="{748AAF1C-C1D8-4C53-A47D-234584699E0B}" type="presParOf" srcId="{8E60590D-9230-4410-8898-9E8E33BAF0FA}" destId="{6CA9012B-2F3F-4A3D-96BD-7928CE2235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260FFB-EB70-4F8C-B54A-6AAF0A02A743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F784A7-52F5-4A98-919D-31DD7AC03080}">
      <dgm:prSet phldrT="[Text]" custT="1"/>
      <dgm:spPr/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1</a:t>
          </a:r>
        </a:p>
      </dgm:t>
    </dgm:pt>
    <dgm:pt modelId="{C7F940F8-0AC8-45D0-BCE8-1C4152EA5519}" type="parTrans" cxnId="{279A3890-E550-443E-816D-39FA76B3D9E6}">
      <dgm:prSet/>
      <dgm:spPr/>
      <dgm:t>
        <a:bodyPr/>
        <a:lstStyle/>
        <a:p>
          <a:endParaRPr lang="en-US"/>
        </a:p>
      </dgm:t>
    </dgm:pt>
    <dgm:pt modelId="{CC06F3E2-6DDC-47A8-8902-219E80FCB4E2}" type="sibTrans" cxnId="{279A3890-E550-443E-816D-39FA76B3D9E6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6BBBF36B-6C92-40EC-A152-067C327B6F5F}">
      <dgm:prSet phldrT="[Text]" custT="1"/>
      <dgm:spPr/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2</a:t>
          </a:r>
        </a:p>
      </dgm:t>
    </dgm:pt>
    <dgm:pt modelId="{EB6A7285-2804-4988-94C6-1CA7B48BB725}" type="parTrans" cxnId="{413CAAC9-0311-4869-BC61-000371C32057}">
      <dgm:prSet/>
      <dgm:spPr/>
      <dgm:t>
        <a:bodyPr/>
        <a:lstStyle/>
        <a:p>
          <a:endParaRPr lang="en-US"/>
        </a:p>
      </dgm:t>
    </dgm:pt>
    <dgm:pt modelId="{7FD0B070-C25C-457C-920E-24DF99D79D1A}" type="sibTrans" cxnId="{413CAAC9-0311-4869-BC61-000371C32057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73D98584-41E1-4842-A2C0-E765D5BDE764}">
      <dgm:prSet phldrT="[Text]" custT="1"/>
      <dgm:spPr/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3</a:t>
          </a:r>
        </a:p>
      </dgm:t>
    </dgm:pt>
    <dgm:pt modelId="{3C7355FE-0F18-45F3-8DA4-3F28FC4E8986}" type="parTrans" cxnId="{68C80973-5214-4DF8-A886-D4E19B5AF1CA}">
      <dgm:prSet/>
      <dgm:spPr/>
      <dgm:t>
        <a:bodyPr/>
        <a:lstStyle/>
        <a:p>
          <a:endParaRPr lang="en-US"/>
        </a:p>
      </dgm:t>
    </dgm:pt>
    <dgm:pt modelId="{89B30E5D-C0AE-4943-868F-F7E560072109}" type="sibTrans" cxnId="{68C80973-5214-4DF8-A886-D4E19B5AF1CA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9AC65053-1C7F-4E73-A2FF-361D2099CD1B}">
      <dgm:prSet phldrT="[Text]" custT="1"/>
      <dgm:spPr/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4</a:t>
          </a:r>
        </a:p>
      </dgm:t>
    </dgm:pt>
    <dgm:pt modelId="{41413135-D0DE-4060-9090-B2881FED73F2}" type="parTrans" cxnId="{208BF430-645C-4394-AE53-28497E72C727}">
      <dgm:prSet/>
      <dgm:spPr/>
      <dgm:t>
        <a:bodyPr/>
        <a:lstStyle/>
        <a:p>
          <a:endParaRPr lang="en-US"/>
        </a:p>
      </dgm:t>
    </dgm:pt>
    <dgm:pt modelId="{50D02B25-D07A-4586-BB56-209426F76348}" type="sibTrans" cxnId="{208BF430-645C-4394-AE53-28497E72C727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50B48F38-E64B-4CE8-9148-33AC566D69FD}">
      <dgm:prSet phldrT="[Text]" custT="1"/>
      <dgm:spPr/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5</a:t>
          </a:r>
        </a:p>
      </dgm:t>
    </dgm:pt>
    <dgm:pt modelId="{881ACCF6-4179-4836-9F5F-67A64A694169}" type="parTrans" cxnId="{F67D468A-3457-4A91-99C2-E3E4BC9A9271}">
      <dgm:prSet/>
      <dgm:spPr/>
      <dgm:t>
        <a:bodyPr/>
        <a:lstStyle/>
        <a:p>
          <a:endParaRPr lang="en-US"/>
        </a:p>
      </dgm:t>
    </dgm:pt>
    <dgm:pt modelId="{FD977D83-8ED3-4FC3-9A4F-605279D7E3EF}" type="sibTrans" cxnId="{F67D468A-3457-4A91-99C2-E3E4BC9A9271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D9C6BD13-53D5-4285-A5CB-BE04676959C1}">
      <dgm:prSet phldrT="[Text]" custT="1"/>
      <dgm:spPr/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6</a:t>
          </a:r>
        </a:p>
      </dgm:t>
    </dgm:pt>
    <dgm:pt modelId="{C77F3A3C-550D-45A0-8917-D29718DB5FB5}" type="parTrans" cxnId="{ADB2900D-07E4-424C-A3E1-089C880D754B}">
      <dgm:prSet/>
      <dgm:spPr/>
      <dgm:t>
        <a:bodyPr/>
        <a:lstStyle/>
        <a:p>
          <a:endParaRPr lang="en-US"/>
        </a:p>
      </dgm:t>
    </dgm:pt>
    <dgm:pt modelId="{13B4F9D7-C48E-4C7D-A8B6-0B7AA3ECC680}" type="sibTrans" cxnId="{ADB2900D-07E4-424C-A3E1-089C880D754B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99EC9F86-966F-4568-9534-911017870094}">
      <dgm:prSet phldrT="[Text]" custT="1"/>
      <dgm:spPr/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7</a:t>
          </a:r>
        </a:p>
      </dgm:t>
    </dgm:pt>
    <dgm:pt modelId="{BBA6E25A-7710-42F2-8779-77CCC8714A58}" type="parTrans" cxnId="{2390FE76-E7AF-480A-8A00-342DA8326CEB}">
      <dgm:prSet/>
      <dgm:spPr/>
      <dgm:t>
        <a:bodyPr/>
        <a:lstStyle/>
        <a:p>
          <a:endParaRPr lang="en-US"/>
        </a:p>
      </dgm:t>
    </dgm:pt>
    <dgm:pt modelId="{25DFF457-EEB9-4FAD-B793-5C52E40D9936}" type="sibTrans" cxnId="{2390FE76-E7AF-480A-8A00-342DA8326CEB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8C50BBAE-0800-439C-864F-50BFFD4ACADB}">
      <dgm:prSet phldrT="[Text]" custT="1"/>
      <dgm:spPr/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0</a:t>
          </a:r>
        </a:p>
      </dgm:t>
    </dgm:pt>
    <dgm:pt modelId="{6C12DA0E-A872-4C38-9DA0-C46D060D12DF}" type="parTrans" cxnId="{DA9EA787-3AE7-4E15-9699-DD15443B76FC}">
      <dgm:prSet/>
      <dgm:spPr/>
      <dgm:t>
        <a:bodyPr/>
        <a:lstStyle/>
        <a:p>
          <a:endParaRPr lang="en-US"/>
        </a:p>
      </dgm:t>
    </dgm:pt>
    <dgm:pt modelId="{69EC2DA7-E010-45B5-B61A-1807893FC22E}" type="sibTrans" cxnId="{DA9EA787-3AE7-4E15-9699-DD15443B76FC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64475F6A-1F04-428D-A62E-C9977CFE435F}" type="pres">
      <dgm:prSet presAssocID="{94260FFB-EB70-4F8C-B54A-6AAF0A02A743}" presName="cycle" presStyleCnt="0">
        <dgm:presLayoutVars>
          <dgm:dir/>
          <dgm:resizeHandles val="exact"/>
        </dgm:presLayoutVars>
      </dgm:prSet>
      <dgm:spPr/>
    </dgm:pt>
    <dgm:pt modelId="{602B3231-99A4-4221-8474-7DAC9B33ECFD}" type="pres">
      <dgm:prSet presAssocID="{51F784A7-52F5-4A98-919D-31DD7AC03080}" presName="node" presStyleLbl="node1" presStyleIdx="0" presStyleCnt="8">
        <dgm:presLayoutVars>
          <dgm:bulletEnabled val="1"/>
        </dgm:presLayoutVars>
      </dgm:prSet>
      <dgm:spPr/>
    </dgm:pt>
    <dgm:pt modelId="{BB5AB858-BF4D-460C-A651-829E0F143004}" type="pres">
      <dgm:prSet presAssocID="{CC06F3E2-6DDC-47A8-8902-219E80FCB4E2}" presName="sibTrans" presStyleLbl="sibTrans2D1" presStyleIdx="0" presStyleCnt="8" custScaleX="186080" custScaleY="127990" custLinFactNeighborX="24774" custLinFactNeighborY="0"/>
      <dgm:spPr/>
    </dgm:pt>
    <dgm:pt modelId="{5BDD9A32-365A-4D82-ACB7-84638431A9D8}" type="pres">
      <dgm:prSet presAssocID="{CC06F3E2-6DDC-47A8-8902-219E80FCB4E2}" presName="connectorText" presStyleLbl="sibTrans2D1" presStyleIdx="0" presStyleCnt="8"/>
      <dgm:spPr/>
    </dgm:pt>
    <dgm:pt modelId="{47778F55-5FA8-46F6-8FAC-7340309D9FC4}" type="pres">
      <dgm:prSet presAssocID="{6BBBF36B-6C92-40EC-A152-067C327B6F5F}" presName="node" presStyleLbl="node1" presStyleIdx="1" presStyleCnt="8">
        <dgm:presLayoutVars>
          <dgm:bulletEnabled val="1"/>
        </dgm:presLayoutVars>
      </dgm:prSet>
      <dgm:spPr/>
    </dgm:pt>
    <dgm:pt modelId="{B3D0EE29-DD02-491D-A689-A2534AFF3BEC}" type="pres">
      <dgm:prSet presAssocID="{7FD0B070-C25C-457C-920E-24DF99D79D1A}" presName="sibTrans" presStyleLbl="sibTrans2D1" presStyleIdx="1" presStyleCnt="8" custScaleX="219250" custScaleY="136019"/>
      <dgm:spPr/>
    </dgm:pt>
    <dgm:pt modelId="{A8666A15-EFD4-4FF4-8B62-B14A73EBDAED}" type="pres">
      <dgm:prSet presAssocID="{7FD0B070-C25C-457C-920E-24DF99D79D1A}" presName="connectorText" presStyleLbl="sibTrans2D1" presStyleIdx="1" presStyleCnt="8"/>
      <dgm:spPr/>
    </dgm:pt>
    <dgm:pt modelId="{826DA095-2B71-4FE6-9FAB-17B44A09ACBD}" type="pres">
      <dgm:prSet presAssocID="{73D98584-41E1-4842-A2C0-E765D5BDE764}" presName="node" presStyleLbl="node1" presStyleIdx="2" presStyleCnt="8">
        <dgm:presLayoutVars>
          <dgm:bulletEnabled val="1"/>
        </dgm:presLayoutVars>
      </dgm:prSet>
      <dgm:spPr/>
    </dgm:pt>
    <dgm:pt modelId="{CAC2A881-EDCD-43BF-A975-2BC590898B46}" type="pres">
      <dgm:prSet presAssocID="{89B30E5D-C0AE-4943-868F-F7E560072109}" presName="sibTrans" presStyleLbl="sibTrans2D1" presStyleIdx="2" presStyleCnt="8" custScaleX="217296" custScaleY="111575"/>
      <dgm:spPr/>
    </dgm:pt>
    <dgm:pt modelId="{C775059B-AEA8-4122-9831-6C1B5B5D3AF1}" type="pres">
      <dgm:prSet presAssocID="{89B30E5D-C0AE-4943-868F-F7E560072109}" presName="connectorText" presStyleLbl="sibTrans2D1" presStyleIdx="2" presStyleCnt="8"/>
      <dgm:spPr/>
    </dgm:pt>
    <dgm:pt modelId="{1BA491E3-B061-479D-8C62-903D6938CFA6}" type="pres">
      <dgm:prSet presAssocID="{9AC65053-1C7F-4E73-A2FF-361D2099CD1B}" presName="node" presStyleLbl="node1" presStyleIdx="3" presStyleCnt="8">
        <dgm:presLayoutVars>
          <dgm:bulletEnabled val="1"/>
        </dgm:presLayoutVars>
      </dgm:prSet>
      <dgm:spPr/>
    </dgm:pt>
    <dgm:pt modelId="{DEED91AB-3C6F-4495-B7CD-776D9210E5A9}" type="pres">
      <dgm:prSet presAssocID="{50D02B25-D07A-4586-BB56-209426F76348}" presName="sibTrans" presStyleLbl="sibTrans2D1" presStyleIdx="3" presStyleCnt="8" custScaleX="236069" custScaleY="162110" custLinFactNeighborX="-27958" custLinFactNeighborY="-2150"/>
      <dgm:spPr/>
    </dgm:pt>
    <dgm:pt modelId="{8A9AFFA2-FD19-46AF-BA95-FA021DF99CEC}" type="pres">
      <dgm:prSet presAssocID="{50D02B25-D07A-4586-BB56-209426F76348}" presName="connectorText" presStyleLbl="sibTrans2D1" presStyleIdx="3" presStyleCnt="8"/>
      <dgm:spPr/>
    </dgm:pt>
    <dgm:pt modelId="{B60FAA7E-73A1-4D37-9398-8514BA9C9DE3}" type="pres">
      <dgm:prSet presAssocID="{50B48F38-E64B-4CE8-9148-33AC566D69FD}" presName="node" presStyleLbl="node1" presStyleIdx="4" presStyleCnt="8">
        <dgm:presLayoutVars>
          <dgm:bulletEnabled val="1"/>
        </dgm:presLayoutVars>
      </dgm:prSet>
      <dgm:spPr/>
    </dgm:pt>
    <dgm:pt modelId="{DE622B03-26DB-4D27-832B-B1FD8737A08C}" type="pres">
      <dgm:prSet presAssocID="{FD977D83-8ED3-4FC3-9A4F-605279D7E3EF}" presName="sibTrans" presStyleLbl="sibTrans2D1" presStyleIdx="4" presStyleCnt="8" custScaleX="190002" custScaleY="164506"/>
      <dgm:spPr/>
    </dgm:pt>
    <dgm:pt modelId="{92E4C4E4-6CB6-41D1-89E1-942008F58C07}" type="pres">
      <dgm:prSet presAssocID="{FD977D83-8ED3-4FC3-9A4F-605279D7E3EF}" presName="connectorText" presStyleLbl="sibTrans2D1" presStyleIdx="4" presStyleCnt="8"/>
      <dgm:spPr/>
    </dgm:pt>
    <dgm:pt modelId="{7D10D53B-B473-48FD-9377-F58245365F8C}" type="pres">
      <dgm:prSet presAssocID="{D9C6BD13-53D5-4285-A5CB-BE04676959C1}" presName="node" presStyleLbl="node1" presStyleIdx="5" presStyleCnt="8">
        <dgm:presLayoutVars>
          <dgm:bulletEnabled val="1"/>
        </dgm:presLayoutVars>
      </dgm:prSet>
      <dgm:spPr/>
    </dgm:pt>
    <dgm:pt modelId="{F6A2138F-5062-45DC-9B18-166194705BD5}" type="pres">
      <dgm:prSet presAssocID="{13B4F9D7-C48E-4C7D-A8B6-0B7AA3ECC680}" presName="sibTrans" presStyleLbl="sibTrans2D1" presStyleIdx="5" presStyleCnt="8" custScaleX="181135" custScaleY="191501"/>
      <dgm:spPr/>
    </dgm:pt>
    <dgm:pt modelId="{0B49997D-A6D3-462A-B827-0F0E0487F679}" type="pres">
      <dgm:prSet presAssocID="{13B4F9D7-C48E-4C7D-A8B6-0B7AA3ECC680}" presName="connectorText" presStyleLbl="sibTrans2D1" presStyleIdx="5" presStyleCnt="8"/>
      <dgm:spPr/>
    </dgm:pt>
    <dgm:pt modelId="{8637FA6F-DBD9-4B79-9435-29F00CF75FAB}" type="pres">
      <dgm:prSet presAssocID="{99EC9F86-966F-4568-9534-911017870094}" presName="node" presStyleLbl="node1" presStyleIdx="6" presStyleCnt="8">
        <dgm:presLayoutVars>
          <dgm:bulletEnabled val="1"/>
        </dgm:presLayoutVars>
      </dgm:prSet>
      <dgm:spPr/>
    </dgm:pt>
    <dgm:pt modelId="{C14698ED-59EC-4B10-82E9-1CCAB1812213}" type="pres">
      <dgm:prSet presAssocID="{25DFF457-EEB9-4FAD-B793-5C52E40D9936}" presName="sibTrans" presStyleLbl="sibTrans2D1" presStyleIdx="6" presStyleCnt="8" custScaleX="228490" custScaleY="148386"/>
      <dgm:spPr/>
    </dgm:pt>
    <dgm:pt modelId="{7E4902DA-F9C4-43C5-B213-07DC0B5F8B56}" type="pres">
      <dgm:prSet presAssocID="{25DFF457-EEB9-4FAD-B793-5C52E40D9936}" presName="connectorText" presStyleLbl="sibTrans2D1" presStyleIdx="6" presStyleCnt="8"/>
      <dgm:spPr/>
    </dgm:pt>
    <dgm:pt modelId="{3BB13E3B-B980-402F-BAF2-677DE610D4E5}" type="pres">
      <dgm:prSet presAssocID="{8C50BBAE-0800-439C-864F-50BFFD4ACADB}" presName="node" presStyleLbl="node1" presStyleIdx="7" presStyleCnt="8">
        <dgm:presLayoutVars>
          <dgm:bulletEnabled val="1"/>
        </dgm:presLayoutVars>
      </dgm:prSet>
      <dgm:spPr/>
    </dgm:pt>
    <dgm:pt modelId="{19EFCE70-D4EB-47B8-B05E-DA7447C68746}" type="pres">
      <dgm:prSet presAssocID="{69EC2DA7-E010-45B5-B61A-1807893FC22E}" presName="sibTrans" presStyleLbl="sibTrans2D1" presStyleIdx="7" presStyleCnt="8" custScaleX="155181" custScaleY="214384"/>
      <dgm:spPr/>
    </dgm:pt>
    <dgm:pt modelId="{65A59C2D-8B6E-4A75-B26A-B858A03D481D}" type="pres">
      <dgm:prSet presAssocID="{69EC2DA7-E010-45B5-B61A-1807893FC22E}" presName="connectorText" presStyleLbl="sibTrans2D1" presStyleIdx="7" presStyleCnt="8"/>
      <dgm:spPr/>
    </dgm:pt>
  </dgm:ptLst>
  <dgm:cxnLst>
    <dgm:cxn modelId="{4A713F02-6F16-4567-ACB1-90134B58757E}" type="presOf" srcId="{25DFF457-EEB9-4FAD-B793-5C52E40D9936}" destId="{7E4902DA-F9C4-43C5-B213-07DC0B5F8B56}" srcOrd="1" destOrd="0" presId="urn:microsoft.com/office/officeart/2005/8/layout/cycle2"/>
    <dgm:cxn modelId="{0077850A-29C0-4CAD-8E39-968E19615F5F}" type="presOf" srcId="{CC06F3E2-6DDC-47A8-8902-219E80FCB4E2}" destId="{5BDD9A32-365A-4D82-ACB7-84638431A9D8}" srcOrd="1" destOrd="0" presId="urn:microsoft.com/office/officeart/2005/8/layout/cycle2"/>
    <dgm:cxn modelId="{ADB2900D-07E4-424C-A3E1-089C880D754B}" srcId="{94260FFB-EB70-4F8C-B54A-6AAF0A02A743}" destId="{D9C6BD13-53D5-4285-A5CB-BE04676959C1}" srcOrd="5" destOrd="0" parTransId="{C77F3A3C-550D-45A0-8917-D29718DB5FB5}" sibTransId="{13B4F9D7-C48E-4C7D-A8B6-0B7AA3ECC680}"/>
    <dgm:cxn modelId="{EACED115-AD9D-4309-AFCF-0F3688AB4345}" type="presOf" srcId="{69EC2DA7-E010-45B5-B61A-1807893FC22E}" destId="{65A59C2D-8B6E-4A75-B26A-B858A03D481D}" srcOrd="1" destOrd="0" presId="urn:microsoft.com/office/officeart/2005/8/layout/cycle2"/>
    <dgm:cxn modelId="{ED0C7523-13CC-407C-9AFB-C1A3CADDD3DF}" type="presOf" srcId="{89B30E5D-C0AE-4943-868F-F7E560072109}" destId="{C775059B-AEA8-4122-9831-6C1B5B5D3AF1}" srcOrd="1" destOrd="0" presId="urn:microsoft.com/office/officeart/2005/8/layout/cycle2"/>
    <dgm:cxn modelId="{EEFB5A26-1277-487F-9A75-ED3CDCD4FAA0}" type="presOf" srcId="{51F784A7-52F5-4A98-919D-31DD7AC03080}" destId="{602B3231-99A4-4221-8474-7DAC9B33ECFD}" srcOrd="0" destOrd="0" presId="urn:microsoft.com/office/officeart/2005/8/layout/cycle2"/>
    <dgm:cxn modelId="{1DEBD129-CF12-43F3-B939-E013148CCED2}" type="presOf" srcId="{50B48F38-E64B-4CE8-9148-33AC566D69FD}" destId="{B60FAA7E-73A1-4D37-9398-8514BA9C9DE3}" srcOrd="0" destOrd="0" presId="urn:microsoft.com/office/officeart/2005/8/layout/cycle2"/>
    <dgm:cxn modelId="{2F646D2B-0367-438B-9D0F-855F1EC091B6}" type="presOf" srcId="{89B30E5D-C0AE-4943-868F-F7E560072109}" destId="{CAC2A881-EDCD-43BF-A975-2BC590898B46}" srcOrd="0" destOrd="0" presId="urn:microsoft.com/office/officeart/2005/8/layout/cycle2"/>
    <dgm:cxn modelId="{CED2722B-87E4-438A-B649-C2CE61DE11C1}" type="presOf" srcId="{25DFF457-EEB9-4FAD-B793-5C52E40D9936}" destId="{C14698ED-59EC-4B10-82E9-1CCAB1812213}" srcOrd="0" destOrd="0" presId="urn:microsoft.com/office/officeart/2005/8/layout/cycle2"/>
    <dgm:cxn modelId="{57586A30-C364-4B9E-8610-CBFD5284165C}" type="presOf" srcId="{94260FFB-EB70-4F8C-B54A-6AAF0A02A743}" destId="{64475F6A-1F04-428D-A62E-C9977CFE435F}" srcOrd="0" destOrd="0" presId="urn:microsoft.com/office/officeart/2005/8/layout/cycle2"/>
    <dgm:cxn modelId="{208BF430-645C-4394-AE53-28497E72C727}" srcId="{94260FFB-EB70-4F8C-B54A-6AAF0A02A743}" destId="{9AC65053-1C7F-4E73-A2FF-361D2099CD1B}" srcOrd="3" destOrd="0" parTransId="{41413135-D0DE-4060-9090-B2881FED73F2}" sibTransId="{50D02B25-D07A-4586-BB56-209426F76348}"/>
    <dgm:cxn modelId="{ED3FFD3B-993D-4425-9ABE-B90DD606C207}" type="presOf" srcId="{69EC2DA7-E010-45B5-B61A-1807893FC22E}" destId="{19EFCE70-D4EB-47B8-B05E-DA7447C68746}" srcOrd="0" destOrd="0" presId="urn:microsoft.com/office/officeart/2005/8/layout/cycle2"/>
    <dgm:cxn modelId="{DEB98E63-9BF3-4EFF-A6E1-2A02E7DA05EF}" type="presOf" srcId="{7FD0B070-C25C-457C-920E-24DF99D79D1A}" destId="{A8666A15-EFD4-4FF4-8B62-B14A73EBDAED}" srcOrd="1" destOrd="0" presId="urn:microsoft.com/office/officeart/2005/8/layout/cycle2"/>
    <dgm:cxn modelId="{CF4B666C-8198-44C3-936D-7151A7CF6A87}" type="presOf" srcId="{7FD0B070-C25C-457C-920E-24DF99D79D1A}" destId="{B3D0EE29-DD02-491D-A689-A2534AFF3BEC}" srcOrd="0" destOrd="0" presId="urn:microsoft.com/office/officeart/2005/8/layout/cycle2"/>
    <dgm:cxn modelId="{FD0FB252-D639-4C94-807B-FCEDD519AD6D}" type="presOf" srcId="{50D02B25-D07A-4586-BB56-209426F76348}" destId="{DEED91AB-3C6F-4495-B7CD-776D9210E5A9}" srcOrd="0" destOrd="0" presId="urn:microsoft.com/office/officeart/2005/8/layout/cycle2"/>
    <dgm:cxn modelId="{68C80973-5214-4DF8-A886-D4E19B5AF1CA}" srcId="{94260FFB-EB70-4F8C-B54A-6AAF0A02A743}" destId="{73D98584-41E1-4842-A2C0-E765D5BDE764}" srcOrd="2" destOrd="0" parTransId="{3C7355FE-0F18-45F3-8DA4-3F28FC4E8986}" sibTransId="{89B30E5D-C0AE-4943-868F-F7E560072109}"/>
    <dgm:cxn modelId="{C7D13B73-24D7-4852-982B-D1D541F09EB3}" type="presOf" srcId="{13B4F9D7-C48E-4C7D-A8B6-0B7AA3ECC680}" destId="{F6A2138F-5062-45DC-9B18-166194705BD5}" srcOrd="0" destOrd="0" presId="urn:microsoft.com/office/officeart/2005/8/layout/cycle2"/>
    <dgm:cxn modelId="{2390FE76-E7AF-480A-8A00-342DA8326CEB}" srcId="{94260FFB-EB70-4F8C-B54A-6AAF0A02A743}" destId="{99EC9F86-966F-4568-9534-911017870094}" srcOrd="6" destOrd="0" parTransId="{BBA6E25A-7710-42F2-8779-77CCC8714A58}" sibTransId="{25DFF457-EEB9-4FAD-B793-5C52E40D9936}"/>
    <dgm:cxn modelId="{612E8D77-1D1D-4FC2-BFB9-4B563E68D666}" type="presOf" srcId="{99EC9F86-966F-4568-9534-911017870094}" destId="{8637FA6F-DBD9-4B79-9435-29F00CF75FAB}" srcOrd="0" destOrd="0" presId="urn:microsoft.com/office/officeart/2005/8/layout/cycle2"/>
    <dgm:cxn modelId="{487D7A87-D6F5-4F73-A6A6-AFB8BE419730}" type="presOf" srcId="{FD977D83-8ED3-4FC3-9A4F-605279D7E3EF}" destId="{92E4C4E4-6CB6-41D1-89E1-942008F58C07}" srcOrd="1" destOrd="0" presId="urn:microsoft.com/office/officeart/2005/8/layout/cycle2"/>
    <dgm:cxn modelId="{DA9EA787-3AE7-4E15-9699-DD15443B76FC}" srcId="{94260FFB-EB70-4F8C-B54A-6AAF0A02A743}" destId="{8C50BBAE-0800-439C-864F-50BFFD4ACADB}" srcOrd="7" destOrd="0" parTransId="{6C12DA0E-A872-4C38-9DA0-C46D060D12DF}" sibTransId="{69EC2DA7-E010-45B5-B61A-1807893FC22E}"/>
    <dgm:cxn modelId="{F67D468A-3457-4A91-99C2-E3E4BC9A9271}" srcId="{94260FFB-EB70-4F8C-B54A-6AAF0A02A743}" destId="{50B48F38-E64B-4CE8-9148-33AC566D69FD}" srcOrd="4" destOrd="0" parTransId="{881ACCF6-4179-4836-9F5F-67A64A694169}" sibTransId="{FD977D83-8ED3-4FC3-9A4F-605279D7E3EF}"/>
    <dgm:cxn modelId="{279A3890-E550-443E-816D-39FA76B3D9E6}" srcId="{94260FFB-EB70-4F8C-B54A-6AAF0A02A743}" destId="{51F784A7-52F5-4A98-919D-31DD7AC03080}" srcOrd="0" destOrd="0" parTransId="{C7F940F8-0AC8-45D0-BCE8-1C4152EA5519}" sibTransId="{CC06F3E2-6DDC-47A8-8902-219E80FCB4E2}"/>
    <dgm:cxn modelId="{6A03089B-9BEC-4CE7-8AC7-8FAB65707BCF}" type="presOf" srcId="{CC06F3E2-6DDC-47A8-8902-219E80FCB4E2}" destId="{BB5AB858-BF4D-460C-A651-829E0F143004}" srcOrd="0" destOrd="0" presId="urn:microsoft.com/office/officeart/2005/8/layout/cycle2"/>
    <dgm:cxn modelId="{947120A3-6B3B-4FF8-B5D8-0B4417C8F0A1}" type="presOf" srcId="{13B4F9D7-C48E-4C7D-A8B6-0B7AA3ECC680}" destId="{0B49997D-A6D3-462A-B827-0F0E0487F679}" srcOrd="1" destOrd="0" presId="urn:microsoft.com/office/officeart/2005/8/layout/cycle2"/>
    <dgm:cxn modelId="{9F9D05AD-841B-4433-89C7-ABF2E4698B13}" type="presOf" srcId="{73D98584-41E1-4842-A2C0-E765D5BDE764}" destId="{826DA095-2B71-4FE6-9FAB-17B44A09ACBD}" srcOrd="0" destOrd="0" presId="urn:microsoft.com/office/officeart/2005/8/layout/cycle2"/>
    <dgm:cxn modelId="{7B6AFFB2-04C8-4346-A2B9-BFE0D17B1189}" type="presOf" srcId="{9AC65053-1C7F-4E73-A2FF-361D2099CD1B}" destId="{1BA491E3-B061-479D-8C62-903D6938CFA6}" srcOrd="0" destOrd="0" presId="urn:microsoft.com/office/officeart/2005/8/layout/cycle2"/>
    <dgm:cxn modelId="{6BF19CB4-59D9-43FF-A96A-A5083FC874C0}" type="presOf" srcId="{FD977D83-8ED3-4FC3-9A4F-605279D7E3EF}" destId="{DE622B03-26DB-4D27-832B-B1FD8737A08C}" srcOrd="0" destOrd="0" presId="urn:microsoft.com/office/officeart/2005/8/layout/cycle2"/>
    <dgm:cxn modelId="{10F7CCB9-DBEA-4DCD-9BE8-772BC66D9EEF}" type="presOf" srcId="{8C50BBAE-0800-439C-864F-50BFFD4ACADB}" destId="{3BB13E3B-B980-402F-BAF2-677DE610D4E5}" srcOrd="0" destOrd="0" presId="urn:microsoft.com/office/officeart/2005/8/layout/cycle2"/>
    <dgm:cxn modelId="{413CAAC9-0311-4869-BC61-000371C32057}" srcId="{94260FFB-EB70-4F8C-B54A-6AAF0A02A743}" destId="{6BBBF36B-6C92-40EC-A152-067C327B6F5F}" srcOrd="1" destOrd="0" parTransId="{EB6A7285-2804-4988-94C6-1CA7B48BB725}" sibTransId="{7FD0B070-C25C-457C-920E-24DF99D79D1A}"/>
    <dgm:cxn modelId="{43E324D4-E58E-4FDE-AAFB-A0DBB573EA22}" type="presOf" srcId="{D9C6BD13-53D5-4285-A5CB-BE04676959C1}" destId="{7D10D53B-B473-48FD-9377-F58245365F8C}" srcOrd="0" destOrd="0" presId="urn:microsoft.com/office/officeart/2005/8/layout/cycle2"/>
    <dgm:cxn modelId="{A016BCF4-86D1-49C4-A706-75117F6BE81A}" type="presOf" srcId="{6BBBF36B-6C92-40EC-A152-067C327B6F5F}" destId="{47778F55-5FA8-46F6-8FAC-7340309D9FC4}" srcOrd="0" destOrd="0" presId="urn:microsoft.com/office/officeart/2005/8/layout/cycle2"/>
    <dgm:cxn modelId="{7FC194FF-1B74-410B-AADB-E452E907F79E}" type="presOf" srcId="{50D02B25-D07A-4586-BB56-209426F76348}" destId="{8A9AFFA2-FD19-46AF-BA95-FA021DF99CEC}" srcOrd="1" destOrd="0" presId="urn:microsoft.com/office/officeart/2005/8/layout/cycle2"/>
    <dgm:cxn modelId="{9159AAFE-EA3F-4BAA-81B6-9DCD02FFA1AC}" type="presParOf" srcId="{64475F6A-1F04-428D-A62E-C9977CFE435F}" destId="{602B3231-99A4-4221-8474-7DAC9B33ECFD}" srcOrd="0" destOrd="0" presId="urn:microsoft.com/office/officeart/2005/8/layout/cycle2"/>
    <dgm:cxn modelId="{73206AAD-0EAD-4820-8500-D3F57127845C}" type="presParOf" srcId="{64475F6A-1F04-428D-A62E-C9977CFE435F}" destId="{BB5AB858-BF4D-460C-A651-829E0F143004}" srcOrd="1" destOrd="0" presId="urn:microsoft.com/office/officeart/2005/8/layout/cycle2"/>
    <dgm:cxn modelId="{24008BF1-9FBA-43D6-85AC-5473D7DD810C}" type="presParOf" srcId="{BB5AB858-BF4D-460C-A651-829E0F143004}" destId="{5BDD9A32-365A-4D82-ACB7-84638431A9D8}" srcOrd="0" destOrd="0" presId="urn:microsoft.com/office/officeart/2005/8/layout/cycle2"/>
    <dgm:cxn modelId="{42390CB1-1D56-4F30-B4CE-C23B4A42B691}" type="presParOf" srcId="{64475F6A-1F04-428D-A62E-C9977CFE435F}" destId="{47778F55-5FA8-46F6-8FAC-7340309D9FC4}" srcOrd="2" destOrd="0" presId="urn:microsoft.com/office/officeart/2005/8/layout/cycle2"/>
    <dgm:cxn modelId="{A230E8F2-672D-488D-8938-2D5055DEEA24}" type="presParOf" srcId="{64475F6A-1F04-428D-A62E-C9977CFE435F}" destId="{B3D0EE29-DD02-491D-A689-A2534AFF3BEC}" srcOrd="3" destOrd="0" presId="urn:microsoft.com/office/officeart/2005/8/layout/cycle2"/>
    <dgm:cxn modelId="{49AE2C2A-6C34-44DF-9713-33EFE6A1C158}" type="presParOf" srcId="{B3D0EE29-DD02-491D-A689-A2534AFF3BEC}" destId="{A8666A15-EFD4-4FF4-8B62-B14A73EBDAED}" srcOrd="0" destOrd="0" presId="urn:microsoft.com/office/officeart/2005/8/layout/cycle2"/>
    <dgm:cxn modelId="{31217DF7-C0AF-45B6-9F5B-45E2ED65924E}" type="presParOf" srcId="{64475F6A-1F04-428D-A62E-C9977CFE435F}" destId="{826DA095-2B71-4FE6-9FAB-17B44A09ACBD}" srcOrd="4" destOrd="0" presId="urn:microsoft.com/office/officeart/2005/8/layout/cycle2"/>
    <dgm:cxn modelId="{7FCCC63D-FC80-481E-8BE2-78EE7A1422AF}" type="presParOf" srcId="{64475F6A-1F04-428D-A62E-C9977CFE435F}" destId="{CAC2A881-EDCD-43BF-A975-2BC590898B46}" srcOrd="5" destOrd="0" presId="urn:microsoft.com/office/officeart/2005/8/layout/cycle2"/>
    <dgm:cxn modelId="{FD905DF2-D070-489C-8AE0-1CD926F7047D}" type="presParOf" srcId="{CAC2A881-EDCD-43BF-A975-2BC590898B46}" destId="{C775059B-AEA8-4122-9831-6C1B5B5D3AF1}" srcOrd="0" destOrd="0" presId="urn:microsoft.com/office/officeart/2005/8/layout/cycle2"/>
    <dgm:cxn modelId="{2AD60A8C-B274-40C6-B15F-FC688715E429}" type="presParOf" srcId="{64475F6A-1F04-428D-A62E-C9977CFE435F}" destId="{1BA491E3-B061-479D-8C62-903D6938CFA6}" srcOrd="6" destOrd="0" presId="urn:microsoft.com/office/officeart/2005/8/layout/cycle2"/>
    <dgm:cxn modelId="{5826A769-AB5E-497D-84B3-CFD344FF954E}" type="presParOf" srcId="{64475F6A-1F04-428D-A62E-C9977CFE435F}" destId="{DEED91AB-3C6F-4495-B7CD-776D9210E5A9}" srcOrd="7" destOrd="0" presId="urn:microsoft.com/office/officeart/2005/8/layout/cycle2"/>
    <dgm:cxn modelId="{4ADF06AE-3E26-4798-852C-4AEA502262D0}" type="presParOf" srcId="{DEED91AB-3C6F-4495-B7CD-776D9210E5A9}" destId="{8A9AFFA2-FD19-46AF-BA95-FA021DF99CEC}" srcOrd="0" destOrd="0" presId="urn:microsoft.com/office/officeart/2005/8/layout/cycle2"/>
    <dgm:cxn modelId="{51318589-B49A-499A-BC7D-7F61245ADDB1}" type="presParOf" srcId="{64475F6A-1F04-428D-A62E-C9977CFE435F}" destId="{B60FAA7E-73A1-4D37-9398-8514BA9C9DE3}" srcOrd="8" destOrd="0" presId="urn:microsoft.com/office/officeart/2005/8/layout/cycle2"/>
    <dgm:cxn modelId="{536C5FBE-D4C0-44D0-813D-914A5E261407}" type="presParOf" srcId="{64475F6A-1F04-428D-A62E-C9977CFE435F}" destId="{DE622B03-26DB-4D27-832B-B1FD8737A08C}" srcOrd="9" destOrd="0" presId="urn:microsoft.com/office/officeart/2005/8/layout/cycle2"/>
    <dgm:cxn modelId="{D3C6DC9D-34FD-4D4D-A159-B1957403163A}" type="presParOf" srcId="{DE622B03-26DB-4D27-832B-B1FD8737A08C}" destId="{92E4C4E4-6CB6-41D1-89E1-942008F58C07}" srcOrd="0" destOrd="0" presId="urn:microsoft.com/office/officeart/2005/8/layout/cycle2"/>
    <dgm:cxn modelId="{4451FA79-E4C6-4A92-9400-856358555886}" type="presParOf" srcId="{64475F6A-1F04-428D-A62E-C9977CFE435F}" destId="{7D10D53B-B473-48FD-9377-F58245365F8C}" srcOrd="10" destOrd="0" presId="urn:microsoft.com/office/officeart/2005/8/layout/cycle2"/>
    <dgm:cxn modelId="{F114AEE2-A782-4D75-BDBB-5F7CDEBDB385}" type="presParOf" srcId="{64475F6A-1F04-428D-A62E-C9977CFE435F}" destId="{F6A2138F-5062-45DC-9B18-166194705BD5}" srcOrd="11" destOrd="0" presId="urn:microsoft.com/office/officeart/2005/8/layout/cycle2"/>
    <dgm:cxn modelId="{3DA7460F-CF34-4D9D-92D2-77155AEEE100}" type="presParOf" srcId="{F6A2138F-5062-45DC-9B18-166194705BD5}" destId="{0B49997D-A6D3-462A-B827-0F0E0487F679}" srcOrd="0" destOrd="0" presId="urn:microsoft.com/office/officeart/2005/8/layout/cycle2"/>
    <dgm:cxn modelId="{362676FB-CCD8-42C3-AB19-75B03B0461CC}" type="presParOf" srcId="{64475F6A-1F04-428D-A62E-C9977CFE435F}" destId="{8637FA6F-DBD9-4B79-9435-29F00CF75FAB}" srcOrd="12" destOrd="0" presId="urn:microsoft.com/office/officeart/2005/8/layout/cycle2"/>
    <dgm:cxn modelId="{74A213CF-5718-4BD7-9B56-CE56C917FAAF}" type="presParOf" srcId="{64475F6A-1F04-428D-A62E-C9977CFE435F}" destId="{C14698ED-59EC-4B10-82E9-1CCAB1812213}" srcOrd="13" destOrd="0" presId="urn:microsoft.com/office/officeart/2005/8/layout/cycle2"/>
    <dgm:cxn modelId="{825FD66F-E3BA-4F49-A8E8-EB4CEA616A44}" type="presParOf" srcId="{C14698ED-59EC-4B10-82E9-1CCAB1812213}" destId="{7E4902DA-F9C4-43C5-B213-07DC0B5F8B56}" srcOrd="0" destOrd="0" presId="urn:microsoft.com/office/officeart/2005/8/layout/cycle2"/>
    <dgm:cxn modelId="{3F62D8FC-5E1E-4BB4-B05D-3AB2ECB706CD}" type="presParOf" srcId="{64475F6A-1F04-428D-A62E-C9977CFE435F}" destId="{3BB13E3B-B980-402F-BAF2-677DE610D4E5}" srcOrd="14" destOrd="0" presId="urn:microsoft.com/office/officeart/2005/8/layout/cycle2"/>
    <dgm:cxn modelId="{1ED472D3-1F69-421F-946C-C36C7F75167B}" type="presParOf" srcId="{64475F6A-1F04-428D-A62E-C9977CFE435F}" destId="{19EFCE70-D4EB-47B8-B05E-DA7447C68746}" srcOrd="15" destOrd="0" presId="urn:microsoft.com/office/officeart/2005/8/layout/cycle2"/>
    <dgm:cxn modelId="{70A2CB8E-8FD6-4A9F-A518-D4320C4F44FB}" type="presParOf" srcId="{19EFCE70-D4EB-47B8-B05E-DA7447C68746}" destId="{65A59C2D-8B6E-4A75-B26A-B858A03D481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5A6DC-1F50-4698-BADE-FFA8C9359DDA}">
      <dsp:nvSpPr>
        <dsp:cNvPr id="0" name=""/>
        <dsp:cNvSpPr/>
      </dsp:nvSpPr>
      <dsp:spPr>
        <a:xfrm>
          <a:off x="1822772" y="1598"/>
          <a:ext cx="560695" cy="36445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P0</a:t>
          </a:r>
        </a:p>
      </dsp:txBody>
      <dsp:txXfrm>
        <a:off x="1840563" y="19389"/>
        <a:ext cx="525113" cy="328869"/>
      </dsp:txXfrm>
    </dsp:sp>
    <dsp:sp modelId="{23F3BF2D-452F-4C54-9528-8B5A24AF3442}">
      <dsp:nvSpPr>
        <dsp:cNvPr id="0" name=""/>
        <dsp:cNvSpPr/>
      </dsp:nvSpPr>
      <dsp:spPr>
        <a:xfrm>
          <a:off x="836858" y="183824"/>
          <a:ext cx="2532522" cy="2532522"/>
        </a:xfrm>
        <a:custGeom>
          <a:avLst/>
          <a:gdLst/>
          <a:ahLst/>
          <a:cxnLst/>
          <a:rect l="0" t="0" r="0" b="0"/>
          <a:pathLst>
            <a:path>
              <a:moveTo>
                <a:pt x="1626987" y="52467"/>
              </a:moveTo>
              <a:arcTo wR="1266261" hR="1266261" stAng="17193083" swAng="68196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741B6-819A-46A3-82A5-DE75120F950E}">
      <dsp:nvSpPr>
        <dsp:cNvPr id="0" name=""/>
        <dsp:cNvSpPr/>
      </dsp:nvSpPr>
      <dsp:spPr>
        <a:xfrm>
          <a:off x="2718154" y="372478"/>
          <a:ext cx="560695" cy="36445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P1</a:t>
          </a:r>
        </a:p>
      </dsp:txBody>
      <dsp:txXfrm>
        <a:off x="2735945" y="390269"/>
        <a:ext cx="525113" cy="328869"/>
      </dsp:txXfrm>
    </dsp:sp>
    <dsp:sp modelId="{286A9028-C541-42AD-82BC-5213FBF83011}">
      <dsp:nvSpPr>
        <dsp:cNvPr id="0" name=""/>
        <dsp:cNvSpPr/>
      </dsp:nvSpPr>
      <dsp:spPr>
        <a:xfrm>
          <a:off x="836858" y="183824"/>
          <a:ext cx="2532522" cy="2532522"/>
        </a:xfrm>
        <a:custGeom>
          <a:avLst/>
          <a:gdLst/>
          <a:ahLst/>
          <a:cxnLst/>
          <a:rect l="0" t="0" r="0" b="0"/>
          <a:pathLst>
            <a:path>
              <a:moveTo>
                <a:pt x="2372457" y="650025"/>
              </a:moveTo>
              <a:arcTo wR="1266261" hR="1266261" stAng="19852731" swAng="94145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8F5BF-F65F-406C-8D99-56A1FA6FBA6C}">
      <dsp:nvSpPr>
        <dsp:cNvPr id="0" name=""/>
        <dsp:cNvSpPr/>
      </dsp:nvSpPr>
      <dsp:spPr>
        <a:xfrm>
          <a:off x="3089033" y="1267860"/>
          <a:ext cx="560695" cy="36445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P2</a:t>
          </a:r>
        </a:p>
      </dsp:txBody>
      <dsp:txXfrm>
        <a:off x="3106824" y="1285651"/>
        <a:ext cx="525113" cy="328869"/>
      </dsp:txXfrm>
    </dsp:sp>
    <dsp:sp modelId="{BBE61AAB-23E3-4125-B778-3526EDB2E4AB}">
      <dsp:nvSpPr>
        <dsp:cNvPr id="0" name=""/>
        <dsp:cNvSpPr/>
      </dsp:nvSpPr>
      <dsp:spPr>
        <a:xfrm>
          <a:off x="836858" y="183824"/>
          <a:ext cx="2532522" cy="2532522"/>
        </a:xfrm>
        <a:custGeom>
          <a:avLst/>
          <a:gdLst/>
          <a:ahLst/>
          <a:cxnLst/>
          <a:rect l="0" t="0" r="0" b="0"/>
          <a:pathLst>
            <a:path>
              <a:moveTo>
                <a:pt x="2497894" y="1560363"/>
              </a:moveTo>
              <a:arcTo wR="1266261" hR="1266261" stAng="805812" swAng="94145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BF982-1EDE-41B4-8CD2-072EBB3DFAEE}">
      <dsp:nvSpPr>
        <dsp:cNvPr id="0" name=""/>
        <dsp:cNvSpPr/>
      </dsp:nvSpPr>
      <dsp:spPr>
        <a:xfrm>
          <a:off x="2718154" y="2163242"/>
          <a:ext cx="560695" cy="36445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P3</a:t>
          </a:r>
        </a:p>
      </dsp:txBody>
      <dsp:txXfrm>
        <a:off x="2735945" y="2181033"/>
        <a:ext cx="525113" cy="328869"/>
      </dsp:txXfrm>
    </dsp:sp>
    <dsp:sp modelId="{25D67A16-6949-4DCF-9CC0-28122A678481}">
      <dsp:nvSpPr>
        <dsp:cNvPr id="0" name=""/>
        <dsp:cNvSpPr/>
      </dsp:nvSpPr>
      <dsp:spPr>
        <a:xfrm>
          <a:off x="836858" y="183824"/>
          <a:ext cx="2532522" cy="2532522"/>
        </a:xfrm>
        <a:custGeom>
          <a:avLst/>
          <a:gdLst/>
          <a:ahLst/>
          <a:cxnLst/>
          <a:rect l="0" t="0" r="0" b="0"/>
          <a:pathLst>
            <a:path>
              <a:moveTo>
                <a:pt x="1859124" y="2385158"/>
              </a:moveTo>
              <a:arcTo wR="1266261" hR="1266261" stAng="3724951" swAng="68196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E6E36-5D71-471A-A46B-909F6BBF3A27}">
      <dsp:nvSpPr>
        <dsp:cNvPr id="0" name=""/>
        <dsp:cNvSpPr/>
      </dsp:nvSpPr>
      <dsp:spPr>
        <a:xfrm>
          <a:off x="1822772" y="2534121"/>
          <a:ext cx="560695" cy="36445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P4</a:t>
          </a:r>
        </a:p>
      </dsp:txBody>
      <dsp:txXfrm>
        <a:off x="1840563" y="2551912"/>
        <a:ext cx="525113" cy="328869"/>
      </dsp:txXfrm>
    </dsp:sp>
    <dsp:sp modelId="{0F71E6BA-433D-4DEB-8F5B-01D526FC909C}">
      <dsp:nvSpPr>
        <dsp:cNvPr id="0" name=""/>
        <dsp:cNvSpPr/>
      </dsp:nvSpPr>
      <dsp:spPr>
        <a:xfrm>
          <a:off x="836858" y="183824"/>
          <a:ext cx="2532522" cy="2532522"/>
        </a:xfrm>
        <a:custGeom>
          <a:avLst/>
          <a:gdLst/>
          <a:ahLst/>
          <a:cxnLst/>
          <a:rect l="0" t="0" r="0" b="0"/>
          <a:pathLst>
            <a:path>
              <a:moveTo>
                <a:pt x="905534" y="2480054"/>
              </a:moveTo>
              <a:arcTo wR="1266261" hR="1266261" stAng="6393083" swAng="68196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46D29-A235-43A6-83E1-7CF43D6BEC6B}">
      <dsp:nvSpPr>
        <dsp:cNvPr id="0" name=""/>
        <dsp:cNvSpPr/>
      </dsp:nvSpPr>
      <dsp:spPr>
        <a:xfrm>
          <a:off x="927390" y="2163242"/>
          <a:ext cx="560695" cy="36445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P5</a:t>
          </a:r>
        </a:p>
      </dsp:txBody>
      <dsp:txXfrm>
        <a:off x="945181" y="2181033"/>
        <a:ext cx="525113" cy="328869"/>
      </dsp:txXfrm>
    </dsp:sp>
    <dsp:sp modelId="{9BFB1DE4-44FD-42B2-85BA-65779209A09F}">
      <dsp:nvSpPr>
        <dsp:cNvPr id="0" name=""/>
        <dsp:cNvSpPr/>
      </dsp:nvSpPr>
      <dsp:spPr>
        <a:xfrm>
          <a:off x="836858" y="183824"/>
          <a:ext cx="2532522" cy="2532522"/>
        </a:xfrm>
        <a:custGeom>
          <a:avLst/>
          <a:gdLst/>
          <a:ahLst/>
          <a:cxnLst/>
          <a:rect l="0" t="0" r="0" b="0"/>
          <a:pathLst>
            <a:path>
              <a:moveTo>
                <a:pt x="160064" y="1882497"/>
              </a:moveTo>
              <a:arcTo wR="1266261" hR="1266261" stAng="9052731" swAng="94145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AEA0F-0351-4CAF-928F-F631F096C4CC}">
      <dsp:nvSpPr>
        <dsp:cNvPr id="0" name=""/>
        <dsp:cNvSpPr/>
      </dsp:nvSpPr>
      <dsp:spPr>
        <a:xfrm>
          <a:off x="556511" y="1267860"/>
          <a:ext cx="560695" cy="36445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P6</a:t>
          </a:r>
        </a:p>
      </dsp:txBody>
      <dsp:txXfrm>
        <a:off x="574302" y="1285651"/>
        <a:ext cx="525113" cy="328869"/>
      </dsp:txXfrm>
    </dsp:sp>
    <dsp:sp modelId="{BE91FB9E-FCA6-4F77-A491-4182032935A9}">
      <dsp:nvSpPr>
        <dsp:cNvPr id="0" name=""/>
        <dsp:cNvSpPr/>
      </dsp:nvSpPr>
      <dsp:spPr>
        <a:xfrm>
          <a:off x="836858" y="183824"/>
          <a:ext cx="2532522" cy="2532522"/>
        </a:xfrm>
        <a:custGeom>
          <a:avLst/>
          <a:gdLst/>
          <a:ahLst/>
          <a:cxnLst/>
          <a:rect l="0" t="0" r="0" b="0"/>
          <a:pathLst>
            <a:path>
              <a:moveTo>
                <a:pt x="34824" y="971337"/>
              </a:moveTo>
              <a:arcTo wR="1266261" hR="1266261" stAng="11608105" swAng="94863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E4F45-2365-4F43-8A9B-5A30D5F0B855}">
      <dsp:nvSpPr>
        <dsp:cNvPr id="0" name=""/>
        <dsp:cNvSpPr/>
      </dsp:nvSpPr>
      <dsp:spPr>
        <a:xfrm>
          <a:off x="927485" y="376055"/>
          <a:ext cx="560504" cy="35729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P7</a:t>
          </a:r>
        </a:p>
      </dsp:txBody>
      <dsp:txXfrm>
        <a:off x="944927" y="393497"/>
        <a:ext cx="525620" cy="322413"/>
      </dsp:txXfrm>
    </dsp:sp>
    <dsp:sp modelId="{63009571-0CFC-433B-AF08-60A986964157}">
      <dsp:nvSpPr>
        <dsp:cNvPr id="0" name=""/>
        <dsp:cNvSpPr/>
      </dsp:nvSpPr>
      <dsp:spPr>
        <a:xfrm>
          <a:off x="836858" y="183824"/>
          <a:ext cx="2532522" cy="2532522"/>
        </a:xfrm>
        <a:custGeom>
          <a:avLst/>
          <a:gdLst/>
          <a:ahLst/>
          <a:cxnLst/>
          <a:rect l="0" t="0" r="0" b="0"/>
          <a:pathLst>
            <a:path>
              <a:moveTo>
                <a:pt x="668593" y="149923"/>
              </a:moveTo>
              <a:arcTo wR="1266261" hR="1266261" stAng="14510170" swAng="693115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7810C-B39E-49B6-AFE5-ABFB8D750795}">
      <dsp:nvSpPr>
        <dsp:cNvPr id="0" name=""/>
        <dsp:cNvSpPr/>
      </dsp:nvSpPr>
      <dsp:spPr>
        <a:xfrm>
          <a:off x="1836641" y="1003"/>
          <a:ext cx="741554" cy="741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</a:t>
          </a:r>
        </a:p>
      </dsp:txBody>
      <dsp:txXfrm>
        <a:off x="1945239" y="109601"/>
        <a:ext cx="524358" cy="524358"/>
      </dsp:txXfrm>
    </dsp:sp>
    <dsp:sp modelId="{169C2DD3-43B8-44BE-95CF-476513A73FDD}">
      <dsp:nvSpPr>
        <dsp:cNvPr id="0" name=""/>
        <dsp:cNvSpPr/>
      </dsp:nvSpPr>
      <dsp:spPr>
        <a:xfrm rot="1350000">
          <a:off x="2714953" y="580956"/>
          <a:ext cx="2451" cy="3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714981" y="581439"/>
        <a:ext cx="1716" cy="1872"/>
      </dsp:txXfrm>
    </dsp:sp>
    <dsp:sp modelId="{23DAF576-3583-42B2-9AF1-E0481465D64D}">
      <dsp:nvSpPr>
        <dsp:cNvPr id="0" name=""/>
        <dsp:cNvSpPr/>
      </dsp:nvSpPr>
      <dsp:spPr>
        <a:xfrm>
          <a:off x="2864442" y="426733"/>
          <a:ext cx="741554" cy="741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5</a:t>
          </a:r>
        </a:p>
      </dsp:txBody>
      <dsp:txXfrm>
        <a:off x="2973040" y="535331"/>
        <a:ext cx="524358" cy="524358"/>
      </dsp:txXfrm>
    </dsp:sp>
    <dsp:sp modelId="{F8A8879A-1585-4743-9D2E-ED8D426EF465}">
      <dsp:nvSpPr>
        <dsp:cNvPr id="0" name=""/>
        <dsp:cNvSpPr/>
      </dsp:nvSpPr>
      <dsp:spPr>
        <a:xfrm rot="4050000">
          <a:off x="3444730" y="1304710"/>
          <a:ext cx="2451" cy="3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444957" y="1304994"/>
        <a:ext cx="1716" cy="1872"/>
      </dsp:txXfrm>
    </dsp:sp>
    <dsp:sp modelId="{89663832-459D-4E7F-8E32-D4D0D2F89F17}">
      <dsp:nvSpPr>
        <dsp:cNvPr id="0" name=""/>
        <dsp:cNvSpPr/>
      </dsp:nvSpPr>
      <dsp:spPr>
        <a:xfrm>
          <a:off x="3290172" y="1454534"/>
          <a:ext cx="741554" cy="741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6</a:t>
          </a:r>
        </a:p>
      </dsp:txBody>
      <dsp:txXfrm>
        <a:off x="3398770" y="1563132"/>
        <a:ext cx="524358" cy="524358"/>
      </dsp:txXfrm>
    </dsp:sp>
    <dsp:sp modelId="{9D6A8F8D-1137-4344-AA99-D71C7CF1C809}">
      <dsp:nvSpPr>
        <dsp:cNvPr id="0" name=""/>
        <dsp:cNvSpPr/>
      </dsp:nvSpPr>
      <dsp:spPr>
        <a:xfrm rot="6750000">
          <a:off x="3448988" y="2332511"/>
          <a:ext cx="2451" cy="3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449496" y="2332795"/>
        <a:ext cx="1716" cy="1872"/>
      </dsp:txXfrm>
    </dsp:sp>
    <dsp:sp modelId="{B64EAF11-39AD-478A-9445-97FF85BE27EF}">
      <dsp:nvSpPr>
        <dsp:cNvPr id="0" name=""/>
        <dsp:cNvSpPr/>
      </dsp:nvSpPr>
      <dsp:spPr>
        <a:xfrm>
          <a:off x="2864442" y="2482335"/>
          <a:ext cx="741554" cy="741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3</a:t>
          </a:r>
        </a:p>
      </dsp:txBody>
      <dsp:txXfrm>
        <a:off x="2973040" y="2590933"/>
        <a:ext cx="524358" cy="524358"/>
      </dsp:txXfrm>
    </dsp:sp>
    <dsp:sp modelId="{39415C20-E6E3-4051-A3EF-2621EBF6F860}">
      <dsp:nvSpPr>
        <dsp:cNvPr id="0" name=""/>
        <dsp:cNvSpPr/>
      </dsp:nvSpPr>
      <dsp:spPr>
        <a:xfrm rot="9450000">
          <a:off x="2725234" y="3062288"/>
          <a:ext cx="2451" cy="3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725941" y="3062771"/>
        <a:ext cx="1716" cy="1872"/>
      </dsp:txXfrm>
    </dsp:sp>
    <dsp:sp modelId="{FFED39B8-17BB-43B8-960B-0717F9CEE423}">
      <dsp:nvSpPr>
        <dsp:cNvPr id="0" name=""/>
        <dsp:cNvSpPr/>
      </dsp:nvSpPr>
      <dsp:spPr>
        <a:xfrm>
          <a:off x="1836641" y="2908065"/>
          <a:ext cx="741554" cy="741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7</a:t>
          </a:r>
        </a:p>
      </dsp:txBody>
      <dsp:txXfrm>
        <a:off x="1945239" y="3016663"/>
        <a:ext cx="524358" cy="524358"/>
      </dsp:txXfrm>
    </dsp:sp>
    <dsp:sp modelId="{4F6397FE-9711-46DA-A151-9214037637C3}">
      <dsp:nvSpPr>
        <dsp:cNvPr id="0" name=""/>
        <dsp:cNvSpPr/>
      </dsp:nvSpPr>
      <dsp:spPr>
        <a:xfrm rot="12150000">
          <a:off x="1697896" y="3067137"/>
          <a:ext cx="1523" cy="19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 rot="10800000">
        <a:off x="1698336" y="3067612"/>
        <a:ext cx="1066" cy="1163"/>
      </dsp:txXfrm>
    </dsp:sp>
    <dsp:sp modelId="{666D4A3B-5F69-434D-AB49-BFABEDDC6BE7}">
      <dsp:nvSpPr>
        <dsp:cNvPr id="0" name=""/>
        <dsp:cNvSpPr/>
      </dsp:nvSpPr>
      <dsp:spPr>
        <a:xfrm>
          <a:off x="808840" y="2482335"/>
          <a:ext cx="741554" cy="741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0</a:t>
          </a:r>
        </a:p>
      </dsp:txBody>
      <dsp:txXfrm>
        <a:off x="917438" y="2590933"/>
        <a:ext cx="524358" cy="524358"/>
      </dsp:txXfrm>
    </dsp:sp>
    <dsp:sp modelId="{D260A765-0EF9-4E33-96D8-48EDFA32FF5A}">
      <dsp:nvSpPr>
        <dsp:cNvPr id="0" name=""/>
        <dsp:cNvSpPr/>
      </dsp:nvSpPr>
      <dsp:spPr>
        <a:xfrm rot="14850000">
          <a:off x="968588" y="2343978"/>
          <a:ext cx="587" cy="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 rot="10800000">
        <a:off x="968710" y="2344209"/>
        <a:ext cx="411" cy="448"/>
      </dsp:txXfrm>
    </dsp:sp>
    <dsp:sp modelId="{4DE8EA62-96B7-4104-A7B6-A79B44633A78}">
      <dsp:nvSpPr>
        <dsp:cNvPr id="0" name=""/>
        <dsp:cNvSpPr/>
      </dsp:nvSpPr>
      <dsp:spPr>
        <a:xfrm>
          <a:off x="383110" y="1454534"/>
          <a:ext cx="741554" cy="741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4</a:t>
          </a:r>
        </a:p>
      </dsp:txBody>
      <dsp:txXfrm>
        <a:off x="491708" y="1563132"/>
        <a:ext cx="524358" cy="524358"/>
      </dsp:txXfrm>
    </dsp:sp>
    <dsp:sp modelId="{404A4605-2222-43A9-B06D-A3CD42BABB0B}">
      <dsp:nvSpPr>
        <dsp:cNvPr id="0" name=""/>
        <dsp:cNvSpPr/>
      </dsp:nvSpPr>
      <dsp:spPr>
        <a:xfrm rot="17550000">
          <a:off x="964329" y="1316177"/>
          <a:ext cx="587" cy="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964383" y="1316408"/>
        <a:ext cx="411" cy="448"/>
      </dsp:txXfrm>
    </dsp:sp>
    <dsp:sp modelId="{733FD20A-E8F5-498D-B8C1-40BF2BBB946E}">
      <dsp:nvSpPr>
        <dsp:cNvPr id="0" name=""/>
        <dsp:cNvSpPr/>
      </dsp:nvSpPr>
      <dsp:spPr>
        <a:xfrm>
          <a:off x="808840" y="426733"/>
          <a:ext cx="741554" cy="7415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</a:t>
          </a:r>
        </a:p>
      </dsp:txBody>
      <dsp:txXfrm>
        <a:off x="917438" y="535331"/>
        <a:ext cx="524358" cy="524358"/>
      </dsp:txXfrm>
    </dsp:sp>
    <dsp:sp modelId="{8E60590D-9230-4410-8898-9E8E33BAF0FA}">
      <dsp:nvSpPr>
        <dsp:cNvPr id="0" name=""/>
        <dsp:cNvSpPr/>
      </dsp:nvSpPr>
      <dsp:spPr>
        <a:xfrm rot="20250000">
          <a:off x="1688083" y="586401"/>
          <a:ext cx="587" cy="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1688090" y="586585"/>
        <a:ext cx="411" cy="4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B3231-99A4-4221-8474-7DAC9B33ECFD}">
      <dsp:nvSpPr>
        <dsp:cNvPr id="0" name=""/>
        <dsp:cNvSpPr/>
      </dsp:nvSpPr>
      <dsp:spPr>
        <a:xfrm>
          <a:off x="1661154" y="416"/>
          <a:ext cx="806385" cy="8063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</a:rPr>
            <a:t>1</a:t>
          </a:r>
        </a:p>
      </dsp:txBody>
      <dsp:txXfrm>
        <a:off x="1779246" y="118508"/>
        <a:ext cx="570201" cy="570201"/>
      </dsp:txXfrm>
    </dsp:sp>
    <dsp:sp modelId="{BB5AB858-BF4D-460C-A651-829E0F143004}">
      <dsp:nvSpPr>
        <dsp:cNvPr id="0" name=""/>
        <dsp:cNvSpPr/>
      </dsp:nvSpPr>
      <dsp:spPr>
        <a:xfrm rot="1350000">
          <a:off x="2471767" y="458860"/>
          <a:ext cx="399174" cy="348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475744" y="508531"/>
        <a:ext cx="294675" cy="208999"/>
      </dsp:txXfrm>
    </dsp:sp>
    <dsp:sp modelId="{47778F55-5FA8-46F6-8FAC-7340309D9FC4}">
      <dsp:nvSpPr>
        <dsp:cNvPr id="0" name=""/>
        <dsp:cNvSpPr/>
      </dsp:nvSpPr>
      <dsp:spPr>
        <a:xfrm>
          <a:off x="2780097" y="463897"/>
          <a:ext cx="806385" cy="8063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</a:rPr>
            <a:t>2</a:t>
          </a:r>
        </a:p>
      </dsp:txBody>
      <dsp:txXfrm>
        <a:off x="2898189" y="581989"/>
        <a:ext cx="570201" cy="570201"/>
      </dsp:txXfrm>
    </dsp:sp>
    <dsp:sp modelId="{B3D0EE29-DD02-491D-A689-A2534AFF3BEC}">
      <dsp:nvSpPr>
        <dsp:cNvPr id="0" name=""/>
        <dsp:cNvSpPr/>
      </dsp:nvSpPr>
      <dsp:spPr>
        <a:xfrm rot="4050000">
          <a:off x="3177542" y="1235861"/>
          <a:ext cx="470329" cy="370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211820" y="1258596"/>
        <a:ext cx="359274" cy="222110"/>
      </dsp:txXfrm>
    </dsp:sp>
    <dsp:sp modelId="{826DA095-2B71-4FE6-9FAB-17B44A09ACBD}">
      <dsp:nvSpPr>
        <dsp:cNvPr id="0" name=""/>
        <dsp:cNvSpPr/>
      </dsp:nvSpPr>
      <dsp:spPr>
        <a:xfrm>
          <a:off x="3243579" y="1582841"/>
          <a:ext cx="806385" cy="8063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</a:rPr>
            <a:t>3</a:t>
          </a:r>
        </a:p>
      </dsp:txBody>
      <dsp:txXfrm>
        <a:off x="3361671" y="1700933"/>
        <a:ext cx="570201" cy="570201"/>
      </dsp:txXfrm>
    </dsp:sp>
    <dsp:sp modelId="{CAC2A881-EDCD-43BF-A975-2BC590898B46}">
      <dsp:nvSpPr>
        <dsp:cNvPr id="0" name=""/>
        <dsp:cNvSpPr/>
      </dsp:nvSpPr>
      <dsp:spPr>
        <a:xfrm rot="6750000">
          <a:off x="3184285" y="2388068"/>
          <a:ext cx="466137" cy="3036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247264" y="2406718"/>
        <a:ext cx="375040" cy="182195"/>
      </dsp:txXfrm>
    </dsp:sp>
    <dsp:sp modelId="{1BA491E3-B061-479D-8C62-903D6938CFA6}">
      <dsp:nvSpPr>
        <dsp:cNvPr id="0" name=""/>
        <dsp:cNvSpPr/>
      </dsp:nvSpPr>
      <dsp:spPr>
        <a:xfrm>
          <a:off x="2780097" y="2701784"/>
          <a:ext cx="806385" cy="8063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</a:rPr>
            <a:t>4</a:t>
          </a:r>
        </a:p>
      </dsp:txBody>
      <dsp:txXfrm>
        <a:off x="2898189" y="2819876"/>
        <a:ext cx="570201" cy="570201"/>
      </dsp:txXfrm>
    </dsp:sp>
    <dsp:sp modelId="{DEED91AB-3C6F-4495-B7CD-776D9210E5A9}">
      <dsp:nvSpPr>
        <dsp:cNvPr id="0" name=""/>
        <dsp:cNvSpPr/>
      </dsp:nvSpPr>
      <dsp:spPr>
        <a:xfrm rot="9450000">
          <a:off x="2316248" y="3107948"/>
          <a:ext cx="506409" cy="4411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443567" y="3170861"/>
        <a:ext cx="374052" cy="264714"/>
      </dsp:txXfrm>
    </dsp:sp>
    <dsp:sp modelId="{B60FAA7E-73A1-4D37-9398-8514BA9C9DE3}">
      <dsp:nvSpPr>
        <dsp:cNvPr id="0" name=""/>
        <dsp:cNvSpPr/>
      </dsp:nvSpPr>
      <dsp:spPr>
        <a:xfrm>
          <a:off x="1661154" y="3165266"/>
          <a:ext cx="806385" cy="8063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</a:rPr>
            <a:t>5</a:t>
          </a:r>
        </a:p>
      </dsp:txBody>
      <dsp:txXfrm>
        <a:off x="1779246" y="3283358"/>
        <a:ext cx="570201" cy="570201"/>
      </dsp:txXfrm>
    </dsp:sp>
    <dsp:sp modelId="{DE622B03-26DB-4D27-832B-B1FD8737A08C}">
      <dsp:nvSpPr>
        <dsp:cNvPr id="0" name=""/>
        <dsp:cNvSpPr/>
      </dsp:nvSpPr>
      <dsp:spPr>
        <a:xfrm rot="12150000">
          <a:off x="1306690" y="3115185"/>
          <a:ext cx="407587" cy="447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1424312" y="3228123"/>
        <a:ext cx="285311" cy="268627"/>
      </dsp:txXfrm>
    </dsp:sp>
    <dsp:sp modelId="{7D10D53B-B473-48FD-9377-F58245365F8C}">
      <dsp:nvSpPr>
        <dsp:cNvPr id="0" name=""/>
        <dsp:cNvSpPr/>
      </dsp:nvSpPr>
      <dsp:spPr>
        <a:xfrm>
          <a:off x="542210" y="2701784"/>
          <a:ext cx="806385" cy="8063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</a:rPr>
            <a:t>6</a:t>
          </a:r>
        </a:p>
      </dsp:txBody>
      <dsp:txXfrm>
        <a:off x="660302" y="2819876"/>
        <a:ext cx="570201" cy="570201"/>
      </dsp:txXfrm>
    </dsp:sp>
    <dsp:sp modelId="{F6A2138F-5062-45DC-9B18-166194705BD5}">
      <dsp:nvSpPr>
        <dsp:cNvPr id="0" name=""/>
        <dsp:cNvSpPr/>
      </dsp:nvSpPr>
      <dsp:spPr>
        <a:xfrm rot="14850000">
          <a:off x="521703" y="2290524"/>
          <a:ext cx="388566" cy="521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602293" y="2448608"/>
        <a:ext cx="271996" cy="312707"/>
      </dsp:txXfrm>
    </dsp:sp>
    <dsp:sp modelId="{8637FA6F-DBD9-4B79-9435-29F00CF75FAB}">
      <dsp:nvSpPr>
        <dsp:cNvPr id="0" name=""/>
        <dsp:cNvSpPr/>
      </dsp:nvSpPr>
      <dsp:spPr>
        <a:xfrm>
          <a:off x="78729" y="1582841"/>
          <a:ext cx="806385" cy="8063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</a:rPr>
            <a:t>7</a:t>
          </a:r>
        </a:p>
      </dsp:txBody>
      <dsp:txXfrm>
        <a:off x="196821" y="1700933"/>
        <a:ext cx="570201" cy="570201"/>
      </dsp:txXfrm>
    </dsp:sp>
    <dsp:sp modelId="{C14698ED-59EC-4B10-82E9-1CCAB1812213}">
      <dsp:nvSpPr>
        <dsp:cNvPr id="0" name=""/>
        <dsp:cNvSpPr/>
      </dsp:nvSpPr>
      <dsp:spPr>
        <a:xfrm rot="17550000">
          <a:off x="466263" y="1230251"/>
          <a:ext cx="490151" cy="4038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03658" y="1366984"/>
        <a:ext cx="368999" cy="242304"/>
      </dsp:txXfrm>
    </dsp:sp>
    <dsp:sp modelId="{3BB13E3B-B980-402F-BAF2-677DE610D4E5}">
      <dsp:nvSpPr>
        <dsp:cNvPr id="0" name=""/>
        <dsp:cNvSpPr/>
      </dsp:nvSpPr>
      <dsp:spPr>
        <a:xfrm>
          <a:off x="542210" y="463897"/>
          <a:ext cx="806385" cy="8063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</a:rPr>
            <a:t>0</a:t>
          </a:r>
        </a:p>
      </dsp:txBody>
      <dsp:txXfrm>
        <a:off x="660302" y="581989"/>
        <a:ext cx="570201" cy="570201"/>
      </dsp:txXfrm>
    </dsp:sp>
    <dsp:sp modelId="{19EFCE70-D4EB-47B8-B05E-DA7447C68746}">
      <dsp:nvSpPr>
        <dsp:cNvPr id="0" name=""/>
        <dsp:cNvSpPr/>
      </dsp:nvSpPr>
      <dsp:spPr>
        <a:xfrm rot="20250000">
          <a:off x="1332820" y="345944"/>
          <a:ext cx="332890" cy="583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1336621" y="481744"/>
        <a:ext cx="233023" cy="35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5T06:26:23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22845 5308 0,'0'50'141,"25"74"-125,-25-50-1,25 1-15,-25-26 16,25-24-16,-25 25 15,0-26 1,0 1-16,0 0 16</inkml:trace>
  <inkml:trace contextRef="#ctx0" brushRef="#br0" timeOffset="1496.95">23217 5606 0,'-25'0'203,"25"25"-203,-24 24 31,24 26 0,0-51-31,0 51 16,0-50 0,0 24-16,0-24 15,0 0-15,0 25 16,24-26-1,-24 1 1,25 0 0,25-25-16,-25 0 15,-1 25 1,26-25-16,-25 0 31,-25 25-31,25-25 16,-1 0-16,1 0 47,0-25-32,-25-50 1,0 1 0,0-25-16,0 24 15,0 26 1,0-1-16,0 25 15,0 0 32,0 1-31,-25 24 0,25-25-1,-25 25-15,1 0 16,24-25-1,-25 25-15,0 0 16,0-25 0,0 25 15,1 0 47</inkml:trace>
  <inkml:trace contextRef="#ctx0" brushRef="#br0" timeOffset="2280.71">25127 5407 0,'25'0'94,"-25"50"-94,25 24 16,-25-24-1,25 0-15,-25-26 16,24 51-16,26 24 15,-25-49 1,0 49-16,-1-49 16,1 24-1,-25-49-15,25 24 16,-25-24 0,0 0-16</inkml:trace>
  <inkml:trace contextRef="#ctx0" brushRef="#br0" timeOffset="3305.48">25598 5755 0,'0'24'109,"0"26"-93,-24 0-1,24-1-15,0 1 16,0 0 0,0-1-16,0 1 15,49-25 1,-24 24-16,0-24 16,24 0-1,1 0-15,-25-1 16,24-24-16,-24 0 15,0 0 1,0 0-16,0 0 31,-25-49-15,0 24 0,0-25-16,0 26 15,0-1-15,-25 0 16,0 0-1,0 0 1,0 25 0,25-24 15,-24 24-15,-1 0-1</inkml:trace>
  <inkml:trace contextRef="#ctx0" brushRef="#br0" timeOffset="3929.08">26169 5730 0</inkml:trace>
  <inkml:trace contextRef="#ctx0" brushRef="#br0" timeOffset="4360.64">26169 5730 0</inkml:trace>
  <inkml:trace contextRef="#ctx0" brushRef="#br0" timeOffset="4943.19">26318 6176 0</inkml:trace>
  <inkml:trace contextRef="#ctx0" brushRef="#br0" timeOffset="5707.05">26690 5531 0,'25'50'109,"-25"0"-93,0 24-1,24-24-15,1 24 16,-25-24 0,25-1-16,-25-24 15,0 0 1,0 0-16,0 0 15</inkml:trace>
  <inkml:trace contextRef="#ctx0" brushRef="#br0" timeOffset="6792.32">27186 5829 0,'-25'0'141,"0"25"-125,1 0-1,-26 24-15,25 1 16,25 24-16,-25-24 15,0-25 1,25 24-16,0-24 16,0 0-1,0 0-15,0 24 32,50-49-32,-25 25 15,0-25 1,24 0-16,-24 0 15,0 0-15,0 0 16,0 0 0,-1-25-1,1 1 1,-25-1-16,25-74 16,-25-1-1,0 1-15,0 50 16,0-26-1,0 50-15,-25 0 16,0-24 0,1 49-1,-1 0 1,25-25 0,-25 25-16,0 0 15</inkml:trace>
  <inkml:trace contextRef="#ctx0" brushRef="#br0" timeOffset="8067.53">25078 7243 0,'99'0'125,"99"-50"-110,50 26-15,25-1 16,25 25 0,-50 0-16,0 25 15,-50 24 1,-99-24-16,-24-25 15,-1 0 1,-49 0-16,0 0 16,0 0-16,0 0 31,-1 0 31</inkml:trace>
  <inkml:trace contextRef="#ctx0" brushRef="#br0" timeOffset="63645.24">13866 11410 0,'25'0'172,"74"-25"-156,50 25-1,-50-24-15,75-1 16,-1 25-16,1 0 16,24 0-1,-49 0-15,25 0 16,-50 0 0,0 0-16,-25 0 15,0 0 1,-24 25-16,24-1 15,0-24 1,-49 0-16,24 25 16,-24 0-16,-1 0 15,1-25 1,-1 0-16,26 25 16,-25-25-1,-26 24-15,26 1 16,0-25-1,-26 25-15,1 0 16,25-25 0,-25 0-16,-1 25 15,26-1-15,-25-24 16,24 25 0,-24-25-1,-25 25 1,25-25 15,0 0 16,0 0 156,-1 0-172,1 0-15,0 0 0,0 0-1,0 0 1,-1 0-1,26 0 17,-25 0-17,0 0 1,-1 0-16,1 0 31,25 0-31,-25 0 16,24 0-1,-24 0 1,0 0 0,0 0-1,-1 0-15,1 0 16,0 0 0,50-25-16,-51 25 15,1 0 1,25 0-16,-25 0 31,-25-25-15,24 25 15,1 0 31,-25-24 157,0-1 1703</inkml:trace>
  <inkml:trace contextRef="#ctx0" brushRef="#br0" timeOffset="68165.59">3894 11956 0,'25'0'141,"0"0"-141,0 25 15,0-25 1,24 0-16,26 0 16,-1 0-1,0 24-15,1-24 16,24 0-16,25 25 16,-50-25-1,50 25-15,-24-25 16,-26 0-1,25 0-15,1 0 16,-1 0 0,0 0-16,0 0 15,75 0 1,-75 0-16,25 0 16,-49 0-16,49 25 15,-75-25 1,1 25-16,24-25 15,-24 0 1,-1 0-16,1 0 16,24 0-1,1 24-15,-26-24 16,1 25 0,-25-25-16,24 0 15,-24 0 1,-25 25-16,25-25 15,0 0 1,0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5T06:28:12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14238 6226 0</inkml:trace>
  <inkml:trace contextRef="#ctx0" brushRef="#br0" timeOffset="190.93">14238 6226 0</inkml:trace>
  <inkml:trace contextRef="#ctx0" brushRef="#br0" timeOffset="4702.17">15652 6127 0,'25'0'266,"-1"0"-266,1 0 16,25 0-1,-25 0-15,49 0 16,-49 0-1,24 0-15,-24 0 16,25 0 0,-25 0-16,24 0 31,1 0-31,-25 0 16,-1 0-1,51 0-15,-1 0 16,1 0-16,-26-25 15,26 0 1,-1 25-16,-24 0 16,24-25-1,-24 25-15,24 0 16,-24 0-16,24 0 16,1 0-1,-1 0-15,0 0 16,-24 0-1,0 0-15,24 0 16,-49 0 0,0 0-16,24 0 15,1 0 1,0 0-16,-26 0 16,26 0-1,-25 0-15,49 0 16,1 0-16,-26 0 15,1 0 1,-1 25-16,1-25 16,0 0-1,24 0-15,-24 0 16,-1 0 0,1 0-16,-25 0 15,24 0 1,1 0-16,-1 0 15,-24 25-15,0-25 16,0 0 0,0 0-16,0 0 31,-50 0 203,0 0-218,0 0-16,-25-25 16,1 25-1,-1 0-15,25 0 16,-49-25-1,49 25-15,0 0 16,1 0 0,-51-24-16,50 24 15,1 0-15,-1 0 16,-25 0 0,1 0-16,24-25 15,0 25 1,-49 0-16,24 0 15,25 0 1,-49 0-16,24 0 16,1 0-1,-26-25-15,1 25 16,24 0 0,0 0-16,-24-25 15,-25 25-15,-25 0 16,0 0-1,0 0-15,49 0 16,1 0 0,24 0-16,-24 0 15,49 0 1,-49 25-16,24-25 16,25 0-16,-24 0 15,-1 25 1,25-25-16,0 25 15,-24-25 1,24 0-16,0 0 16,-24 24-1,24-24 1,-25 25 0,25-25-1,1 0 1,-1 25-1,0-25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5T06:31:10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8235 7813 0,'25'0'140,"25"0"-124,24 0-16,0 0 16,50 0-1,-24 0-15,24 0 16,49 0-16,-73 0 16,24 0-1,0 0-15,-25 0 16,0 25-1,-25-25-15,26 0 16,24 0 0,-50 0-16,25 25 15,-24-25-15,-1 0 16,25 0 0,1 0-16,-26 0 15,0 25 1,1-25-16,-1 0 15,-24 0 1,-1 0-16,1 0 16,-25 0-1,24 0-15,1 0 16,0 0-16,24 25 16,-49-25-1,24 0 1,-24 0 15,0 0 16,0 0 0,-25-25 15</inkml:trace>
  <inkml:trace contextRef="#ctx0" brushRef="#br0" timeOffset="31467.73">22126 8880 0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5T06:32:39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24681 8334 0,'24'0'156,"1"0"-125,0 0-31,0 0 16,0 0-1,-1 0 1,1 25 0,0-25-1,0 0 1,0 0-16,0 0 15,-1 0 1,1 0 0,0 0 15,0 0 0,0 0-31,-1 0 16,1 0 15,0 0-15,0 0-1,0 0-15,-1 0 32,1 0-32,0 0 31,0 0 16,-25 25 265,-25-25-281,0 0-31,0 0 16,1 0 0,-1 0-16,0 0 31,0 0-31,0 0 16,-24 0-1,24 0 16,0 0 48,0 0-48,1 0-16,-1 0-15,0 0 32,0 0-32,0 0 31,0 0-15,1 0-1,-1 0 16,0 0-15,0 0 78</inkml:trace>
  <inkml:trace contextRef="#ctx0" brushRef="#br0" timeOffset="4823.03">27608 3398 0,'-25'0'109,"25"-25"-109,-25 25 16,0 0-1,-24 0-15,24 0 16,-25 0 0,1-24-16,-1 24 15,0 0 1,1 0-16,24 0 15,-25 0-15,26 0 16,-26 0 0,0 0-16,25 0 15,1 0 1,-26 0-16,25 0 16,0 0-1,1 0-15,-1 24 16,0 1-1,-25 50 1,26-26-16,-26 26 16,25-26-1,25 1-15,-25-25 16,1 24 0,24-24-16,0 0 15,0 25 1,-25-1-16,25 1 15,0 24-15,0-24 16,0-1 0,0-24-16,0 25 15,0-25 1,0-1-16,0 1 16,0 0-1,0 0-15,0 0 16,0-1-1,0 1-15,0 0 16,0 0-16,0 0 31,25-1 1,-25 1-17,0 0 1,24-25-1,-24 25 17,25-25-1,0 0 0,-25 25 0,25-25 1,-25 24-32,25-24 15,24 25 17,-24-25-17,0 0 1,0 0-1,-1 25 1,1-25 0,0 25-1,0-25-15,0 0 16,-1 0 0,1 25-16,0-25 15,0 0 1,0 0-1,-25 24-15,25-24 16,-1 0 0,1 0 15,0 0 16,0 0-32,0 25 1,-1-25 0,1 0-1,-25 25-15,25-25 16,0 0 0,0 0-16,24 0 15,1 0 1,-25 0-1,-1 0-15,1 0 16,25 0 0,-1 0-16,-24 0 15,0 0 1,0 0-16,0 0 31,-1 0-31,1 0 47,0 0 31,-25-25-31,0 0-31,25-49-16,-25 24 15,0 26 1,25 24 0,-25-25-1,0 0 1,0 0 15,0-24-15,0 24-1,0 0 1,0-25 31,0 26-16,0-1 0,0 0 16,0 0-47,0-24 16,24 49-1,-24-25-15,0 0 32,0 0 15,0 0 124</inkml:trace>
  <inkml:trace contextRef="#ctx0" brushRef="#br0" timeOffset="11786.7">27583 3349 0,'25'0'188,"-1"0"-173,1 0 1,0 0 0,0 24-1,0 1 1,-1-25 0,-24 25-16,25-25 15,0 50 1,-25-26-1,25 1 1,-25 0 0,25 0 15,-25 0-15,0-1-1,24-24 1,-24 25-1,0 0 1,25-25 15,-25 25 32,0 0-16,0 24-16,0-24-15,0 0-1,0 0 63,0 0-46,0 24-17,0-24 1,0 0-16,0 0 15,0-1 1,0 1-16,0 0 16,0 0-1,0 0 17,0-1-1,0 1 63,0 25-63,0-25-16,0-1 1,0 1-16,0 0 31,0 0-15,0 0 46,0-1-62,0 1 16,0 0 0,-25 0 15,25 0-31,0-1 31,0 1-31,-24-25 16,24 25-16,0 0 31,-25-25-15,25 25-1,0-1-15,-25-24 16,0 25 0,0 0 15,1-25-16,24 25-15,-25 0 16,0-25 0,0 0-16,0 0 15,1 24 1,-1-24-16,0 0 16,0 0-1,0 0 1,1 0-1,-1 25-15,0-25 16,0 0 0,-24 0-1,24 0 17,0 0-32,0 0 31,0 0-31,1 0 31,-1 0-31,0 0 16,-25-25-1,26 25 1,24-24 0,-25 24-1,0-25-15,0 25 31,25-25-31,-25 25 16,0-25 0,1 25-16,24-25 15,-25 1-15,0-1 16,0 0 0,0-25-16,1 26 15,-1-1 1,0-25-16,0 50 15,25-49 1,-25 24-16,25 0 16,-24 0-1,-1 0 1,25 1-16,-25-1 31,0 25 32,25-25-63,0 0 31,-25 0-31,1 1 16,24-1-1,0 0 1,-25 25-1,25-25 1,-25 25 15,25-25 1,0 1-1,0-26-16,0 25 1,0 0 0,0 1-16,0-1 31,0 0 0,0 0 0,0 0-15,0 1 0,0-1-1,0 0-15,0 0 32,25 25-17,-25-25 1,0 0-16,25 25 15,-25-24 1,0-1 31,24 25-16,1-25-15,-25 0-1,25 25-15,-25-25 32,25 25-17,0 0 1,-25-24 0,24 24-16,1 0 15,25-25 1,-25 0 15,-1 25-15,1 0 15,0 0-15,0 0 15,0 0 0,24 0 0,-49-25-15,25 25-16,0 0 16,0 0 15,0 0-16,-1 0 1,1 0 15,0 0-15,0 0 0,0 0 15,-1 0 0,1 0-15,0 0-1,0 0 1,0 0-16,-1 0 16,26 0-16,-25 0 15,0 0 1,-1 0-16,26 0 15,0 0 1,-26 0 15,1 25-15,0-25 0,0 25-1,0-25 1,-1 0-1,1 0 17,0 25-32,0-25 31,0 24 0,-1-24-15,1 25 15,0-25-15,-25 25-1,25-25 32,-25 25 31,0 0-15,0-1-48,0 1 1,0 0 0,0 0-16,0 0 15,0 0-15,0-1 16,0 1 0,0 0 30</inkml:trace>
  <inkml:trace contextRef="#ctx0" brushRef="#br0" timeOffset="15956.04">24829 7714 0,'-24'0'140,"-51"0"-124,26 0-16,-1 0 15,25 0 1,0 0-16,-24 0 16,24 25-1,0-25 1,0 25 0,1 24-1,-1-24 1,0 0-16,25 0 15,0 0-15,-25 24 16,25 1 0,0-25-16,0 0 15,0 24 1,0-24-16,0 0 16,0 0-1,0 24-15,0 1 31,25-50-31,-25 25 16,25-25 0,0 0-1,-25 24-15,24-24 16,-24 25 0,25 0-16,0 0 31,0-25-31,24 25 15,1-1 1,-25-24-16,24 25 16,1 0-16,-25-25 31,0 25-31,-1-25 16,1 25-1,0-25-15,0 24 16,0-24-1,0 0-15,24 25 16,-24-25 15,0 0 1,0 0-1,-1 0-31,1 0 31,0 0-15,0-25-1,0 25-15,-25-24 16,24 24-16,1-25 16,-25 0-1,25 0-15,0 0 31,0 25-31,-25-24 16,24 24 0,-24-25-16,25 25 15,0-50 1,0 50 0,-25-25-1,25 25 1,-25-49-1,24 49 1,1-25-16,-25-25 31,25 50-31,-25-24 16,0-1 0,25 0-16,-25 0 15,0 0 1,25-24-1,-1 24 1,-24 0 0,0 0-1,0 0 32,0-24 16,0 24-48,0-49 1,0 49 0,-24 0-16,24 0 31,0 0 16,-25 25-32,0 0 1,25-24-16,-25 24 16,-24 0-1,24-25-15,-25 25 16,1-25-1,24 25-15,0 0 16,0 0-16,0-25 16,1 25-1,-1 0 17,0 0 14</inkml:trace>
  <inkml:trace contextRef="#ctx0" brushRef="#br0" timeOffset="35859.68">26318 7863 0,'-25'0'140,"0"0"-124,0 0-16,1 0 31,-1 0-31,0 0 31,0 0-31,0 0 16,1 0 0,-1 0-1,25 25 1,-50 0-16,25-1 16,1 26 15,-1-50-31,25 25 15,-25-25 1,25 25-16,-25-25 31,25 25-15,0-1 0,-25-24 15,25 25 63,-25 25-79,25-25 1,0 24-1,0-24 1,0 0 15,0 0 1,0-1-32,0 26 15,0-25 1,0 0-16,0 24 15,0-24 1,0 0 0,0 0-1,0-1 1,25-24 0,0 25-1,-25 0-15,25 0 16,-25 0-1,25-25-15,0 24 16,-1 1 0,-24 0-16,50-25 15,-50 25-15,50 24 16,-26-49 0,26 25-16,24 0 15,-49 0 1,25-25-16,-1 0 15,1 0 1,0 0-16,-26 0 16,1 0-1,0 0-15,25 0 16,-1 0 0,-24 0-1,0 0 1,24-25-1,-24 0 17,-25 0-32,25 1 15,0-1 1,-25-25-16,25 25 16,-1 1-16,-24-1 15,0 0 1,0 0-1,25 25 1,-25-25 47,25 25-48,-25-24 16,0-1-15,25 25 0,-25-25-16,0 0 31,25 25 0,-25-25 0,0 1-15,0-1 47,0 0-32,0-25-31,0-24 15,0 24-15,0-49 16,0 50 0,0-1-16,0 0 15,-25 1 1,25 24-16,-25 0 16,0 0-1,25 0-15,-49 25 16,49-24-1,-25-1-15,25 0 16,-25 25 0,0-25-16,0 0 15,1 1 1,-1 24 0,0-25-16,0 0 15,0 0 1,1 25-1,24-25 1,-25 25-16,25-24 16,-25 24-1</inkml:trace>
  <inkml:trace contextRef="#ctx0" brushRef="#br0" timeOffset="62091.84">25400 5184 0,'-25'0'110,"0"0"-95,-24 0 1,24 0-16,-49 0 16,-1 0-1,1 0-15,-1-25 16,1 25-1,-50 0-15,25 0 16,-25 0 0,49 0-16,-49 25 15,50-25-15,-1 50 16,1-25 0,0-1-16,-1 26 15,26-25 1,-26 49-16,25-49 15,1 49 1,-1-24-16,1 24 16,-26 26-1,50-76-15,1 26 16,24 0-16,-25-1 16,0-24-1,0 25-15,25 24 16,-25-49-1,1 49-15,24-24 16,0 24 0,0-24-16,0 24 15,0 1 1,0-26-16,0-24 16,0 25-1,0-25 1,24-1-16,-24 1 15,25 0 1,25 25-16,-25-50 16,24 49-1,-24-24-15,25 0 16,-26 0 0,1-25-16,25 25 15,-1-1 1,-24-24-16,25 25 15,-25-25-15,0 25 16,24 0 0,1-25-16,-25 0 15,-1 0 1,26 25-16,-25-25 16,0 24-1,24-24-15,1 0 16,-1 0-1,-24 0-15,0 25 16,25-25-16,-26 0 16,26 0-1,24 0-15,1 25 16,24-25 0,-49 0-16,24 0 15,1 0 1,-26 0-16,1 0 15,24 0-15,-24 0 16,-1 0 0,1 0-16,0 0 15,24 0 1,-24 0-16,-1-25 16,1 0-1,-1 25-15,1-24 16,-25-1-1,0 25-15,24-50 16,-24 25-16,25 1 16,-50-1-1,24 0 1,-24 0 15,25 25-15,0-25-16,-25 0 15,0 1 1,25 24 0,-25-50-1,0 0 1,0 1-16,0-26 16,0 1-1,0 0-15,0-1 16,0 26-1,0 24-15,0-25 16,0 1 0,0-1-16,0 0 15,0 1-15,0-1 16,0 25 0,-25-49-16,25 49 15,0 0 1,-25 0-16,25 1 31,-25 24-15,25-25-1,-24 25 1,24-25-16,-25 0 47,-25 0-32,25 25-15,-24-49 16,24 49 0,0-25-16,-24 0 15,24 25 1,0-25-16,-25 1 16,26-1-1,-26 0-15,0 25 16,1-25-16,24 0 15,-25 25 1,1-24-16,24 24 16,0 0-1,-24 0-15,24 0 16,-25 0 0,1 0-16,-26 0 15,25 0-15,1 0 16,-26 0-1,1 0-15,0 0 16,24 0 0,-24 0-16,24 0 15,-24 24 1,24 1-16,25-25 16,-49 25-1,49-25 1,0 0-1,25 25-15,-25-25 16,1 0 47</inkml:trace>
  <inkml:trace contextRef="#ctx0" brushRef="#br0" timeOffset="67495.8">15528 8458 0,'25'-24'125,"74"-1"-125,99-25 16,75-49 0,0 49-16,-25 1 15,-25 49 1,-99 0-16,25 25 15,-75-1 1,1 1-16,-26-25 16,-24 0-16,0 0 31,0 0-31</inkml:trace>
  <inkml:trace contextRef="#ctx0" brushRef="#br0" timeOffset="68631.03">3944 9525 0,'74'-25'109,"1"0"-93,-1 25-1,25-24-15,1-1 16,-1 25 0,-50 0-16,26 0 15,-26 0 1,-24 0-16,0 0 15,0 0 1,0 0 15</inkml:trace>
  <inkml:trace contextRef="#ctx0" brushRef="#br0" timeOffset="80131.89">28798 3795 0,'-25'0'141,"1"0"-125,24-25-1,-25 25-15,0-24 16,25-1 0,-50 25-16,1-25 15,24 0 1,-49 0-16,24 0 15,0 25 1,-24-24-16,24 24 16,26-25-16,-51 0 15,26 25 1,-1 0-16,0 0 16,25 0-1,-24-25-15,-26 25 16,51 0-1,-26 0-15,25 0 16,-24 0 0,24 0-16,0 0 15,0 0 1,25 25 0,-25-25 15,25 25 16,-24 0-32,24 24-15,0-24 32,0 0-32,-25 25 15,0-26 1,25 1-1,0 0-15,0 0 16,0 0 0,0-1-16,0 1 15,0 0 95,0 0-95,0 0 1,0-1 15,0 1-15,25-25-1,0 25 1,-25 0 0,24 0-1,-24-1 1,25 1 0,-25 0-1,0 0-15,25-25 16,-25 25-16,25-1 15,-25 1 32,25-25-47,-25 25 94,24-25-78,-24 25-1,25 0 1,0-1 15,-25 1 16,25-25-31,-25 25-1,0 0-15,25 0 32,-25-1-17,24 1 16,1-25-15,-25 50-16,25-50 16,-25 25-16,25-1 31,-25 1-31,25 0 31,-1-25-31,1 0 16,0 25-1,25-25-15,-1 0 16,1 25 0,-25-25-16,24 0 15,-24 0-15,0 0 16,0 0 0,0 0-1,-1 0 1,1 0 15,0 0-15,0-25-1,0 0 17,-1 25-1,1 0-16,-25-25-15,25 25 16,0-25 15,0 25 1,-1-24-1,-24-1 0,25 25-31,-25-25 16,25 0-1,25-24 17,-26-1-17,1 25 1,0 0-1,0 1-15,0-1 32,-25 0-32,24 0 15,-24 0 1,25 1-16,0-1 16,-25 0-1,25 25 1,-25-25-16,0 0 47,25 25-32,-25-24 48,0-1-48,0 0 1,0 0 0,0-24-16,0 24 31,0 0 0,0 0-31,-25 25 16,25-25 15,-25 25-31,25-24 63</inkml:trace>
  <inkml:trace contextRef="#ctx0" brushRef="#br0" timeOffset="87806.95">13816 11137 0</inkml:trace>
  <inkml:trace contextRef="#ctx0" brushRef="#br0" timeOffset="90276.82">21506 11013 0,'74'0'141,"75"0"-126,49 0-15,100 0 16,99 0-1,-75 0-15,-49 0 16,-50 25-16,-123-25 16,24 25-1,-50 0-15,-49-25 16,0 0 0,-1 0-16,1 0 46,0 0-30</inkml:trace>
  <inkml:trace contextRef="#ctx0" brushRef="#br0" timeOffset="97780.9">30311 6375 0,'25'0'203,"0"0"-187,0 0 15,0 0-15,-1 0 0,1 0-16,0 0 15,0 0-15,0 0 16,-1 0-1,1 0-15,0 0 16,0 0 0,0 0-16,-1 0 15,51 0 1,-26 0-16,-24 25 16,25-25-1,-1 0-15,-24 0 16,25 0-16,-25 0 15,24 0 1,26 0-16,-51 0 16,1 0-1,0 0-15,0 0 47,-50 0 63,-25 0-95,1-25-15,-1 25 16,1-25-1,24 25-15,-50-25 16,26 0-16,-1 25 16,1 0-1,-26 0-15,26 0 16,24-24 0,-25 24-16,25 0 31,-24 0-16,24 0 17,0 0 30</inkml:trace>
  <inkml:trace contextRef="#ctx0" brushRef="#br0" timeOffset="106258.65">31651 6276 0,'0'24'125,"25"-24"-109,-1 0-16,26 25 15,-50 0 1,50-25-16,-26 0 16,26 25-16,-25 0 15,24-25 1,1 0-16,-25 0 16,0 24-1,24-24-15,-24 25 31,0-25-31,0 0 16,24 0 0,-24 0-16,0 25 15,25 0-15,-26-25 16,1 0 0,0 0-1,0 0 16,-50-25 126,0 0-142,0 25 1,-24-25-16,24 25 16,0-24-1,0 24-15,0 0 16,-24 0-16,24 0 15,-25 0 1,26 0-16,-1 0 16,0 0-1,0 0 17,0 0-32,1 0 46</inkml:trace>
  <inkml:trace contextRef="#ctx0" brushRef="#br0" timeOffset="110256.709">32916 6325 0,'25'0'203,"-1"0"-188,26 0 1,-25 0-16,24 0 16,1 0-16,-25 0 15,0 0 1,24 0-16,-24 0 16,0 0-1,0 0-15,-1 0 16,1 0-1,0 0-15,0 0 32,0 0-1,0 0-31,-1 0 16,1 0-1,0 0 16,0 0 16,-25-25 875</inkml:trace>
  <inkml:trace contextRef="#ctx0" brushRef="#br0" timeOffset="119969.95">31452 7243 0,'-24'0'140,"-1"0"-124,0 0-16,0 0 16,-24-25-16,-1 0 15,25 25 1,-25 0-16,-24-24 15,49 24 1,0-25-16,-24 25 16,24 0-1,-25 0-15,26 0 16,-26 0-16,0 0 16,1 0-1,24 0-15,0 0 16,-24 0-1,24 0 1,0 0 0,0 0-16,0 0 15,1 0 1,-1 0-16,0 0 16,0 0-16,25 25 31,-25-25-31,25 24 31,-24 26-15,-1 0-1,0 24-15,0 0 16,-24 1 0,49-26-16,0 26 15,-25-50-15,0-1 16,25 26-1,0 24-15,-25-49 16,25 25 0,0-1-16,0 26 15,0-1 1,0-24-16,0-25 16,0 49-1,25-24-15,-25-25 16,25-1-16,-25 1 15,0 0 1,0 0-16,0 0 16,25-1-1,-25 1 1,24 0 31,-24 0-16,25 0-15,0-25-16,0 24 31,0-24 0,-1 0-15,1 25-1,25-25-15,-1 0 16,1 0-16,-25 0 16,24 0-1,1 0-15,-25 0 16,24 25 0,1-25-16,24 0 15,1 25 1,-26-25-16,26 0 15,-26 0 1,-24 0-16,0 0 16,0 0 15,0 0-15,24 0-1,-24-25 1,0 25-1,0-25-15,-25 0 16,25 25 0,-25-24 15,24 24-31,-24-25 31,25-25-15,-25 25-16,0 1 15,0-1 1,25 0 15,-25-25-15,0 26-16,25-26 16,-25-24-1,0-1-15,0 50 16,0-24-1,0 24 17,0 0 46,0 0-63,0-24 1,0 24-16,0-25 16,0 25-1,-25 1-15,25-26 16,0 25 15,-25 25-15,25-25 15,0 1 0,0-1 94,-25 25 235</inkml:trace>
  <inkml:trace contextRef="#ctx0" brushRef="#br0" timeOffset="127052.04">15205 12154 0,'25'0'140,"0"0"-108,0 0-17,-1 0 1,1 0 0,0 0 15,0 0-31,0 0 15,0 0-15,24 0 32,-24 0-32,0 0 15,0 0 1,-1 0-16,1 0 31,0 0-31,0 0 16,0 0-1,-1 0 1,1 0 0,0 0 15,0 0-15,0 0-1,-1 0 1,26 0-1,0 0 1,-26 0-16,1 0 16,0 0-16,0 0 15,0 0 1,24 0-16,-24 25 16,0-25-1,0 0-15,-1 25 31,1-25-15,0 0 0,0 0 31,0 0-32,-1 0 1,1 0-1,-25 25 1,25-25 0,-50-25 218,0 0-234,-24 0 16,-1 0-1,25 1-15,1 24 32,-1-25-32,0 25 15,-25 0 16,26-25-31,-1 25 16,0 0 0,0 0-1,0 0 1,1 0 15,-26 0-31,25 0 16,0 0-16,1 0 15,-1 0 17,-25 0-1,25 0-15,1 0-16,-26 0 15,25 25 1,0 0-16,1-25 15,-1 0-15,0 0 32,0 24-1,-24-24 0,24 25 0,-25-25 16,50 25-47,-25-25 16,0 0 0,25 25-1,-24-25 1,-1 0-16,0 0 47,25 25 62,25-25-93,0 25-1,49-1-15,-24-24 16,-25 25 0,24-25-16,1 0 15,-25 0 1,-1 0-16,26 0 15,-25 0 1,24 0-16,-24 0 16,0 0-1,0 0 1,0 0 15,-1 0 0,-24-25 938</inkml:trace>
  <inkml:trace contextRef="#ctx0" brushRef="#br0" timeOffset="134475.23">29766 7714 0,'-25'0'141,"0"0"-126,-25-25 1,26-24-16,-26 24 15,-24 25 1,49-50-16,-25 26 16,1-1-1,-1 0-15,0 0 16,1 0-16,-26 1 16,1-1-1,49 25-15,0-25 16,-24 25-1,-1 0 1,25 0 0,-24 0-16,-1 0 15,25 0 1,0 0-16,-24 25 16,-1 0-1,25 24 1,1 1-16,-51-1 15,75 1 1,-49 0-16,24-26 16,0 1-1,0 0-15,25 0 16,-25 0 0,25-1-1,-24 1-15,24 0 16,-25 0-1,25 24-15,0 1 16,0 0 0,0-1-1,0-24 1,0 25-16,0-25 16,0 24-1,0-24-15,25 0 16,-1 24-16,1-24 15,0 0 1,-25 25-16,50-26 16,-50 26-1,49-50-15,-49 50 16,25-50 0,0 49-16,0-49 15,-25 25 1,24 0-16,1 0 15,0-25-15,-25 24 16,50-24 0,-50 50-16,49-50 15,-24 25 1,0 0-16,0-1 31,-1-24-31,1 0 16,0 0-16,0 25 15,0-25 1,24 25-16,-24-25 16,0 0-1,25 0-15,-26 0 16,26 0 0,-25 0 15,49 0-31,-24 0 15,-1 0-15,1 0 16,-25 0 0,24 0-1,-24 0-15,0 25 16,0-25-16,0 0 16,-1 0-1,1 0-15,0 0 16,0 0-1,0 0 1,-1 0 15,1 0 1,0 0-17,25 0 1,-26 0-16,1 0 15,25 0 1,-50-25-16,25 0 16,-1 25-1,1-25 32,0 25-16,-25-24-31,0-1 32,25 0-17,-25 0 17,25 0-17,-25 1 1,0-1-16,24 0 15,-24 0 1,0 0 0,0 1 15,0-26 0,0 25-15,0 0-1,0-24-15,0-1 16,0 25 0,0 1-16,0-1 15,0 0 17,0 0-1,0-24-16,0 24 1,0-25-16,-24-24 16,-26 24-1,50 0-15,-50 1 16,50-26 0,-49 51-16,24-26 15,0 0 1,0 26-16,25-1 15,-24 0-15,-1-25 16,0 26 0,0-26-16,25 25 15,-25 0 1,1-24-16,-1 49 16,0-25-1,25 0-15,0 0 16,-25 25-1,25-24 1</inkml:trace>
  <inkml:trace contextRef="#ctx0" brushRef="#br0" timeOffset="145775.81">33040 4638 0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5T06:35:36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10492 4812 0,'25'0'110,"0"0"-95,25 25-15,-1-25 16,1 25 0,-1-25-16,1 0 15,-25 25-15,24-25 16,-24 0-1,0 24-15,0-24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5T06:38:11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9401 18107 0,'50'0'109,"24"-24"-93,50-1-16,99 0 15,1 25 1,-26 0-16,25 0 15,75 25 1,-25 0-16,0-1 16,-75 1-1,0 25-15,-49-25 16,25-1-16,0 26 16,-50-25-1,24 24-15,1-24 16,-74 25-1,-1-50-15,0 25 16,-24-1 0,24-24-16,-49 25 15,25-25 1,-50 25 0,25-25 15,-1 0 16,1 0 0</inkml:trace>
  <inkml:trace contextRef="#ctx0" brushRef="#br0" timeOffset="9884.72">23614 10517 0,'25'0'125,"0"0"-125,-1 0 16,26 0-1,0 0-15,-1 0 16,26 0-1,-26 0-15,1 0 16,24 0 0,1 0-16,24 0 15,-25 0-15,1 0 16,-1 0 0,-24 0-16,-1 0 15,1 0 1,0 0-16,24 0 15,-24 25 1,24-25-16,1 25 16,-1-25-1,0 0-15,-24 0 16,24 0-16,-49 0 16,25 0-1,-1 0-15,-24 0 16,25 0-1,-25 0-15,24 0 16,-24 0 0,25 0-16,-1 0 15,1 0 1,-25 0-16,-1 0 16,1 0-1,0 0 1,0 0 15</inkml:trace>
  <inkml:trace contextRef="#ctx0" brushRef="#br0" timeOffset="12134.78">22275 12129 0,'24'0'94,"26"0"-94,49 0 16,25 0-16,124 0 15,50 0 1,49 0-16,-49 0 16,49 0-1,-24 0-15,-1 25 16,50-25-1,-74 25-15,-125 0 16,75 0 0,-99 24-16,25-24 15,-25 25-15,-50-25 16,-25-1 0,50 26-16,0-25 15,25-25 1,-50 0-16,-24 25 15,-25-25 1,-1 0-16,-24 0 16,0 0-1,0 0-15,-1 0 32,1 0-32,0 24 15,0-24 1,0 0-1,-1 0 17,1 0 15,0 0 62</inkml:trace>
  <inkml:trace contextRef="#ctx0" brushRef="#br0" timeOffset="16194.67">18256 13146 0</inkml:trace>
  <inkml:trace contextRef="#ctx0" brushRef="#br0" timeOffset="18384.03">5011 16718 0</inkml:trace>
  <inkml:trace contextRef="#ctx0" brushRef="#br0" timeOffset="20482.68">4465 16545 0,'25'0'93,"24"0"-77,26 0-16,-1 0 16,25 0-1,50 0-15,-50 25 16,1-25 0,-1 0-16,-25 24 15,50-24-15,0 0 16,0 0-1,100 25-15,-100-25 16,49 50 0,-98-25-16,-1-1 15,-24-24 1,-1 25-16,1-25 16,-25 0-1,24 0-15,1 0 16,24 0-16,1 0 15,-1 0 1,25 0-16,1 25 16,-26-25-1,0 0-15,1 0 16,-1 0 0,-24 0-16,24 0 15,-24 0 1,24 0-16,1 0 15,-26 0-15,1 0 16,-1 0 0,1 0-16,0 0 15,-26 0 1,51-25-16,-50 25 16,24-25-1,1 1-15,0 24 16,24-25-1,-49 25-15,24-25 16,-24 25-16,25-25 16,-25 25-1,-1 0 1,-24-25 0,25 25-1,0 0 48,-25-49 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15T06:40:00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18306 12378 0,'25'0'125,"-1"0"-109,51 0 0,-1 0-16,26 0 15,-1 0 1,25 24-16,-50 1 15,1-25-15,24 0 16,25 0 0,25 0-16,49 0 15,-74 0 1,50 25-16,-50-25 16,0 25-1,0-25-15,-25 0 16,75 0-1,-26 0-15,-23 0 16,-1 0 0,24 25-16,-24-25 15,25 24-15,-50 1 16,25 0 0,-49-25-16,-1 25 15,26-25 1,-1 25-16,-25-25 15,25 0 1,-24 0-16,-1 0 16,50 24-1,-25 1-15,1-25 16,24 0 0,0 0-16,0 0 15,0 0-15,25 25 16,-75-25-1,0 0-15,26 0 16,-26 25 0,0-25-16,1 25 15,-26-25 1,1 0-16,0 0 16,-26 0-16,1 0 15,0 0 1,0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0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2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9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969" y="556389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43663646-67F9-47C4-84E3-B4EEDA5FB900}"/>
              </a:ext>
            </a:extLst>
          </p:cNvPr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0958F6-32DB-4A2F-BFC3-1FBEA359C54B}"/>
              </a:ext>
            </a:extLst>
          </p:cNvPr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C323F2-F0D8-4EB7-83AE-DFAA81BC49DE}"/>
              </a:ext>
            </a:extLst>
          </p:cNvPr>
          <p:cNvSpPr/>
          <p:nvPr userDrawn="1"/>
        </p:nvSpPr>
        <p:spPr>
          <a:xfrm rot="10800000">
            <a:off x="7678346" y="2221532"/>
            <a:ext cx="4513654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2D27AE-1148-4B42-8B61-FEBB2397EFD9}"/>
              </a:ext>
            </a:extLst>
          </p:cNvPr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5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11201"/>
            <a:ext cx="11906145" cy="5742808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-557933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ebdings" panose="05030102010509060703" pitchFamily="18" charset="2"/>
              <a:buChar char="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16" y="863444"/>
            <a:ext cx="11856105" cy="5591947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2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customXml" Target="../ink/ink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8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29.emf"/><Relationship Id="rId5" Type="http://schemas.openxmlformats.org/officeDocument/2006/relationships/image" Target="../media/image37.png"/><Relationship Id="rId10" Type="http://schemas.openxmlformats.org/officeDocument/2006/relationships/customXml" Target="../ink/ink6.xml"/><Relationship Id="rId4" Type="http://schemas.openxmlformats.org/officeDocument/2006/relationships/image" Target="../media/image36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0.w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3" y="731706"/>
            <a:ext cx="8810452" cy="331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Clock Synchronization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Logical Clocks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Mutual Exclusion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Election Algorithms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6"/>
                </a:solidFill>
              </a:rPr>
              <a:t>Distributed Transactions</a:t>
            </a:r>
          </a:p>
          <a:p>
            <a:pPr lvl="1">
              <a:lnSpc>
                <a:spcPct val="150000"/>
              </a:lnSpc>
            </a:pPr>
            <a:endParaRPr lang="en-US" sz="2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7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Skew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B6CBB3-BAA9-42B0-939E-0D9D629E6062}"/>
              </a:ext>
            </a:extLst>
          </p:cNvPr>
          <p:cNvSpPr txBox="1">
            <a:spLocks/>
          </p:cNvSpPr>
          <p:nvPr/>
        </p:nvSpPr>
        <p:spPr>
          <a:xfrm>
            <a:off x="131179" y="863444"/>
            <a:ext cx="11956046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Frequency of the clock </a:t>
            </a:r>
            <a:r>
              <a:rPr lang="en-US" dirty="0"/>
              <a:t>is defined as the ratio of the number of seconds counted by the software clock for every UTC second</a:t>
            </a:r>
          </a:p>
          <a:p>
            <a:pPr marL="0" indent="0">
              <a:buNone/>
              <a:defRPr/>
            </a:pPr>
            <a:r>
              <a:rPr lang="en-US" i="1" dirty="0">
                <a:solidFill>
                  <a:srgbClr val="1D3064"/>
                </a:solidFill>
              </a:rPr>
              <a:t>     Frequency = </a:t>
            </a:r>
            <a:r>
              <a:rPr lang="en-US" i="1" dirty="0" err="1">
                <a:solidFill>
                  <a:srgbClr val="1D3064"/>
                </a:solidFill>
              </a:rPr>
              <a:t>dC</a:t>
            </a:r>
            <a:r>
              <a:rPr lang="en-US" i="1" dirty="0">
                <a:solidFill>
                  <a:srgbClr val="1D3064"/>
                </a:solidFill>
              </a:rPr>
              <a:t>/</a:t>
            </a:r>
            <a:r>
              <a:rPr lang="en-US" i="1" dirty="0" err="1">
                <a:solidFill>
                  <a:srgbClr val="1D3064"/>
                </a:solidFill>
              </a:rPr>
              <a:t>dt</a:t>
            </a:r>
            <a:endParaRPr lang="en-US" i="1" dirty="0">
              <a:solidFill>
                <a:srgbClr val="1D3064"/>
              </a:solidFill>
            </a:endParaRPr>
          </a:p>
          <a:p>
            <a:pPr>
              <a:defRPr/>
            </a:pPr>
            <a:r>
              <a:rPr lang="en-US" dirty="0"/>
              <a:t>Hence, </a:t>
            </a:r>
          </a:p>
          <a:p>
            <a:pPr marL="0" indent="0">
              <a:buNone/>
              <a:defRPr/>
            </a:pPr>
            <a:endParaRPr lang="en-US" i="1" dirty="0">
              <a:solidFill>
                <a:srgbClr val="1D3064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91225" y="2800732"/>
            <a:ext cx="3349978" cy="3224435"/>
            <a:chOff x="7308028" y="3000818"/>
            <a:chExt cx="3349978" cy="322443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354102A-1FD2-46F2-BC27-6353C6EA5598}"/>
                </a:ext>
              </a:extLst>
            </p:cNvPr>
            <p:cNvCxnSpPr/>
            <p:nvPr/>
          </p:nvCxnSpPr>
          <p:spPr>
            <a:xfrm flipV="1">
              <a:off x="7981951" y="3615343"/>
              <a:ext cx="1828800" cy="1905000"/>
            </a:xfrm>
            <a:prstGeom prst="straightConnector1">
              <a:avLst/>
            </a:prstGeom>
            <a:ln w="19050">
              <a:solidFill>
                <a:srgbClr val="1D3064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39608B8-99BC-4FFE-8C86-2D1DE5D8C082}"/>
                </a:ext>
              </a:extLst>
            </p:cNvPr>
            <p:cNvCxnSpPr/>
            <p:nvPr/>
          </p:nvCxnSpPr>
          <p:spPr>
            <a:xfrm flipV="1">
              <a:off x="7981951" y="3615343"/>
              <a:ext cx="1143000" cy="1905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29C208E-1C9D-40D0-84D3-9A4068E39C2B}"/>
                </a:ext>
              </a:extLst>
            </p:cNvPr>
            <p:cNvCxnSpPr/>
            <p:nvPr/>
          </p:nvCxnSpPr>
          <p:spPr>
            <a:xfrm flipV="1">
              <a:off x="7981951" y="4301143"/>
              <a:ext cx="1828800" cy="121920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6BB817-5C5A-4107-8490-D873113E7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2551" y="5548919"/>
              <a:ext cx="381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+mn-lt"/>
                </a:rPr>
                <a:t>10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7308028" y="3234343"/>
              <a:ext cx="2807523" cy="2990910"/>
              <a:chOff x="7412802" y="2176462"/>
              <a:chExt cx="2807523" cy="299091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1746F86D-EB4A-4F2B-8625-A66E348D2FFC}"/>
                  </a:ext>
                </a:extLst>
              </p:cNvPr>
              <p:cNvCxnSpPr/>
              <p:nvPr/>
            </p:nvCxnSpPr>
            <p:spPr>
              <a:xfrm>
                <a:off x="8086725" y="4462462"/>
                <a:ext cx="21336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73ABED6-7FBA-4CD5-AA84-E86D32825809}"/>
                  </a:ext>
                </a:extLst>
              </p:cNvPr>
              <p:cNvCxnSpPr/>
              <p:nvPr/>
            </p:nvCxnSpPr>
            <p:spPr>
              <a:xfrm flipV="1">
                <a:off x="8086725" y="2176462"/>
                <a:ext cx="0" cy="22860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34">
                <a:extLst>
                  <a:ext uri="{FF2B5EF4-FFF2-40B4-BE49-F238E27FC236}">
                    <a16:creationId xmlns:a16="http://schemas.microsoft.com/office/drawing/2014/main" id="{104C864D-769C-4635-A83A-1F0D51FC11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20125" y="4767262"/>
                <a:ext cx="9144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8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  <a:latin typeface="+mn-lt"/>
                  </a:rPr>
                  <a:t>UTC,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+mn-lt"/>
                    <a:cs typeface="Courier New" panose="02070309020205020404" pitchFamily="49" charset="0"/>
                  </a:rPr>
                  <a:t>t</a:t>
                </a:r>
                <a:endParaRPr lang="en-US" altLang="en-US" sz="20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" name="TextBox 35">
                <a:extLst>
                  <a:ext uri="{FF2B5EF4-FFF2-40B4-BE49-F238E27FC236}">
                    <a16:creationId xmlns:a16="http://schemas.microsoft.com/office/drawing/2014/main" id="{855EAE94-9453-4C74-9DD6-5BBDA976D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6660357" y="3157508"/>
                <a:ext cx="1905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8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  <a:latin typeface="+mn-lt"/>
                  </a:rPr>
                  <a:t>Clock time,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+mn-lt"/>
                    <a:cs typeface="Courier New" panose="02070309020205020404" pitchFamily="49" charset="0"/>
                  </a:rPr>
                  <a:t> </a:t>
                </a:r>
                <a:r>
                  <a:rPr lang="en-US" altLang="en-US" sz="2000" dirty="0" err="1">
                    <a:solidFill>
                      <a:schemeClr val="tx1"/>
                    </a:solidFill>
                    <a:latin typeface="+mn-lt"/>
                    <a:cs typeface="Courier New" panose="02070309020205020404" pitchFamily="49" charset="0"/>
                  </a:rPr>
                  <a:t>C</a:t>
                </a:r>
                <a:r>
                  <a:rPr lang="en-US" altLang="en-US" sz="2000" baseline="-25000" dirty="0" err="1">
                    <a:solidFill>
                      <a:schemeClr val="tx1"/>
                    </a:solidFill>
                    <a:latin typeface="+mn-lt"/>
                    <a:cs typeface="Courier New" panose="02070309020205020404" pitchFamily="49" charset="0"/>
                  </a:rPr>
                  <a:t>p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+mn-lt"/>
                    <a:cs typeface="Courier New" panose="02070309020205020404" pitchFamily="49" charset="0"/>
                  </a:rPr>
                  <a:t>(t)</a:t>
                </a:r>
                <a:endParaRPr lang="en-US" altLang="en-US" sz="20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" name="TextBox 36">
                <a:extLst>
                  <a:ext uri="{FF2B5EF4-FFF2-40B4-BE49-F238E27FC236}">
                    <a16:creationId xmlns:a16="http://schemas.microsoft.com/office/drawing/2014/main" id="{8D256305-6621-43D4-9AFC-36ABAE91E4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05725" y="3119438"/>
                <a:ext cx="3810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8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+mn-lt"/>
                  </a:rPr>
                  <a:t>10</a:t>
                </a:r>
              </a:p>
            </p:txBody>
          </p:sp>
          <p:sp>
            <p:nvSpPr>
              <p:cNvPr id="19" name="TextBox 38">
                <a:extLst>
                  <a:ext uri="{FF2B5EF4-FFF2-40B4-BE49-F238E27FC236}">
                    <a16:creationId xmlns:a16="http://schemas.microsoft.com/office/drawing/2014/main" id="{59AA935F-F513-4897-B086-79409FA59E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4325" y="4538663"/>
                <a:ext cx="3048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sz="28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sz="24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2000">
                    <a:solidFill>
                      <a:srgbClr val="80808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+mn-lt"/>
                  </a:rPr>
                  <a:t>0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167897-6293-4B1A-A4D8-273C3DA08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881476">
              <a:off x="8466826" y="3775936"/>
              <a:ext cx="16652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1D3064"/>
                  </a:solidFill>
                  <a:latin typeface="+mn-lt"/>
                </a:rPr>
                <a:t>Perfect clock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1E5CE0-A984-4DF1-9EB9-FF152564BF30}"/>
                </a:ext>
              </a:extLst>
            </p:cNvPr>
            <p:cNvSpPr txBox="1"/>
            <p:nvPr/>
          </p:nvSpPr>
          <p:spPr>
            <a:xfrm rot="18262911">
              <a:off x="7902577" y="4013777"/>
              <a:ext cx="1295400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000" dirty="0">
                  <a:cs typeface="Arial" charset="0"/>
                </a:rPr>
                <a:t>Fast Clock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65BF35-7E4B-4744-A7A0-40E2499E4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631558">
              <a:off x="8688389" y="4276507"/>
              <a:ext cx="1295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accent6"/>
                  </a:solidFill>
                  <a:latin typeface="+mn-lt"/>
                </a:rPr>
                <a:t>Slow Clock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4F2FC4-90BD-4FB8-91A5-628EF64D3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0951" y="3462944"/>
              <a:ext cx="381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chemeClr val="tx1"/>
                  </a:solidFill>
                  <a:latin typeface="+mn-lt"/>
                </a:rPr>
                <a:t>15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55D81B-DF23-4F15-895C-ABF545C89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0951" y="4634519"/>
              <a:ext cx="381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+mn-lt"/>
                </a:rPr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786164" y="3026354"/>
                  <a:ext cx="871842" cy="584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1D306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1D3064"/>
                                </a:solidFill>
                                <a:latin typeface="Cambria Math" panose="02040503050406030204" pitchFamily="18" charset="0"/>
                              </a:rPr>
                              <m:t>𝒅𝑪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1D3064"/>
                                </a:solidFill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rgbClr val="1D306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1D3064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000" b="1" i="1" dirty="0">
                    <a:solidFill>
                      <a:srgbClr val="1D3064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6164" y="3026354"/>
                  <a:ext cx="871842" cy="58458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37343F2-66A0-4B97-9D39-A052F7BC26EE}"/>
                    </a:ext>
                  </a:extLst>
                </p:cNvPr>
                <p:cNvSpPr txBox="1"/>
                <p:nvPr/>
              </p:nvSpPr>
              <p:spPr>
                <a:xfrm>
                  <a:off x="8214906" y="3000818"/>
                  <a:ext cx="986246" cy="5845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𝒅𝑪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000" b="1" i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37343F2-66A0-4B97-9D39-A052F7BC2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906" y="3000818"/>
                  <a:ext cx="986246" cy="58458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9E9B12D-F0AD-42A2-8F13-62D6C3FD51D2}"/>
                    </a:ext>
                  </a:extLst>
                </p:cNvPr>
                <p:cNvSpPr txBox="1"/>
                <p:nvPr/>
              </p:nvSpPr>
              <p:spPr>
                <a:xfrm>
                  <a:off x="9459930" y="4574596"/>
                  <a:ext cx="871841" cy="584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𝒅𝑪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000" b="1" i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9E9B12D-F0AD-42A2-8F13-62D6C3FD5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9930" y="4574596"/>
                  <a:ext cx="871841" cy="58458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0" name="Object 2">
            <a:extLst>
              <a:ext uri="{FF2B5EF4-FFF2-40B4-BE49-F238E27FC236}">
                <a16:creationId xmlns:a16="http://schemas.microsoft.com/office/drawing/2014/main" id="{55AFB2B2-A50E-489C-8D75-30BC4FF3D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13659"/>
              </p:ext>
            </p:extLst>
          </p:nvPr>
        </p:nvGraphicFramePr>
        <p:xfrm>
          <a:off x="900503" y="4082794"/>
          <a:ext cx="47879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" name="Equation" r:id="rId7" imgW="1942920" imgH="711000" progId="Equation.3">
                  <p:embed/>
                </p:oleObj>
              </mc:Choice>
              <mc:Fallback>
                <p:oleObj name="Equation" r:id="rId7" imgW="1942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503" y="4082794"/>
                        <a:ext cx="47879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9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Drifting of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Synchronization techniques</a:t>
            </a:r>
          </a:p>
          <a:p>
            <a:pPr marL="814387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External Synchronization </a:t>
            </a:r>
            <a:r>
              <a:rPr lang="en-US" sz="2400" dirty="0"/>
              <a:t>: Synchronization with real time (external) clocks.</a:t>
            </a:r>
          </a:p>
          <a:p>
            <a:pPr marL="814387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Mutual (Internal) Synchronization </a:t>
            </a:r>
            <a:r>
              <a:rPr lang="en-US" sz="2400" dirty="0"/>
              <a:t>: For consistent view of time across all nodes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3941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set computer to true time. (It is not good idea to set clock back.)</a:t>
            </a:r>
          </a:p>
          <a:p>
            <a:pPr marL="714375" lvl="2" indent="-357188"/>
            <a:r>
              <a:rPr lang="en-US" sz="2400" dirty="0"/>
              <a:t>Illusion of time moving backwards can confuse message ordering and software development environments.</a:t>
            </a:r>
          </a:p>
          <a:p>
            <a:pPr marL="400050"/>
            <a:r>
              <a:rPr lang="en-US" dirty="0"/>
              <a:t>There should be go for gradual clock correction.</a:t>
            </a:r>
          </a:p>
          <a:p>
            <a:pPr marL="714375" lvl="2" indent="-357188"/>
            <a:r>
              <a:rPr lang="en-US" sz="2400" b="1" dirty="0"/>
              <a:t>If fast</a:t>
            </a:r>
            <a:r>
              <a:rPr lang="en-US" sz="2400" dirty="0"/>
              <a:t>: Make clock run slower until it synchronizes.</a:t>
            </a:r>
          </a:p>
          <a:p>
            <a:pPr marL="714375" lvl="2" indent="-357188"/>
            <a:r>
              <a:rPr lang="en-US" sz="2400" b="1" dirty="0"/>
              <a:t>If slow</a:t>
            </a:r>
            <a:r>
              <a:rPr lang="en-US" sz="2400" dirty="0"/>
              <a:t>: Make clock run faster until it synchronizes.</a:t>
            </a:r>
          </a:p>
          <a:p>
            <a:r>
              <a:rPr lang="en-US" altLang="en-US" dirty="0"/>
              <a:t>Operating System can change rate at which it requests interrupts.</a:t>
            </a:r>
          </a:p>
          <a:p>
            <a:pPr marL="714375" lvl="2" indent="-357188"/>
            <a:r>
              <a:rPr lang="en-US" altLang="en-US" sz="2400" dirty="0"/>
              <a:t>if system requests interrupts every 14 </a:t>
            </a:r>
            <a:r>
              <a:rPr lang="en-US" altLang="en-US" sz="2400" dirty="0" err="1"/>
              <a:t>msec</a:t>
            </a:r>
            <a:r>
              <a:rPr lang="en-US" altLang="en-US" sz="2400" dirty="0"/>
              <a:t> but clock is too slow: request interrupts at 12 msec.</a:t>
            </a:r>
          </a:p>
          <a:p>
            <a:r>
              <a:rPr lang="en-US" altLang="en-US" dirty="0">
                <a:solidFill>
                  <a:schemeClr val="accent6"/>
                </a:solidFill>
              </a:rPr>
              <a:t>Software correction</a:t>
            </a:r>
            <a:r>
              <a:rPr lang="en-US" altLang="en-US" dirty="0"/>
              <a:t>: Redefine the interval.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01840" y="1910880"/>
              <a:ext cx="8430120" cy="2473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480" y="1901520"/>
                <a:ext cx="8448840" cy="24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98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Clock synchronization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Clock synchronization algorithms: Centralized and Distributed.</a:t>
            </a:r>
          </a:p>
          <a:p>
            <a:pPr fontAlgn="base"/>
            <a:endParaRPr lang="en-IN" b="1" dirty="0"/>
          </a:p>
          <a:p>
            <a:pPr fontAlgn="base"/>
            <a:r>
              <a:rPr lang="en-IN" b="1" dirty="0"/>
              <a:t>Centralized</a:t>
            </a:r>
            <a:r>
              <a:rPr lang="en-IN" dirty="0"/>
              <a:t> is the one in which a time server is used as a reference.</a:t>
            </a:r>
          </a:p>
          <a:p>
            <a:pPr fontAlgn="base"/>
            <a:r>
              <a:rPr lang="en-IN" dirty="0"/>
              <a:t>The single time server propagates its time to the nodes and all the nodes adjust the time accordingly. 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It is dependent on single time server so if that node fails, the whole system will lose synchronization. 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Examples of centralized are- Berkeley Algorithm, Passive Time Server, Active Time Server etc.</a:t>
            </a:r>
          </a:p>
          <a:p>
            <a:pPr fontAlgn="base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125680" y="2143080"/>
              <a:ext cx="1572120" cy="98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6320" y="2133720"/>
                <a:ext cx="159084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05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Clock synchronization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Distributed</a:t>
            </a:r>
            <a:r>
              <a:rPr lang="en-IN" dirty="0"/>
              <a:t> is the one in which there is no centralized time server present.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Instead the nodes adjust their time by using their local time and then, taking the average of the differences of time with other nodes. 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Distributed algorithms overcome the issue of centralized algorithms like the scalability and single point failure. 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Examples of Distributed algorithms are – Global Averaging Algorithm, Localized Averaging Algorithm, NTP (Network time protocol) etc.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23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Cristian’s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Flaviu</a:t>
            </a:r>
            <a:r>
              <a:rPr lang="en-US" altLang="en-US" dirty="0"/>
              <a:t> Cristian (in 1989) provided an algorithm to synchronize networked computers with a time server</a:t>
            </a:r>
            <a:endParaRPr lang="en-US" altLang="en-US" sz="2400" dirty="0"/>
          </a:p>
          <a:p>
            <a:r>
              <a:rPr lang="en-US" altLang="en-US" dirty="0"/>
              <a:t>The basic idea:</a:t>
            </a:r>
          </a:p>
          <a:p>
            <a:pPr marL="714375" lvl="2" indent="-357188"/>
            <a:r>
              <a:rPr lang="en-US" altLang="en-US" sz="2400" dirty="0"/>
              <a:t>Identify a network time server that has an accurate source for time (e.g.,  the time server has a UTC receiver)</a:t>
            </a:r>
          </a:p>
          <a:p>
            <a:pPr marL="714375" lvl="2" indent="-357188"/>
            <a:r>
              <a:rPr lang="en-US" altLang="en-US" sz="2400" dirty="0"/>
              <a:t>All the clients contact the network time server for synchronization</a:t>
            </a:r>
          </a:p>
          <a:p>
            <a:r>
              <a:rPr lang="en-US" altLang="en-US" dirty="0"/>
              <a:t>However, the network delays incurred when the client contacts the time server results in outdated time</a:t>
            </a:r>
          </a:p>
          <a:p>
            <a:pPr marL="714375" lvl="2" indent="-357188"/>
            <a:r>
              <a:rPr lang="en-US" altLang="en-US" sz="2400" dirty="0"/>
              <a:t>The algorithm estimates the network delays and compensates for 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64600" y="2812680"/>
              <a:ext cx="5001120" cy="384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240" y="2803320"/>
                <a:ext cx="5019840" cy="4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01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Cristian’s Algorithm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0E362A-6FEE-460C-BD92-90669DCE5A1B}"/>
              </a:ext>
            </a:extLst>
          </p:cNvPr>
          <p:cNvSpPr txBox="1">
            <a:spLocks/>
          </p:cNvSpPr>
          <p:nvPr/>
        </p:nvSpPr>
        <p:spPr>
          <a:xfrm>
            <a:off x="131181" y="3514726"/>
            <a:ext cx="11929640" cy="2939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>
                <a:cs typeface="Courier New" pitchFamily="49" charset="0"/>
              </a:rPr>
              <a:t>Ser</a:t>
            </a:r>
            <a:r>
              <a:rPr lang="en-US" dirty="0"/>
              <a:t> replies to </a:t>
            </a:r>
            <a:r>
              <a:rPr lang="en-US" dirty="0" err="1">
                <a:cs typeface="Courier New" pitchFamily="49" charset="0"/>
              </a:rPr>
              <a:t>Cli</a:t>
            </a:r>
            <a:r>
              <a:rPr lang="en-US" dirty="0"/>
              <a:t> at its local time </a:t>
            </a:r>
            <a:r>
              <a:rPr lang="en-US" dirty="0">
                <a:cs typeface="Courier New" pitchFamily="49" charset="0"/>
              </a:rPr>
              <a:t>T3</a:t>
            </a:r>
            <a:r>
              <a:rPr lang="en-US" dirty="0"/>
              <a:t>, piggybacking </a:t>
            </a:r>
            <a:r>
              <a:rPr lang="en-US" dirty="0">
                <a:cs typeface="Courier New" pitchFamily="49" charset="0"/>
              </a:rPr>
              <a:t>T1</a:t>
            </a:r>
            <a:r>
              <a:rPr lang="en-US" dirty="0"/>
              <a:t> and </a:t>
            </a:r>
            <a:r>
              <a:rPr lang="en-US" dirty="0">
                <a:cs typeface="Courier New" pitchFamily="49" charset="0"/>
              </a:rPr>
              <a:t>T2</a:t>
            </a:r>
          </a:p>
          <a:p>
            <a:pPr>
              <a:defRPr/>
            </a:pPr>
            <a:r>
              <a:rPr lang="en-US" dirty="0" err="1">
                <a:cs typeface="Courier New" pitchFamily="49" charset="0"/>
              </a:rPr>
              <a:t>Cli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receives the reply at its local time </a:t>
            </a:r>
            <a:r>
              <a:rPr lang="en-US" dirty="0">
                <a:cs typeface="Courier New" pitchFamily="49" charset="0"/>
              </a:rPr>
              <a:t>T4</a:t>
            </a:r>
          </a:p>
          <a:p>
            <a:pPr marL="714375" lvl="2" indent="-357188">
              <a:defRPr/>
            </a:pPr>
            <a:r>
              <a:rPr lang="en-US" sz="2400" dirty="0" err="1"/>
              <a:t>dTres</a:t>
            </a:r>
            <a:r>
              <a:rPr lang="en-US" sz="2400" dirty="0"/>
              <a:t> is the network delay for response transmission</a:t>
            </a:r>
          </a:p>
          <a:p>
            <a:pPr>
              <a:defRPr/>
            </a:pPr>
            <a:r>
              <a:rPr lang="en-US" dirty="0"/>
              <a:t>Now </a:t>
            </a:r>
            <a:r>
              <a:rPr lang="en-US" dirty="0" err="1">
                <a:cs typeface="Courier New" pitchFamily="49" charset="0"/>
              </a:rPr>
              <a:t>Cli</a:t>
            </a:r>
            <a:r>
              <a:rPr lang="en-US" dirty="0"/>
              <a:t> has the information </a:t>
            </a:r>
            <a:r>
              <a:rPr lang="en-US" dirty="0">
                <a:cs typeface="Courier New" pitchFamily="49" charset="0"/>
              </a:rPr>
              <a:t>T1</a:t>
            </a:r>
            <a:r>
              <a:rPr lang="en-US" dirty="0"/>
              <a:t>, </a:t>
            </a:r>
            <a:r>
              <a:rPr lang="en-US" dirty="0">
                <a:cs typeface="Courier New" pitchFamily="49" charset="0"/>
              </a:rPr>
              <a:t>T2</a:t>
            </a:r>
            <a:r>
              <a:rPr lang="en-US" dirty="0"/>
              <a:t>, </a:t>
            </a:r>
            <a:r>
              <a:rPr lang="en-US" dirty="0">
                <a:cs typeface="Courier New" pitchFamily="49" charset="0"/>
              </a:rPr>
              <a:t>T3</a:t>
            </a:r>
            <a:r>
              <a:rPr lang="en-US" dirty="0"/>
              <a:t> and </a:t>
            </a:r>
            <a:r>
              <a:rPr lang="en-US" dirty="0">
                <a:cs typeface="Courier New" pitchFamily="49" charset="0"/>
              </a:rPr>
              <a:t>T4</a:t>
            </a:r>
          </a:p>
          <a:p>
            <a:pPr>
              <a:defRPr/>
            </a:pPr>
            <a:r>
              <a:rPr lang="en-US" b="1" dirty="0"/>
              <a:t>Assuming that the transmission delay from </a:t>
            </a:r>
            <a:r>
              <a:rPr lang="en-US" b="1" dirty="0" err="1">
                <a:cs typeface="Courier New" pitchFamily="49" charset="0"/>
              </a:rPr>
              <a:t>Cli</a:t>
            </a:r>
            <a:r>
              <a:rPr lang="en-US" b="1" dirty="0" err="1">
                <a:sym typeface="Wingdings" pitchFamily="2" charset="2"/>
              </a:rPr>
              <a:t></a:t>
            </a:r>
            <a:r>
              <a:rPr lang="en-US" b="1" dirty="0" err="1">
                <a:cs typeface="Courier New" pitchFamily="49" charset="0"/>
              </a:rPr>
              <a:t>Ser</a:t>
            </a:r>
            <a:r>
              <a:rPr lang="en-US" b="1" dirty="0"/>
              <a:t> and </a:t>
            </a:r>
            <a:r>
              <a:rPr lang="en-US" b="1" dirty="0" err="1">
                <a:cs typeface="Courier New" pitchFamily="49" charset="0"/>
              </a:rPr>
              <a:t>Ser</a:t>
            </a:r>
            <a:r>
              <a:rPr lang="en-US" b="1" dirty="0" err="1">
                <a:sym typeface="Wingdings" pitchFamily="2" charset="2"/>
              </a:rPr>
              <a:t></a:t>
            </a:r>
            <a:r>
              <a:rPr lang="en-US" b="1" dirty="0" err="1">
                <a:cs typeface="Courier New" pitchFamily="49" charset="0"/>
              </a:rPr>
              <a:t>Cli</a:t>
            </a:r>
            <a:r>
              <a:rPr lang="en-US" b="1" dirty="0"/>
              <a:t> are the same</a:t>
            </a:r>
          </a:p>
          <a:p>
            <a:pPr>
              <a:buFontTx/>
              <a:buNone/>
              <a:defRPr/>
            </a:pPr>
            <a:r>
              <a:rPr lang="en-US" dirty="0">
                <a:cs typeface="Courier New" pitchFamily="49" charset="0"/>
              </a:rPr>
              <a:t>					</a:t>
            </a:r>
            <a:r>
              <a:rPr lang="en-US" b="1" dirty="0">
                <a:cs typeface="Courier New" pitchFamily="49" charset="0"/>
              </a:rPr>
              <a:t>T2-T1 ≈ T4–T3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A0F3BA-A0F8-40F5-A992-E69864099F94}"/>
              </a:ext>
            </a:extLst>
          </p:cNvPr>
          <p:cNvCxnSpPr/>
          <p:nvPr/>
        </p:nvCxnSpPr>
        <p:spPr>
          <a:xfrm>
            <a:off x="8410576" y="1579563"/>
            <a:ext cx="274320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182BBF-450D-43C8-AD3F-CD8BA6DA37A2}"/>
              </a:ext>
            </a:extLst>
          </p:cNvPr>
          <p:cNvCxnSpPr/>
          <p:nvPr/>
        </p:nvCxnSpPr>
        <p:spPr>
          <a:xfrm>
            <a:off x="8410576" y="2722563"/>
            <a:ext cx="2667000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408A32-19D9-4173-BDE7-61194410B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912" y="1155700"/>
            <a:ext cx="19478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Time Server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Ser</a:t>
            </a:r>
            <a:endParaRPr lang="en-US" altLang="en-US" sz="20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36634-AF73-4177-ACB6-3E54D268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576" y="2755900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+mn-lt"/>
              </a:rPr>
              <a:t>Client </a:t>
            </a:r>
            <a:r>
              <a:rPr lang="en-US" altLang="en-US" sz="2000" dirty="0" err="1">
                <a:solidFill>
                  <a:schemeClr val="accent6"/>
                </a:solidFill>
                <a:latin typeface="+mn-lt"/>
                <a:cs typeface="Courier New" panose="02070309020205020404" pitchFamily="49" charset="0"/>
              </a:rPr>
              <a:t>Cli</a:t>
            </a:r>
            <a:endParaRPr lang="en-US" altLang="en-US" sz="2000" dirty="0">
              <a:solidFill>
                <a:schemeClr val="accent6"/>
              </a:solidFill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B74E9B-5B69-44BC-B7BA-8B9C7FAAED37}"/>
              </a:ext>
            </a:extLst>
          </p:cNvPr>
          <p:cNvCxnSpPr/>
          <p:nvPr/>
        </p:nvCxnSpPr>
        <p:spPr>
          <a:xfrm flipV="1">
            <a:off x="9020176" y="1612901"/>
            <a:ext cx="838200" cy="110966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11">
            <a:extLst>
              <a:ext uri="{FF2B5EF4-FFF2-40B4-BE49-F238E27FC236}">
                <a16:creationId xmlns:a16="http://schemas.microsoft.com/office/drawing/2014/main" id="{2B980A5D-C7B6-46D4-811D-E1CC9B93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1576" y="2679700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451FA65-7956-4193-B2B1-53EF08B07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3576" y="1274764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T2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B7D5053B-786B-4170-B134-CA45C1C0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576" y="1274764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T3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058058-BE65-4297-9544-F421D15B8DCF}"/>
              </a:ext>
            </a:extLst>
          </p:cNvPr>
          <p:cNvCxnSpPr>
            <a:stCxn id="12" idx="2"/>
          </p:cNvCxnSpPr>
          <p:nvPr/>
        </p:nvCxnSpPr>
        <p:spPr>
          <a:xfrm>
            <a:off x="10201276" y="1674874"/>
            <a:ext cx="800100" cy="10810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7">
            <a:extLst>
              <a:ext uri="{FF2B5EF4-FFF2-40B4-BE49-F238E27FC236}">
                <a16:creationId xmlns:a16="http://schemas.microsoft.com/office/drawing/2014/main" id="{E0566E55-2BF0-4A4B-ABFE-041AEF89C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8976" y="2679700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T4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06CF62-B3D0-4CA9-9721-B6650C6A52D3}"/>
              </a:ext>
            </a:extLst>
          </p:cNvPr>
          <p:cNvCxnSpPr/>
          <p:nvPr/>
        </p:nvCxnSpPr>
        <p:spPr>
          <a:xfrm flipV="1">
            <a:off x="10163176" y="1579563"/>
            <a:ext cx="0" cy="114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3BC6AF-B548-4452-BA7A-A1A7218D7796}"/>
              </a:ext>
            </a:extLst>
          </p:cNvPr>
          <p:cNvCxnSpPr/>
          <p:nvPr/>
        </p:nvCxnSpPr>
        <p:spPr>
          <a:xfrm flipV="1">
            <a:off x="9858376" y="1612900"/>
            <a:ext cx="0" cy="114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D65BF2B-E0B5-414A-AE4C-CDE1890A589E}"/>
              </a:ext>
            </a:extLst>
          </p:cNvPr>
          <p:cNvSpPr/>
          <p:nvPr/>
        </p:nvSpPr>
        <p:spPr>
          <a:xfrm>
            <a:off x="8639176" y="1932448"/>
            <a:ext cx="533400" cy="530226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709DB2-2F93-47D7-B590-0C598C7F0F50}"/>
              </a:ext>
            </a:extLst>
          </p:cNvPr>
          <p:cNvSpPr/>
          <p:nvPr/>
        </p:nvSpPr>
        <p:spPr>
          <a:xfrm>
            <a:off x="10696576" y="1917700"/>
            <a:ext cx="1464258" cy="30480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</a:rPr>
              <a:t>T1, T2, T3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187077A-BF4A-40BE-9A1E-0B671F690DCE}"/>
              </a:ext>
            </a:extLst>
          </p:cNvPr>
          <p:cNvSpPr txBox="1">
            <a:spLocks/>
          </p:cNvSpPr>
          <p:nvPr/>
        </p:nvSpPr>
        <p:spPr bwMode="auto">
          <a:xfrm>
            <a:off x="157586" y="949385"/>
            <a:ext cx="6231519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/>
            </a:pPr>
            <a:r>
              <a:rPr lang="en-US" sz="2400" dirty="0">
                <a:cs typeface="Courier New" pitchFamily="49" charset="0"/>
              </a:rPr>
              <a:t>Client </a:t>
            </a:r>
            <a:r>
              <a:rPr lang="en-US" sz="2400" dirty="0" err="1">
                <a:cs typeface="Courier New" pitchFamily="49" charset="0"/>
              </a:rPr>
              <a:t>Cli</a:t>
            </a:r>
            <a:r>
              <a:rPr lang="en-US" sz="2400" dirty="0">
                <a:cs typeface="Courier New" pitchFamily="49" charset="0"/>
              </a:rPr>
              <a:t> sends a request to Time Server Ser, time stamped its local clock time T1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/>
            </a:pPr>
            <a:r>
              <a:rPr lang="en-US" sz="2400" dirty="0" err="1">
                <a:cs typeface="Courier New" pitchFamily="49" charset="0"/>
              </a:rPr>
              <a:t>Ser</a:t>
            </a:r>
            <a:r>
              <a:rPr lang="en-US" sz="2400" dirty="0">
                <a:cs typeface="Courier New" pitchFamily="49" charset="0"/>
              </a:rPr>
              <a:t> will record the time of receipt  T2 according to its local clock</a:t>
            </a:r>
          </a:p>
          <a:p>
            <a:pPr marL="2651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/>
            </a:pPr>
            <a:r>
              <a:rPr lang="en-US" sz="2400" dirty="0" err="1">
                <a:cs typeface="Courier New" pitchFamily="49" charset="0"/>
              </a:rPr>
              <a:t>dTreq</a:t>
            </a:r>
            <a:r>
              <a:rPr lang="en-US" sz="2400" dirty="0">
                <a:cs typeface="Courier New" pitchFamily="49" charset="0"/>
              </a:rPr>
              <a:t> is network delay for request transmission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9780643A-B85D-466B-B4E8-6A3306FF7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576" y="2832100"/>
            <a:ext cx="609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50" dirty="0" err="1">
                <a:cs typeface="Courier New" pitchFamily="49" charset="0"/>
              </a:rPr>
              <a:t>dTreq</a:t>
            </a:r>
            <a:endParaRPr lang="en-US" sz="1050" dirty="0">
              <a:cs typeface="Courier New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7B54E7-F51C-4847-9408-5AD86BFB971B}"/>
              </a:ext>
            </a:extLst>
          </p:cNvPr>
          <p:cNvCxnSpPr/>
          <p:nvPr/>
        </p:nvCxnSpPr>
        <p:spPr>
          <a:xfrm flipH="1">
            <a:off x="9020176" y="3060700"/>
            <a:ext cx="8382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11">
            <a:extLst>
              <a:ext uri="{FF2B5EF4-FFF2-40B4-BE49-F238E27FC236}">
                <a16:creationId xmlns:a16="http://schemas.microsoft.com/office/drawing/2014/main" id="{738A7B4F-622C-4FAA-9E08-520075E52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576" y="2832100"/>
            <a:ext cx="609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50" dirty="0" err="1">
                <a:cs typeface="Courier New" pitchFamily="49" charset="0"/>
              </a:rPr>
              <a:t>dTres</a:t>
            </a:r>
            <a:endParaRPr lang="en-US" sz="1050" dirty="0">
              <a:cs typeface="Courier New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CDAF27-44CA-4A8E-AC93-3DF2F9F08593}"/>
              </a:ext>
            </a:extLst>
          </p:cNvPr>
          <p:cNvCxnSpPr/>
          <p:nvPr/>
        </p:nvCxnSpPr>
        <p:spPr>
          <a:xfrm flipH="1">
            <a:off x="10163176" y="3060700"/>
            <a:ext cx="8382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/>
          </p:cNvSpPr>
          <p:nvPr/>
        </p:nvSpPr>
        <p:spPr bwMode="auto">
          <a:xfrm>
            <a:off x="6886176" y="2379841"/>
            <a:ext cx="60272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j-lt"/>
                <a:ea typeface="Helvetica Neue Medium" charset="0"/>
                <a:cs typeface="Helvetica Neue Medium" charset="0"/>
              </a:rPr>
              <a:t>Client</a:t>
            </a:r>
          </a:p>
        </p:txBody>
      </p:sp>
      <p:sp>
        <p:nvSpPr>
          <p:cNvPr id="25" name="Rectangle 24"/>
          <p:cNvSpPr>
            <a:spLocks/>
          </p:cNvSpPr>
          <p:nvPr/>
        </p:nvSpPr>
        <p:spPr bwMode="auto">
          <a:xfrm>
            <a:off x="6702834" y="1011337"/>
            <a:ext cx="891357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j-lt"/>
                <a:ea typeface="Helvetica Neue Medium" charset="0"/>
                <a:cs typeface="Helvetica Neue Medium" charset="0"/>
              </a:rPr>
              <a:t>Server</a:t>
            </a:r>
          </a:p>
        </p:txBody>
      </p:sp>
      <p:pic>
        <p:nvPicPr>
          <p:cNvPr id="26" name="Picture 25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43" y="2715817"/>
            <a:ext cx="609600" cy="609600"/>
          </a:xfrm>
          <a:prstGeom prst="rect">
            <a:avLst/>
          </a:prstGeom>
        </p:spPr>
      </p:pic>
      <p:pic>
        <p:nvPicPr>
          <p:cNvPr id="27" name="Picture 26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12" y="1350224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419840" y="1205640"/>
              <a:ext cx="10662480" cy="3223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0480" y="1196280"/>
                <a:ext cx="10681200" cy="324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798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4" grpId="0"/>
      <p:bldP spid="17" grpId="0" animBg="1"/>
      <p:bldP spid="18" grpId="0" animBg="1"/>
      <p:bldP spid="20" grpId="0"/>
      <p:bldP spid="22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Cristian’s Algorithm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times:</a:t>
            </a:r>
          </a:p>
          <a:p>
            <a:pPr marL="714375" lvl="2" indent="-357188">
              <a:defRPr/>
            </a:pPr>
            <a:r>
              <a:rPr lang="en-US" sz="2400" dirty="0"/>
              <a:t>Request sent: T0</a:t>
            </a:r>
          </a:p>
          <a:p>
            <a:pPr marL="714375" lvl="2" indent="-357188">
              <a:defRPr/>
            </a:pPr>
            <a:r>
              <a:rPr lang="en-US" sz="2400" dirty="0"/>
              <a:t>Reply received: T1</a:t>
            </a:r>
          </a:p>
          <a:p>
            <a:r>
              <a:rPr lang="en-US" dirty="0"/>
              <a:t>Assume network delays are symmetric.</a:t>
            </a:r>
          </a:p>
          <a:p>
            <a:r>
              <a:rPr lang="en-US" dirty="0"/>
              <a:t>Client sets time to: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8E099E1F-6004-490E-8CE7-860E440F1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572" y="4955069"/>
            <a:ext cx="29085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just"/>
            <a:r>
              <a:rPr lang="en-US" altLang="en-US" dirty="0">
                <a:latin typeface="+mj-lt"/>
              </a:rPr>
              <a:t>= estimated overhead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   in each direction</a:t>
            </a:r>
          </a:p>
        </p:txBody>
      </p:sp>
      <p:grpSp>
        <p:nvGrpSpPr>
          <p:cNvPr id="26" name="Group 23">
            <a:extLst>
              <a:ext uri="{FF2B5EF4-FFF2-40B4-BE49-F238E27FC236}">
                <a16:creationId xmlns:a16="http://schemas.microsoft.com/office/drawing/2014/main" id="{642B6705-DE8B-415D-81D9-C4ED0CE964BF}"/>
              </a:ext>
            </a:extLst>
          </p:cNvPr>
          <p:cNvGrpSpPr>
            <a:grpSpLocks/>
          </p:cNvGrpSpPr>
          <p:nvPr/>
        </p:nvGrpSpPr>
        <p:grpSpPr bwMode="auto">
          <a:xfrm>
            <a:off x="3438525" y="4407380"/>
            <a:ext cx="1828800" cy="304800"/>
            <a:chOff x="2016" y="1824"/>
            <a:chExt cx="1152" cy="192"/>
          </a:xfrm>
        </p:grpSpPr>
        <p:sp>
          <p:nvSpPr>
            <p:cNvPr id="27" name="AutoShape 24">
              <a:extLst>
                <a:ext uri="{FF2B5EF4-FFF2-40B4-BE49-F238E27FC236}">
                  <a16:creationId xmlns:a16="http://schemas.microsoft.com/office/drawing/2014/main" id="{F32BE330-C117-4910-87C8-A49F8186FD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08" y="1632"/>
              <a:ext cx="192" cy="576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  <p:sp>
          <p:nvSpPr>
            <p:cNvPr id="28" name="AutoShape 25">
              <a:extLst>
                <a:ext uri="{FF2B5EF4-FFF2-40B4-BE49-F238E27FC236}">
                  <a16:creationId xmlns:a16="http://schemas.microsoft.com/office/drawing/2014/main" id="{331D1578-E4DF-43B7-B232-2593FC3F70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84" y="1632"/>
              <a:ext cx="192" cy="576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6C9D31-4FE0-4A16-8A5C-B97A33572758}"/>
                  </a:ext>
                </a:extLst>
              </p:cNvPr>
              <p:cNvSpPr txBox="1"/>
              <p:nvPr/>
            </p:nvSpPr>
            <p:spPr>
              <a:xfrm>
                <a:off x="4270987" y="4959406"/>
                <a:ext cx="1127360" cy="68903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B6C9D31-4FE0-4A16-8A5C-B97A33572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987" y="4959406"/>
                <a:ext cx="1127360" cy="6890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80F3D7-60D4-4D95-8D27-8A6DD6E21341}"/>
                  </a:ext>
                </a:extLst>
              </p:cNvPr>
              <p:cNvSpPr txBox="1"/>
              <p:nvPr/>
            </p:nvSpPr>
            <p:spPr>
              <a:xfrm>
                <a:off x="4270987" y="5764974"/>
                <a:ext cx="3886200" cy="68903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𝑠𝑒𝑟𝑣𝑒𝑟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280F3D7-60D4-4D95-8D27-8A6DD6E21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987" y="5764974"/>
                <a:ext cx="3886200" cy="6890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5">
            <a:extLst>
              <a:ext uri="{FF2B5EF4-FFF2-40B4-BE49-F238E27FC236}">
                <a16:creationId xmlns:a16="http://schemas.microsoft.com/office/drawing/2014/main" id="{306CBAFE-4315-4962-A998-742B41CD5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4407382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997924F7-25C4-47F0-843E-22954D1EC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507269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10265189-75A4-4E27-AE2B-527539BC5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326438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b="1" dirty="0">
                <a:latin typeface="+mj-lt"/>
              </a:rPr>
              <a:t>server</a:t>
            </a:r>
            <a:endParaRPr lang="en-US" altLang="en-US" b="1" baseline="-25000" dirty="0">
              <a:latin typeface="+mj-lt"/>
            </a:endParaRP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7C6919D6-BB4F-4131-8C8E-D1182EBEC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174019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b="1" dirty="0">
                <a:latin typeface="+mj-lt"/>
              </a:rPr>
              <a:t>client</a:t>
            </a:r>
            <a:endParaRPr lang="en-US" altLang="en-US" b="1" baseline="-25000" dirty="0">
              <a:latin typeface="+mj-lt"/>
            </a:endParaRPr>
          </a:p>
        </p:txBody>
      </p:sp>
      <p:sp>
        <p:nvSpPr>
          <p:cNvPr id="35" name="Text Box 9">
            <a:extLst>
              <a:ext uri="{FF2B5EF4-FFF2-40B4-BE49-F238E27FC236}">
                <a16:creationId xmlns:a16="http://schemas.microsoft.com/office/drawing/2014/main" id="{6AA61C3F-1CAD-4A58-BB9F-23821D108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4421669"/>
            <a:ext cx="721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dirty="0">
                <a:latin typeface="+mj-lt"/>
              </a:rPr>
              <a:t>time</a:t>
            </a:r>
          </a:p>
        </p:txBody>
      </p:sp>
      <p:sp>
        <p:nvSpPr>
          <p:cNvPr id="36" name="Line 10">
            <a:extLst>
              <a:ext uri="{FF2B5EF4-FFF2-40B4-BE49-F238E27FC236}">
                <a16:creationId xmlns:a16="http://schemas.microsoft.com/office/drawing/2014/main" id="{56DE6D20-0A34-4E5B-A112-A2DA9B294A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3913" y="3494569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16585AE3-3C76-459E-9296-01363A0F5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7725" y="3492982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8" name="Text Box 12">
            <a:extLst>
              <a:ext uri="{FF2B5EF4-FFF2-40B4-BE49-F238E27FC236}">
                <a16:creationId xmlns:a16="http://schemas.microsoft.com/office/drawing/2014/main" id="{6F147F58-E92A-4D1B-B37B-6ACB445DA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3950183"/>
            <a:ext cx="981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request</a:t>
            </a:r>
          </a:p>
        </p:txBody>
      </p:sp>
      <p:sp>
        <p:nvSpPr>
          <p:cNvPr id="39" name="Text Box 13">
            <a:extLst>
              <a:ext uri="{FF2B5EF4-FFF2-40B4-BE49-F238E27FC236}">
                <a16:creationId xmlns:a16="http://schemas.microsoft.com/office/drawing/2014/main" id="{CC22E836-9D1B-4DFA-96E6-B79F918A5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7" y="3950183"/>
            <a:ext cx="676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reply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F3383F5D-06B3-4C06-85B4-69613772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4423257"/>
            <a:ext cx="49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 dirty="0">
                <a:latin typeface="+mj-lt"/>
              </a:rPr>
              <a:t>T</a:t>
            </a:r>
            <a:r>
              <a:rPr lang="en-US" altLang="en-US" sz="2800" baseline="-25000" dirty="0">
                <a:latin typeface="+mj-lt"/>
              </a:rPr>
              <a:t>0</a:t>
            </a:r>
          </a:p>
        </p:txBody>
      </p:sp>
      <p:sp>
        <p:nvSpPr>
          <p:cNvPr id="41" name="Text Box 15">
            <a:extLst>
              <a:ext uri="{FF2B5EF4-FFF2-40B4-BE49-F238E27FC236}">
                <a16:creationId xmlns:a16="http://schemas.microsoft.com/office/drawing/2014/main" id="{D2DD6317-A003-4823-BE81-7B81DD892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2" y="4423257"/>
            <a:ext cx="49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 dirty="0">
                <a:latin typeface="+mj-lt"/>
              </a:rPr>
              <a:t>T</a:t>
            </a:r>
            <a:r>
              <a:rPr lang="en-US" altLang="en-US" sz="2800" baseline="-25000" dirty="0">
                <a:latin typeface="+mj-lt"/>
              </a:rPr>
              <a:t>1</a:t>
            </a:r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18970F1B-D1F0-4547-9FA8-D4D2341BE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2925" y="3202469"/>
            <a:ext cx="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485EE701-1F71-4CC0-9D13-25EB2BBC7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5" y="2821469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i="1" dirty="0">
                <a:latin typeface="+mj-lt"/>
              </a:rPr>
              <a:t>T</a:t>
            </a:r>
            <a:r>
              <a:rPr lang="en-US" altLang="en-US" i="1" baseline="-25000" dirty="0">
                <a:latin typeface="+mj-lt"/>
              </a:rPr>
              <a:t>server</a:t>
            </a:r>
          </a:p>
        </p:txBody>
      </p:sp>
      <p:pic>
        <p:nvPicPr>
          <p:cNvPr id="45" name="Picture 44" descr="Mac-Book-Black-On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40" y="4173395"/>
            <a:ext cx="609600" cy="609600"/>
          </a:xfrm>
          <a:prstGeom prst="rect">
            <a:avLst/>
          </a:prstGeom>
        </p:spPr>
      </p:pic>
      <p:pic>
        <p:nvPicPr>
          <p:cNvPr id="46" name="Picture 45" descr="server-48x4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47" y="3202469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3777120" y="1732320"/>
              <a:ext cx="161280" cy="36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7760" y="1722960"/>
                <a:ext cx="18000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0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 animBg="1"/>
      <p:bldP spid="37" grpId="0" animBg="1"/>
      <p:bldP spid="38" grpId="0"/>
      <p:bldP spid="39" grpId="0"/>
      <p:bldP spid="40" grpId="0"/>
      <p:bldP spid="41" grpId="0"/>
      <p:bldP spid="42" grpId="0" animBg="1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Cristian’s Algorithm</a:t>
            </a:r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642B6705-DE8B-415D-81D9-C4ED0CE964BF}"/>
              </a:ext>
            </a:extLst>
          </p:cNvPr>
          <p:cNvGrpSpPr>
            <a:grpSpLocks/>
          </p:cNvGrpSpPr>
          <p:nvPr/>
        </p:nvGrpSpPr>
        <p:grpSpPr bwMode="auto">
          <a:xfrm>
            <a:off x="3209925" y="3454063"/>
            <a:ext cx="1828800" cy="287338"/>
            <a:chOff x="2016" y="1824"/>
            <a:chExt cx="1152" cy="181"/>
          </a:xfrm>
        </p:grpSpPr>
        <p:sp>
          <p:nvSpPr>
            <p:cNvPr id="44" name="AutoShape 24">
              <a:extLst>
                <a:ext uri="{FF2B5EF4-FFF2-40B4-BE49-F238E27FC236}">
                  <a16:creationId xmlns:a16="http://schemas.microsoft.com/office/drawing/2014/main" id="{F32BE330-C117-4910-87C8-A49F8186FD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127" y="1713"/>
              <a:ext cx="156" cy="37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  <p:sp>
          <p:nvSpPr>
            <p:cNvPr id="45" name="AutoShape 25">
              <a:extLst>
                <a:ext uri="{FF2B5EF4-FFF2-40B4-BE49-F238E27FC236}">
                  <a16:creationId xmlns:a16="http://schemas.microsoft.com/office/drawing/2014/main" id="{331D1578-E4DF-43B7-B232-2593FC3F70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85" y="1723"/>
              <a:ext cx="181" cy="384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80F3D7-60D4-4D95-8D27-8A6DD6E21341}"/>
                  </a:ext>
                </a:extLst>
              </p:cNvPr>
              <p:cNvSpPr txBox="1"/>
              <p:nvPr/>
            </p:nvSpPr>
            <p:spPr>
              <a:xfrm>
                <a:off x="4433455" y="4592498"/>
                <a:ext cx="4110469" cy="68903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𝑠𝑒𝑟𝑣𝑒𝑟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280F3D7-60D4-4D95-8D27-8A6DD6E21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5" y="4592498"/>
                <a:ext cx="4110469" cy="6890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Line 5">
            <a:extLst>
              <a:ext uri="{FF2B5EF4-FFF2-40B4-BE49-F238E27FC236}">
                <a16:creationId xmlns:a16="http://schemas.microsoft.com/office/drawing/2014/main" id="{306CBAFE-4315-4962-A998-742B41CD5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3454060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8" name="Line 6">
            <a:extLst>
              <a:ext uri="{FF2B5EF4-FFF2-40B4-BE49-F238E27FC236}">
                <a16:creationId xmlns:a16="http://schemas.microsoft.com/office/drawing/2014/main" id="{997924F7-25C4-47F0-843E-22954D1EC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2553947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49" name="Text Box 7">
            <a:extLst>
              <a:ext uri="{FF2B5EF4-FFF2-40B4-BE49-F238E27FC236}">
                <a16:creationId xmlns:a16="http://schemas.microsoft.com/office/drawing/2014/main" id="{10265189-75A4-4E27-AE2B-527539BC5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31106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b="1" dirty="0">
                <a:latin typeface="+mj-lt"/>
              </a:rPr>
              <a:t>server</a:t>
            </a:r>
            <a:endParaRPr lang="en-US" altLang="en-US" b="1" baseline="-25000" dirty="0">
              <a:latin typeface="+mj-lt"/>
            </a:endParaRPr>
          </a:p>
        </p:txBody>
      </p:sp>
      <p:sp>
        <p:nvSpPr>
          <p:cNvPr id="50" name="Text Box 8">
            <a:extLst>
              <a:ext uri="{FF2B5EF4-FFF2-40B4-BE49-F238E27FC236}">
                <a16:creationId xmlns:a16="http://schemas.microsoft.com/office/drawing/2014/main" id="{7C6919D6-BB4F-4131-8C8E-D1182EBEC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3220697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b="1" dirty="0">
                <a:latin typeface="+mj-lt"/>
              </a:rPr>
              <a:t>client</a:t>
            </a:r>
            <a:endParaRPr lang="en-US" altLang="en-US" b="1" baseline="-25000" dirty="0">
              <a:latin typeface="+mj-lt"/>
            </a:endParaRPr>
          </a:p>
        </p:txBody>
      </p:sp>
      <p:sp>
        <p:nvSpPr>
          <p:cNvPr id="51" name="Text Box 9">
            <a:extLst>
              <a:ext uri="{FF2B5EF4-FFF2-40B4-BE49-F238E27FC236}">
                <a16:creationId xmlns:a16="http://schemas.microsoft.com/office/drawing/2014/main" id="{6AA61C3F-1CAD-4A58-BB9F-23821D108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468347"/>
            <a:ext cx="721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dirty="0">
                <a:latin typeface="+mj-lt"/>
              </a:rPr>
              <a:t>time</a:t>
            </a:r>
          </a:p>
        </p:txBody>
      </p:sp>
      <p:sp>
        <p:nvSpPr>
          <p:cNvPr id="52" name="Line 10">
            <a:extLst>
              <a:ext uri="{FF2B5EF4-FFF2-40B4-BE49-F238E27FC236}">
                <a16:creationId xmlns:a16="http://schemas.microsoft.com/office/drawing/2014/main" id="{56DE6D20-0A34-4E5B-A112-A2DA9B294A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5313" y="2541247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53" name="Line 11">
            <a:extLst>
              <a:ext uri="{FF2B5EF4-FFF2-40B4-BE49-F238E27FC236}">
                <a16:creationId xmlns:a16="http://schemas.microsoft.com/office/drawing/2014/main" id="{16585AE3-3C76-459E-9296-01363A0F5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2539660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54" name="Text Box 12">
            <a:extLst>
              <a:ext uri="{FF2B5EF4-FFF2-40B4-BE49-F238E27FC236}">
                <a16:creationId xmlns:a16="http://schemas.microsoft.com/office/drawing/2014/main" id="{6F147F58-E92A-4D1B-B37B-6ACB445DA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2996861"/>
            <a:ext cx="981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request</a:t>
            </a:r>
          </a:p>
        </p:txBody>
      </p:sp>
      <p:sp>
        <p:nvSpPr>
          <p:cNvPr id="55" name="Text Box 13">
            <a:extLst>
              <a:ext uri="{FF2B5EF4-FFF2-40B4-BE49-F238E27FC236}">
                <a16:creationId xmlns:a16="http://schemas.microsoft.com/office/drawing/2014/main" id="{CC22E836-9D1B-4DFA-96E6-B79F918A5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7" y="2996861"/>
            <a:ext cx="676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reply</a:t>
            </a:r>
          </a:p>
        </p:txBody>
      </p:sp>
      <p:sp>
        <p:nvSpPr>
          <p:cNvPr id="56" name="Text Box 14">
            <a:extLst>
              <a:ext uri="{FF2B5EF4-FFF2-40B4-BE49-F238E27FC236}">
                <a16:creationId xmlns:a16="http://schemas.microsoft.com/office/drawing/2014/main" id="{F3383F5D-06B3-4C06-85B4-69613772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9873" y="3469934"/>
            <a:ext cx="49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 dirty="0">
                <a:latin typeface="+mj-lt"/>
              </a:rPr>
              <a:t>T</a:t>
            </a:r>
            <a:r>
              <a:rPr lang="en-US" altLang="en-US" sz="2800" baseline="-25000" dirty="0">
                <a:latin typeface="+mj-lt"/>
              </a:rPr>
              <a:t>0</a:t>
            </a:r>
          </a:p>
        </p:txBody>
      </p:sp>
      <p:sp>
        <p:nvSpPr>
          <p:cNvPr id="57" name="Text Box 15">
            <a:extLst>
              <a:ext uri="{FF2B5EF4-FFF2-40B4-BE49-F238E27FC236}">
                <a16:creationId xmlns:a16="http://schemas.microsoft.com/office/drawing/2014/main" id="{D2DD6317-A003-4823-BE81-7B81DD892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2" y="3469935"/>
            <a:ext cx="49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 dirty="0">
                <a:latin typeface="+mj-lt"/>
              </a:rPr>
              <a:t>T</a:t>
            </a:r>
            <a:r>
              <a:rPr lang="en-US" altLang="en-US" sz="2800" baseline="-25000" dirty="0">
                <a:latin typeface="+mj-lt"/>
              </a:rPr>
              <a:t>1</a:t>
            </a:r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18970F1B-D1F0-4547-9FA8-D4D2341BE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4325" y="2249147"/>
            <a:ext cx="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485EE701-1F71-4CC0-9D13-25EB2BBC7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1868147"/>
            <a:ext cx="830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i="1" dirty="0">
                <a:latin typeface="+mj-lt"/>
              </a:rPr>
              <a:t>T</a:t>
            </a:r>
            <a:r>
              <a:rPr lang="en-US" altLang="en-US" i="1" baseline="-25000" dirty="0">
                <a:latin typeface="+mj-lt"/>
              </a:rPr>
              <a:t>server</a:t>
            </a:r>
          </a:p>
        </p:txBody>
      </p:sp>
      <p:sp>
        <p:nvSpPr>
          <p:cNvPr id="60" name="Rectangle 2">
            <a:extLst>
              <a:ext uri="{FF2B5EF4-FFF2-40B4-BE49-F238E27FC236}">
                <a16:creationId xmlns:a16="http://schemas.microsoft.com/office/drawing/2014/main" id="{F36C2293-E9A8-448C-A0AF-27BB4DD84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163" y="2568126"/>
            <a:ext cx="641818" cy="1190141"/>
          </a:xfrm>
          <a:prstGeom prst="rect">
            <a:avLst/>
          </a:prstGeom>
          <a:solidFill>
            <a:schemeClr val="bg1">
              <a:lumMod val="65000"/>
              <a:alpha val="39999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61" name="AutoShape 36">
            <a:extLst>
              <a:ext uri="{FF2B5EF4-FFF2-40B4-BE49-F238E27FC236}">
                <a16:creationId xmlns:a16="http://schemas.microsoft.com/office/drawing/2014/main" id="{B0E73182-0572-4849-814D-5083F94123DE}"/>
              </a:ext>
            </a:extLst>
          </p:cNvPr>
          <p:cNvSpPr>
            <a:spLocks/>
          </p:cNvSpPr>
          <p:nvPr/>
        </p:nvSpPr>
        <p:spPr bwMode="auto">
          <a:xfrm rot="5400000">
            <a:off x="3962555" y="3606645"/>
            <a:ext cx="317984" cy="600868"/>
          </a:xfrm>
          <a:prstGeom prst="rightBrace">
            <a:avLst>
              <a:gd name="adj1" fmla="val 28333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62" name="Text Box 15">
            <a:extLst>
              <a:ext uri="{FF2B5EF4-FFF2-40B4-BE49-F238E27FC236}">
                <a16:creationId xmlns:a16="http://schemas.microsoft.com/office/drawing/2014/main" id="{35A994BD-8CDD-474B-9F98-FD0F80FF5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3976687"/>
            <a:ext cx="2946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I = server processing time</a:t>
            </a:r>
            <a:endParaRPr lang="en-US" altLang="en-US" sz="2000" baseline="-25000" dirty="0">
              <a:latin typeface="+mj-lt"/>
            </a:endParaRPr>
          </a:p>
        </p:txBody>
      </p:sp>
      <p:pic>
        <p:nvPicPr>
          <p:cNvPr id="24" name="Picture 23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0" y="3263885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7" y="229295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 animBg="1"/>
      <p:bldP spid="53" grpId="0" animBg="1"/>
      <p:bldP spid="54" grpId="0"/>
      <p:bldP spid="55" grpId="0"/>
      <p:bldP spid="56" grpId="0"/>
      <p:bldP spid="57" grpId="0"/>
      <p:bldP spid="58" grpId="0" animBg="1"/>
      <p:bldP spid="59" grpId="0"/>
      <p:bldP spid="60" grpId="0" animBg="1"/>
      <p:bldP spid="61" grpId="0" animBg="1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Cristian’s Algorithm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2133600" y="2424112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2133600" y="1509712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533400" y="1281112"/>
            <a:ext cx="1524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b="1" i="1" dirty="0">
                <a:latin typeface="+mj-lt"/>
              </a:rPr>
              <a:t>server</a:t>
            </a:r>
            <a:endParaRPr lang="en-US" altLang="en-US" b="1" i="1" baseline="-25000" dirty="0">
              <a:latin typeface="+mj-lt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762000" y="2190750"/>
            <a:ext cx="1295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b="1" i="1">
                <a:latin typeface="+mj-lt"/>
              </a:rPr>
              <a:t>client</a:t>
            </a:r>
            <a:endParaRPr lang="en-US" altLang="en-US" b="1" i="1" baseline="-25000">
              <a:latin typeface="+mj-lt"/>
            </a:endParaRP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7010400" y="2438400"/>
            <a:ext cx="7120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i="1">
                <a:latin typeface="+mj-lt"/>
              </a:rPr>
              <a:t>time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V="1">
            <a:off x="3145600" y="1530185"/>
            <a:ext cx="774157" cy="879639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5122863" y="1509712"/>
            <a:ext cx="685800" cy="91440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2286000" y="1749425"/>
            <a:ext cx="962443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i="1">
                <a:latin typeface="+mj-lt"/>
              </a:rPr>
              <a:t>request</a:t>
            </a:r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5502275" y="1749425"/>
            <a:ext cx="6639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i="1">
                <a:latin typeface="+mj-lt"/>
              </a:rPr>
              <a:t>reply</a:t>
            </a: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2667000" y="2439987"/>
            <a:ext cx="490840" cy="5232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>
                <a:latin typeface="+mj-lt"/>
              </a:rPr>
              <a:t>T</a:t>
            </a:r>
            <a:r>
              <a:rPr lang="en-US" altLang="en-US" sz="2800" baseline="-25000">
                <a:latin typeface="+mj-lt"/>
              </a:rPr>
              <a:t>0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5767388" y="2439987"/>
            <a:ext cx="490840" cy="5232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>
                <a:latin typeface="+mj-lt"/>
              </a:rPr>
              <a:t>T</a:t>
            </a:r>
            <a:r>
              <a:rPr lang="en-US" altLang="en-US" sz="2800" baseline="-25000">
                <a:latin typeface="+mj-lt"/>
              </a:rPr>
              <a:t>1</a:t>
            </a:r>
          </a:p>
        </p:txBody>
      </p:sp>
      <p:sp>
        <p:nvSpPr>
          <p:cNvPr id="54" name="Line 15"/>
          <p:cNvSpPr>
            <a:spLocks noChangeShapeType="1"/>
          </p:cNvSpPr>
          <p:nvPr/>
        </p:nvSpPr>
        <p:spPr bwMode="auto">
          <a:xfrm>
            <a:off x="4319588" y="1128712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4243388" y="838200"/>
            <a:ext cx="822854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i="1" dirty="0">
                <a:latin typeface="+mj-lt"/>
              </a:rPr>
              <a:t>T</a:t>
            </a:r>
            <a:r>
              <a:rPr lang="en-US" altLang="en-US" i="1" baseline="-25000" dirty="0">
                <a:latin typeface="+mj-lt"/>
              </a:rPr>
              <a:t>server</a:t>
            </a:r>
          </a:p>
        </p:txBody>
      </p:sp>
      <p:sp>
        <p:nvSpPr>
          <p:cNvPr id="56" name="Line 10">
            <a:extLst>
              <a:ext uri="{FF2B5EF4-FFF2-40B4-BE49-F238E27FC236}">
                <a16:creationId xmlns:a16="http://schemas.microsoft.com/office/drawing/2014/main" id="{58377D06-360A-46EF-8A13-0F60AF491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423" y="1512982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57" name="Line 10">
            <a:extLst>
              <a:ext uri="{FF2B5EF4-FFF2-40B4-BE49-F238E27FC236}">
                <a16:creationId xmlns:a16="http://schemas.microsoft.com/office/drawing/2014/main" id="{8A470607-6DCD-4DC0-87D6-D05EACB97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8418" y="1516251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58" name="Line 10">
            <a:extLst>
              <a:ext uri="{FF2B5EF4-FFF2-40B4-BE49-F238E27FC236}">
                <a16:creationId xmlns:a16="http://schemas.microsoft.com/office/drawing/2014/main" id="{C96F096A-2BE3-4CE1-8008-82E7D9041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039" y="1512982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59" name="Line 9">
            <a:extLst>
              <a:ext uri="{FF2B5EF4-FFF2-40B4-BE49-F238E27FC236}">
                <a16:creationId xmlns:a16="http://schemas.microsoft.com/office/drawing/2014/main" id="{30BF12E4-8BA5-46B0-9368-E3BDD4240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0611" y="1530185"/>
            <a:ext cx="773727" cy="88590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60" name="Line 9">
            <a:extLst>
              <a:ext uri="{FF2B5EF4-FFF2-40B4-BE49-F238E27FC236}">
                <a16:creationId xmlns:a16="http://schemas.microsoft.com/office/drawing/2014/main" id="{53065F10-8792-4BC0-9F8A-5D276AB907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2869" y="1522867"/>
            <a:ext cx="784403" cy="9012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61" name="Line 9">
            <a:extLst>
              <a:ext uri="{FF2B5EF4-FFF2-40B4-BE49-F238E27FC236}">
                <a16:creationId xmlns:a16="http://schemas.microsoft.com/office/drawing/2014/main" id="{CD7E66EF-2BD3-427F-A14D-07BEFE6B60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7257" y="1513696"/>
            <a:ext cx="784403" cy="91041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 dirty="0">
              <a:latin typeface="+mj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CB2E7A4-AE6E-4424-8BCE-644660287DAB}"/>
                  </a:ext>
                </a:extLst>
              </p:cNvPr>
              <p:cNvSpPr/>
              <p:nvPr/>
            </p:nvSpPr>
            <p:spPr>
              <a:xfrm>
                <a:off x="144084" y="3028619"/>
                <a:ext cx="5387139" cy="2419124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IN" altLang="en-US" sz="2400" dirty="0">
                    <a:latin typeface="+mj-lt"/>
                  </a:rPr>
                  <a:t>Several measurements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altLang="en-US" sz="2400" dirty="0">
                    <a:solidFill>
                      <a:schemeClr val="tx1"/>
                    </a:solidFill>
                    <a:latin typeface="+mj-lt"/>
                  </a:rPr>
                  <a:t> are made, those measurements for which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altLang="en-US" sz="2400" dirty="0">
                    <a:solidFill>
                      <a:schemeClr val="tx1"/>
                    </a:solidFill>
                    <a:latin typeface="+mj-lt"/>
                  </a:rPr>
                  <a:t> exceeds some threshold value are considered to be unreliable and discarded.</a:t>
                </a:r>
              </a:p>
              <a:p>
                <a:pPr marL="457200" indent="-457200" algn="just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IN" altLang="en-US" sz="2400" dirty="0">
                    <a:latin typeface="+mj-lt"/>
                  </a:rPr>
                  <a:t>Average of the remaining measurements is then calculated.</a:t>
                </a:r>
                <a:endParaRPr lang="en-IN" altLang="en-US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B2E7A4-AE6E-4424-8BCE-644660287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4" y="3028619"/>
                <a:ext cx="5387139" cy="2419124"/>
              </a:xfrm>
              <a:prstGeom prst="rect">
                <a:avLst/>
              </a:prstGeom>
              <a:blipFill rotWithShape="0">
                <a:blip r:embed="rId2"/>
                <a:stretch>
                  <a:fillRect l="-1695" t="-3258" r="-1695" b="-476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260211D-6FF9-4E6C-9B3D-3F27C22A8980}"/>
                  </a:ext>
                </a:extLst>
              </p:cNvPr>
              <p:cNvSpPr/>
              <p:nvPr/>
            </p:nvSpPr>
            <p:spPr>
              <a:xfrm>
                <a:off x="6258228" y="4361354"/>
                <a:ext cx="320040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IN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I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alt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alt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alt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60211D-6FF9-4E6C-9B3D-3F27C22A8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28" y="4361354"/>
                <a:ext cx="3200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32787" b="-1934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utoShape 25">
            <a:extLst>
              <a:ext uri="{FF2B5EF4-FFF2-40B4-BE49-F238E27FC236}">
                <a16:creationId xmlns:a16="http://schemas.microsoft.com/office/drawing/2014/main" id="{A0131B89-BB0C-4195-A488-3F6694D98F1B}"/>
              </a:ext>
            </a:extLst>
          </p:cNvPr>
          <p:cNvSpPr>
            <a:spLocks/>
          </p:cNvSpPr>
          <p:nvPr/>
        </p:nvSpPr>
        <p:spPr bwMode="auto">
          <a:xfrm rot="5400000">
            <a:off x="4339005" y="1657718"/>
            <a:ext cx="304800" cy="1837589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943CD2E-40A3-4C9D-AE4C-EAE1541DEE9F}"/>
                  </a:ext>
                </a:extLst>
              </p:cNvPr>
              <p:cNvSpPr txBox="1"/>
              <p:nvPr/>
            </p:nvSpPr>
            <p:spPr>
              <a:xfrm>
                <a:off x="159700" y="6058792"/>
                <a:ext cx="57696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𝒔𝒆𝒓𝒗𝒆𝒓</m:t>
                          </m:r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alt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𝒂𝒗𝒆𝒓𝒂𝒈𝒆</m:t>
                      </m:r>
                      <m:r>
                        <a:rPr lang="en-IN" alt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alt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accent6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943CD2E-40A3-4C9D-AE4C-EAE1541DE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00" y="6058792"/>
                <a:ext cx="576961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1" t="-170000" r="-9926" b="-2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A161A5A-0D4F-4CE3-9695-7F647EFD5C32}"/>
                  </a:ext>
                </a:extLst>
              </p:cNvPr>
              <p:cNvSpPr txBox="1"/>
              <p:nvPr/>
            </p:nvSpPr>
            <p:spPr>
              <a:xfrm>
                <a:off x="6258228" y="4937772"/>
                <a:ext cx="5014610" cy="332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𝒔𝒆𝒓𝒗𝒆𝒓</m:t>
                          </m:r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alt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IN" alt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alt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alt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accent6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A161A5A-0D4F-4CE3-9695-7F647EFD5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28" y="4937772"/>
                <a:ext cx="5014610" cy="332399"/>
              </a:xfrm>
              <a:prstGeom prst="rect">
                <a:avLst/>
              </a:prstGeom>
              <a:blipFill rotWithShape="0">
                <a:blip r:embed="rId5"/>
                <a:stretch>
                  <a:fillRect l="-1217" t="-194545" r="-12287" b="-28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B8BDF8E-28E3-4FF8-BB01-A49E4743F318}"/>
                  </a:ext>
                </a:extLst>
              </p:cNvPr>
              <p:cNvSpPr/>
              <p:nvPr/>
            </p:nvSpPr>
            <p:spPr>
              <a:xfrm>
                <a:off x="159700" y="5531565"/>
                <a:ext cx="320040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000" b="1" i="1" smtClean="0">
                          <a:solidFill>
                            <a:srgbClr val="1D3064"/>
                          </a:solidFill>
                          <a:latin typeface="Cambria Math" panose="02040503050406030204" pitchFamily="18" charset="0"/>
                        </a:rPr>
                        <m:t>𝒂𝒗𝒆𝒓𝒂𝒈𝒆</m:t>
                      </m:r>
                      <m:r>
                        <a:rPr lang="en-IN" altLang="en-US" sz="2000" b="1" i="1" smtClean="0">
                          <a:solidFill>
                            <a:srgbClr val="1D306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IN" altLang="en-US" sz="2000" b="1" i="1">
                              <a:solidFill>
                                <a:srgbClr val="1D306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sz="2000" b="1" i="1">
                              <a:solidFill>
                                <a:srgbClr val="1D306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altLang="en-US" sz="2000" b="1" i="1">
                                  <a:solidFill>
                                    <a:srgbClr val="1D30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000" b="1" i="1">
                                  <a:solidFill>
                                    <a:srgbClr val="1D3064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altLang="en-US" sz="2000" b="1" i="1">
                                  <a:solidFill>
                                    <a:srgbClr val="1D306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altLang="en-US" sz="2000" b="1" i="1">
                              <a:solidFill>
                                <a:srgbClr val="1D306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sz="2000" b="1" i="1">
                                  <a:solidFill>
                                    <a:srgbClr val="1D30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000" b="1" i="1">
                                  <a:solidFill>
                                    <a:srgbClr val="1D3064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altLang="en-US" sz="2000" b="1" i="1">
                                  <a:solidFill>
                                    <a:srgbClr val="1D3064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IN" altLang="en-US" sz="2000" b="1" i="1">
                              <a:solidFill>
                                <a:srgbClr val="1D306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altLang="en-US" sz="2000" b="1" i="1">
                              <a:solidFill>
                                <a:srgbClr val="1D306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altLang="en-US" sz="2000" b="1" i="1">
                          <a:solidFill>
                            <a:srgbClr val="1D306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000" b="1" dirty="0">
                  <a:solidFill>
                    <a:srgbClr val="1D3064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B8BDF8E-28E3-4FF8-BB01-A49E4743F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00" y="5531565"/>
                <a:ext cx="320040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32787" r="-8381" b="-1934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21EDB7-C04A-4836-AF84-482FEB5294BA}"/>
                  </a:ext>
                </a:extLst>
              </p:cNvPr>
              <p:cNvSpPr/>
              <p:nvPr/>
            </p:nvSpPr>
            <p:spPr>
              <a:xfrm>
                <a:off x="6258228" y="3060985"/>
                <a:ext cx="5786135" cy="1089529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</a:pPr>
                <a:r>
                  <a:rPr lang="en-IN" altLang="en-US" sz="2400" dirty="0">
                    <a:latin typeface="+mj-lt"/>
                  </a:rPr>
                  <a:t>Alternatively, the measurement for which the value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altLang="en-US" sz="2400" dirty="0">
                    <a:latin typeface="+mj-lt"/>
                  </a:rPr>
                  <a:t> is minimum is considered to be the most accurate one.</a:t>
                </a:r>
                <a:endParaRPr lang="en-IN" altLang="en-US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821EDB7-C04A-4836-AF84-482FEB529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28" y="3060985"/>
                <a:ext cx="5786135" cy="1089529"/>
              </a:xfrm>
              <a:prstGeom prst="rect">
                <a:avLst/>
              </a:prstGeom>
              <a:blipFill rotWithShape="0">
                <a:blip r:embed="rId7"/>
                <a:stretch>
                  <a:fillRect l="-1577" t="-6630" r="-1472" b="-1160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03069" y="1211451"/>
            <a:ext cx="686393" cy="1580526"/>
            <a:chOff x="503069" y="1211451"/>
            <a:chExt cx="686393" cy="1580526"/>
          </a:xfrm>
        </p:grpSpPr>
        <p:pic>
          <p:nvPicPr>
            <p:cNvPr id="29" name="Picture 28" descr="Mac-Book-Black-On-48x48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62" y="2182377"/>
              <a:ext cx="609600" cy="609600"/>
            </a:xfrm>
            <a:prstGeom prst="rect">
              <a:avLst/>
            </a:prstGeom>
          </p:spPr>
        </p:pic>
        <p:pic>
          <p:nvPicPr>
            <p:cNvPr id="30" name="Picture 29" descr="server-48x48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069" y="1211451"/>
              <a:ext cx="609600" cy="60960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1607400" y="3786120"/>
              <a:ext cx="8269200" cy="2884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8040" y="3776760"/>
                <a:ext cx="8287920" cy="29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5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 animBg="1"/>
      <p:bldP spid="65" grpId="0"/>
      <p:bldP spid="66" grpId="0"/>
      <p:bldP spid="67" grpId="0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Synchronization is coordination with respect to time, and refers to the ordering of events and execution of instructions in 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Entities in DSs often have to cooperate and synchronize to solve a given problem correctly</a:t>
            </a:r>
          </a:p>
          <a:p>
            <a:pPr lvl="2"/>
            <a:r>
              <a:rPr lang="en-US" sz="2400" dirty="0"/>
              <a:t>E.g., In a distributed file system, processes have to synchronize and cooperate such that two processes are not allowed to write to the same part of a file</a:t>
            </a:r>
          </a:p>
          <a:p>
            <a:pPr lvl="2"/>
            <a:endParaRPr lang="en-US" altLang="en-US" sz="2400" dirty="0"/>
          </a:p>
          <a:p>
            <a:pPr lvl="2"/>
            <a:r>
              <a:rPr lang="en-US" altLang="en-US" sz="2400" dirty="0"/>
              <a:t>Simultaneously access a shared resources , such as printer, </a:t>
            </a:r>
          </a:p>
          <a:p>
            <a:pPr lvl="2"/>
            <a:endParaRPr lang="en-US" altLang="en-US" sz="2400" dirty="0"/>
          </a:p>
          <a:p>
            <a:pPr lvl="2"/>
            <a:r>
              <a:rPr lang="en-US" altLang="en-US" sz="2400" dirty="0"/>
              <a:t>Agree on the ordering of events, such as whether message m1 from process  P  was sent before or after message m2 from process Q.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76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Cristian’s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1D3064"/>
                </a:solidFill>
              </a:rPr>
              <a:t>Assumption about packet transmission delays:</a:t>
            </a:r>
          </a:p>
          <a:p>
            <a:pPr marL="714375" lvl="2" indent="-357188">
              <a:defRPr/>
            </a:pPr>
            <a:r>
              <a:rPr lang="en-US" altLang="en-US" sz="2400" dirty="0"/>
              <a:t>Cristian’s algorithm assumes that the round-trip times for messages exchanged over the network are reasonably short</a:t>
            </a:r>
          </a:p>
          <a:p>
            <a:pPr marL="714375" lvl="2" indent="-357188">
              <a:defRPr/>
            </a:pPr>
            <a:r>
              <a:rPr lang="en-US" altLang="en-US" sz="2400" dirty="0"/>
              <a:t>The algorithm assumes that the delay for the request and response are equal</a:t>
            </a:r>
          </a:p>
          <a:p>
            <a:pPr marL="714375" lvl="2" indent="-357188">
              <a:defRPr/>
            </a:pPr>
            <a:r>
              <a:rPr lang="en-US" altLang="en-US" sz="2400" dirty="0"/>
              <a:t>Cristian’s algorithm is intended for synchronizing computers within intranets </a:t>
            </a:r>
          </a:p>
          <a:p>
            <a:r>
              <a:rPr lang="en-US" altLang="en-US" dirty="0">
                <a:solidFill>
                  <a:srgbClr val="1D3064"/>
                </a:solidFill>
              </a:rPr>
              <a:t>A probabilistic approach for calculating delays:</a:t>
            </a:r>
          </a:p>
          <a:p>
            <a:pPr marL="714375" lvl="2" indent="-357188">
              <a:defRPr/>
            </a:pPr>
            <a:r>
              <a:rPr lang="en-US" altLang="en-US" sz="2400" dirty="0"/>
              <a:t>There is no tight bound on the maximum drift between clocks of computers</a:t>
            </a:r>
          </a:p>
          <a:p>
            <a:r>
              <a:rPr lang="en-US" altLang="en-US" dirty="0">
                <a:solidFill>
                  <a:srgbClr val="1D3064"/>
                </a:solidFill>
              </a:rPr>
              <a:t>Time server failure or faulty server clock:</a:t>
            </a:r>
          </a:p>
          <a:p>
            <a:pPr marL="714375" lvl="2" indent="-357188">
              <a:defRPr/>
            </a:pPr>
            <a:r>
              <a:rPr lang="en-US" altLang="en-US" sz="2400" dirty="0"/>
              <a:t>Faulty clock on the time server leads to inaccurate clocks in the entire DS</a:t>
            </a:r>
          </a:p>
          <a:p>
            <a:pPr marL="714375" lvl="2" indent="-357188">
              <a:defRPr/>
            </a:pPr>
            <a:r>
              <a:rPr lang="en-US" altLang="en-US" sz="2400" dirty="0"/>
              <a:t>Failure of the time server will render synchronization impossible</a:t>
            </a:r>
          </a:p>
          <a:p>
            <a:endParaRPr lang="en-US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590160" y="4456080"/>
              <a:ext cx="2009520" cy="134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0800" y="4446720"/>
                <a:ext cx="202824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31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Berkeley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single time server can fail, blocking timekeeping </a:t>
            </a:r>
          </a:p>
          <a:p>
            <a:r>
              <a:rPr lang="en-US" altLang="en-US" dirty="0"/>
              <a:t>The Berkeley algorithm is a </a:t>
            </a:r>
            <a:r>
              <a:rPr lang="en-US" altLang="en-US" dirty="0">
                <a:solidFill>
                  <a:schemeClr val="accent6"/>
                </a:solidFill>
              </a:rPr>
              <a:t>distributed algorithm for timekeeping</a:t>
            </a:r>
          </a:p>
          <a:p>
            <a:r>
              <a:rPr lang="en-US" altLang="en-US" dirty="0"/>
              <a:t>Assumes all machines have equally-accurate local clocks</a:t>
            </a:r>
          </a:p>
          <a:p>
            <a:r>
              <a:rPr lang="en-US" altLang="en-US" dirty="0"/>
              <a:t>Obtains average from participating computers and synchronizes clocks to that average</a:t>
            </a:r>
          </a:p>
          <a:p>
            <a:r>
              <a:rPr lang="en-US" altLang="en-US" dirty="0"/>
              <a:t>Time server </a:t>
            </a:r>
            <a:r>
              <a:rPr lang="en-US" altLang="en-US" dirty="0">
                <a:solidFill>
                  <a:schemeClr val="accent6"/>
                </a:solidFill>
              </a:rPr>
              <a:t>periodically sends a message </a:t>
            </a:r>
            <a:r>
              <a:rPr lang="en-US" altLang="en-US" dirty="0"/>
              <a:t>(“time=?”) to all computers in the group. </a:t>
            </a:r>
          </a:p>
          <a:p>
            <a:r>
              <a:rPr lang="en-US" altLang="en-US" dirty="0"/>
              <a:t>Each computer in the group sends its clock value to the server.</a:t>
            </a:r>
          </a:p>
          <a:p>
            <a:r>
              <a:rPr lang="en-US" altLang="en-US" dirty="0"/>
              <a:t>Server has prior knowledge of propagation time from node to  server.</a:t>
            </a:r>
          </a:p>
          <a:p>
            <a:r>
              <a:rPr lang="en-US" altLang="en-US" dirty="0"/>
              <a:t>Time server readjusts the clock values of the reply messages using propagation time &amp; then takes </a:t>
            </a:r>
            <a:r>
              <a:rPr lang="en-US" altLang="en-US" dirty="0">
                <a:solidFill>
                  <a:schemeClr val="accent6"/>
                </a:solidFill>
              </a:rPr>
              <a:t>fault tolerant average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time server readjusts its own time &amp; </a:t>
            </a:r>
            <a:r>
              <a:rPr lang="en-US" altLang="en-US" dirty="0">
                <a:solidFill>
                  <a:schemeClr val="accent6"/>
                </a:solidFill>
              </a:rPr>
              <a:t>sends the adjustment (positive or negative) to each node.</a:t>
            </a:r>
            <a:endParaRPr lang="en-US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Berkeley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1D3064"/>
                </a:solidFill>
              </a:rPr>
              <a:t>Approach:</a:t>
            </a:r>
          </a:p>
          <a:p>
            <a:r>
              <a:rPr lang="en-US" altLang="en-US" dirty="0"/>
              <a:t>A time server periodically (approx. once in 4 minutes) sends its time to all the computers and polls them for the time difference</a:t>
            </a:r>
          </a:p>
          <a:p>
            <a:r>
              <a:rPr lang="en-US" altLang="en-US" dirty="0"/>
              <a:t>The computers compute the time difference and then reply</a:t>
            </a:r>
          </a:p>
          <a:p>
            <a:r>
              <a:rPr lang="en-US" altLang="en-US" dirty="0"/>
              <a:t>The server computes an average time difference for each computer</a:t>
            </a:r>
          </a:p>
          <a:p>
            <a:r>
              <a:rPr lang="en-US" altLang="en-US" dirty="0"/>
              <a:t>The server commands all the computers to update their time (by gradual time synchronization)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25F6D8-CFEE-4804-80F2-F2851B4A24B7}"/>
              </a:ext>
            </a:extLst>
          </p:cNvPr>
          <p:cNvSpPr txBox="1">
            <a:spLocks/>
          </p:cNvSpPr>
          <p:nvPr/>
        </p:nvSpPr>
        <p:spPr>
          <a:xfrm>
            <a:off x="488695" y="3796798"/>
            <a:ext cx="6702264" cy="2054145"/>
          </a:xfrm>
          <a:prstGeom prst="rect">
            <a:avLst/>
          </a:prstGeom>
          <a:ln>
            <a:solidFill>
              <a:srgbClr val="1D306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357188">
              <a:buFontTx/>
              <a:buAutoNum type="arabicPeriod"/>
              <a:defRPr/>
            </a:pPr>
            <a:r>
              <a:rPr lang="en-US" sz="2200" dirty="0"/>
              <a:t>At 3:00, the time daemon tells the other machines its time and asks for theirs.</a:t>
            </a:r>
          </a:p>
          <a:p>
            <a:pPr marL="542925" lvl="1" indent="-357188">
              <a:buFontTx/>
              <a:buAutoNum type="arabicPeriod"/>
              <a:defRPr/>
            </a:pPr>
            <a:r>
              <a:rPr lang="en-US" sz="2200" dirty="0"/>
              <a:t>They respond with how far ahead or behind the time daemon they are.</a:t>
            </a:r>
          </a:p>
          <a:p>
            <a:pPr marL="542925" lvl="1" indent="-357188">
              <a:buFontTx/>
              <a:buAutoNum type="arabicPeriod"/>
              <a:defRPr/>
            </a:pPr>
            <a:r>
              <a:rPr lang="en-US" sz="2200" dirty="0"/>
              <a:t>The time daemon computes the average and tells each machine how to adjust its clock</a:t>
            </a:r>
            <a:endParaRPr lang="en-US" sz="28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112CDE-CB64-4859-9F92-17F82AE2A201}"/>
              </a:ext>
            </a:extLst>
          </p:cNvPr>
          <p:cNvCxnSpPr/>
          <p:nvPr/>
        </p:nvCxnSpPr>
        <p:spPr>
          <a:xfrm>
            <a:off x="9641397" y="4634998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A40528-B284-4732-AF8F-627EE790DF5B}"/>
              </a:ext>
            </a:extLst>
          </p:cNvPr>
          <p:cNvCxnSpPr/>
          <p:nvPr/>
        </p:nvCxnSpPr>
        <p:spPr>
          <a:xfrm>
            <a:off x="8984172" y="4863598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487EFB-69CD-459C-A490-88C91E1E2F35}"/>
              </a:ext>
            </a:extLst>
          </p:cNvPr>
          <p:cNvCxnSpPr/>
          <p:nvPr/>
        </p:nvCxnSpPr>
        <p:spPr>
          <a:xfrm>
            <a:off x="10279572" y="4863598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20">
            <a:extLst>
              <a:ext uri="{FF2B5EF4-FFF2-40B4-BE49-F238E27FC236}">
                <a16:creationId xmlns:a16="http://schemas.microsoft.com/office/drawing/2014/main" id="{FAAFBCD1-324F-4577-A5D4-D1243CDC3031}"/>
              </a:ext>
            </a:extLst>
          </p:cNvPr>
          <p:cNvGrpSpPr>
            <a:grpSpLocks/>
          </p:cNvGrpSpPr>
          <p:nvPr/>
        </p:nvGrpSpPr>
        <p:grpSpPr bwMode="auto">
          <a:xfrm>
            <a:off x="9288973" y="4025398"/>
            <a:ext cx="690563" cy="762000"/>
            <a:chOff x="6243638" y="4572000"/>
            <a:chExt cx="690562" cy="762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C5459DA-14E4-4098-AA33-F6657356F80A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1" name="Group 18">
              <a:extLst>
                <a:ext uri="{FF2B5EF4-FFF2-40B4-BE49-F238E27FC236}">
                  <a16:creationId xmlns:a16="http://schemas.microsoft.com/office/drawing/2014/main" id="{DD0F18E2-1AB4-4068-BA8F-DC0147747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4629150"/>
              <a:ext cx="690562" cy="704850"/>
              <a:chOff x="6243638" y="4629150"/>
              <a:chExt cx="1681162" cy="1681162"/>
            </a:xfrm>
          </p:grpSpPr>
          <p:pic>
            <p:nvPicPr>
              <p:cNvPr id="52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E074501B-5489-4202-8EBC-2820FF88E4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89DE283-4771-490C-AD04-C274DB5D4D86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latin typeface="+mj-lt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6EF1C08-5D43-4F2E-86F6-9A9CAF61AE4C}"/>
                  </a:ext>
                </a:extLst>
              </p:cNvPr>
              <p:cNvCxnSpPr/>
              <p:nvPr/>
            </p:nvCxnSpPr>
            <p:spPr>
              <a:xfrm>
                <a:off x="7086151" y="4875267"/>
                <a:ext cx="0" cy="53388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B7AD729-C443-4923-9186-07C777DB61E0}"/>
                  </a:ext>
                </a:extLst>
              </p:cNvPr>
              <p:cNvCxnSpPr/>
              <p:nvPr/>
            </p:nvCxnSpPr>
            <p:spPr>
              <a:xfrm flipH="1">
                <a:off x="7086151" y="5409149"/>
                <a:ext cx="3826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A3E42834-1C66-4952-B44A-A5E78D7E66B8}"/>
              </a:ext>
            </a:extLst>
          </p:cNvPr>
          <p:cNvGrpSpPr>
            <a:grpSpLocks/>
          </p:cNvGrpSpPr>
          <p:nvPr/>
        </p:nvGrpSpPr>
        <p:grpSpPr bwMode="auto">
          <a:xfrm>
            <a:off x="8626985" y="5015998"/>
            <a:ext cx="690562" cy="762000"/>
            <a:chOff x="6243641" y="4572000"/>
            <a:chExt cx="690563" cy="762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60B7177-9B92-432A-9B29-B5F1D78B37B1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8" name="Group 18">
              <a:extLst>
                <a:ext uri="{FF2B5EF4-FFF2-40B4-BE49-F238E27FC236}">
                  <a16:creationId xmlns:a16="http://schemas.microsoft.com/office/drawing/2014/main" id="{49C65151-77D4-42C8-9356-EDD01DEB4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41" y="4629150"/>
              <a:ext cx="690563" cy="704850"/>
              <a:chOff x="6243638" y="4629150"/>
              <a:chExt cx="1681162" cy="1681162"/>
            </a:xfrm>
          </p:grpSpPr>
          <p:pic>
            <p:nvPicPr>
              <p:cNvPr id="59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B1B3902D-CBDF-41E9-B2A9-05C99BB95E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9CE1194-3954-446F-A581-79B72CF942A4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latin typeface="+mj-lt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C5E82A-4B3B-473A-9D0B-E68388D542A9}"/>
                  </a:ext>
                </a:extLst>
              </p:cNvPr>
              <p:cNvCxnSpPr/>
              <p:nvPr/>
            </p:nvCxnSpPr>
            <p:spPr>
              <a:xfrm>
                <a:off x="6769243" y="4829830"/>
                <a:ext cx="343961" cy="55281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CACF32E-1CAF-48AD-83D4-4C8AAAD3F011}"/>
                  </a:ext>
                </a:extLst>
              </p:cNvPr>
              <p:cNvCxnSpPr/>
              <p:nvPr/>
            </p:nvCxnSpPr>
            <p:spPr>
              <a:xfrm flipH="1">
                <a:off x="7113204" y="5193325"/>
                <a:ext cx="371015" cy="18174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30">
            <a:extLst>
              <a:ext uri="{FF2B5EF4-FFF2-40B4-BE49-F238E27FC236}">
                <a16:creationId xmlns:a16="http://schemas.microsoft.com/office/drawing/2014/main" id="{2455D030-0046-4829-9343-2F7AC9B7BB16}"/>
              </a:ext>
            </a:extLst>
          </p:cNvPr>
          <p:cNvGrpSpPr>
            <a:grpSpLocks/>
          </p:cNvGrpSpPr>
          <p:nvPr/>
        </p:nvGrpSpPr>
        <p:grpSpPr bwMode="auto">
          <a:xfrm>
            <a:off x="9941435" y="5015998"/>
            <a:ext cx="690562" cy="762000"/>
            <a:chOff x="6243638" y="4572000"/>
            <a:chExt cx="690562" cy="762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1E47116-1B20-4941-90B0-12741B987838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65" name="Group 18">
              <a:extLst>
                <a:ext uri="{FF2B5EF4-FFF2-40B4-BE49-F238E27FC236}">
                  <a16:creationId xmlns:a16="http://schemas.microsoft.com/office/drawing/2014/main" id="{8EB03F9D-D6BE-4621-8230-0D9B58CE1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4629150"/>
              <a:ext cx="690562" cy="704850"/>
              <a:chOff x="6243638" y="4629150"/>
              <a:chExt cx="1681162" cy="1681162"/>
            </a:xfrm>
          </p:grpSpPr>
          <p:pic>
            <p:nvPicPr>
              <p:cNvPr id="66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44394F47-0F06-4A86-93B6-C329368259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7B654FF-E306-4801-9D71-72AA33C94FC6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>
                  <a:latin typeface="+mj-lt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1BF321C-0719-4D6A-BFD6-E2C1F0419CE9}"/>
                  </a:ext>
                </a:extLst>
              </p:cNvPr>
              <p:cNvCxnSpPr/>
              <p:nvPr/>
            </p:nvCxnSpPr>
            <p:spPr>
              <a:xfrm flipH="1" flipV="1">
                <a:off x="7066827" y="5401576"/>
                <a:ext cx="185508" cy="54524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4EAF41E-B722-4BD5-850C-1E018D99F73F}"/>
                  </a:ext>
                </a:extLst>
              </p:cNvPr>
              <p:cNvCxnSpPr/>
              <p:nvPr/>
            </p:nvCxnSpPr>
            <p:spPr>
              <a:xfrm flipH="1">
                <a:off x="7086152" y="5409149"/>
                <a:ext cx="38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D7B6F47-B6A7-4583-8942-EBC36218EBF5}"/>
              </a:ext>
            </a:extLst>
          </p:cNvPr>
          <p:cNvCxnSpPr/>
          <p:nvPr/>
        </p:nvCxnSpPr>
        <p:spPr>
          <a:xfrm>
            <a:off x="8603172" y="4863598"/>
            <a:ext cx="2133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AB2E204-5CC4-4FEA-BF16-1B034376376A}"/>
              </a:ext>
            </a:extLst>
          </p:cNvPr>
          <p:cNvSpPr/>
          <p:nvPr/>
        </p:nvSpPr>
        <p:spPr>
          <a:xfrm>
            <a:off x="9365172" y="3796798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  <a:latin typeface="+mj-lt"/>
              </a:rPr>
              <a:t>3:00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905F1FD-F32D-4EA0-AAA4-C9EF4B33CF13}"/>
              </a:ext>
            </a:extLst>
          </p:cNvPr>
          <p:cNvSpPr/>
          <p:nvPr/>
        </p:nvSpPr>
        <p:spPr>
          <a:xfrm>
            <a:off x="10008110" y="5701798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  <a:latin typeface="+mj-lt"/>
              </a:rPr>
              <a:t>3:25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E1981E-0944-4891-8ED9-89F90F42DD08}"/>
              </a:ext>
            </a:extLst>
          </p:cNvPr>
          <p:cNvSpPr/>
          <p:nvPr/>
        </p:nvSpPr>
        <p:spPr>
          <a:xfrm>
            <a:off x="8700010" y="5701798"/>
            <a:ext cx="5334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  <a:latin typeface="+mj-lt"/>
              </a:rPr>
              <a:t>2:50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C87998-4A0A-467B-BC2D-12A19443D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736" y="3982445"/>
            <a:ext cx="14488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Time server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BA7A7A-4488-407C-A8AC-C6EE903F26FB}"/>
              </a:ext>
            </a:extLst>
          </p:cNvPr>
          <p:cNvCxnSpPr/>
          <p:nvPr/>
        </p:nvCxnSpPr>
        <p:spPr>
          <a:xfrm>
            <a:off x="8984172" y="4253998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20ED523-DB7A-466B-A6ED-F917DECB7923}"/>
              </a:ext>
            </a:extLst>
          </p:cNvPr>
          <p:cNvSpPr/>
          <p:nvPr/>
        </p:nvSpPr>
        <p:spPr>
          <a:xfrm>
            <a:off x="9365172" y="3796798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  <a:latin typeface="+mj-lt"/>
              </a:rPr>
              <a:t>3:00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D74AA1-7E28-49BC-925A-4BB9FE1EDEC9}"/>
              </a:ext>
            </a:extLst>
          </p:cNvPr>
          <p:cNvSpPr/>
          <p:nvPr/>
        </p:nvSpPr>
        <p:spPr>
          <a:xfrm>
            <a:off x="9365172" y="3796798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  <a:latin typeface="+mj-lt"/>
              </a:rPr>
              <a:t>3:00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80CDD76-D218-4740-BD4C-ED6564AF4611}"/>
              </a:ext>
            </a:extLst>
          </p:cNvPr>
          <p:cNvSpPr/>
          <p:nvPr/>
        </p:nvSpPr>
        <p:spPr>
          <a:xfrm>
            <a:off x="8222171" y="5435098"/>
            <a:ext cx="722815" cy="2667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</a:rPr>
              <a:t>-0:10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704327-4747-4D38-90C9-82237A2C3FEC}"/>
              </a:ext>
            </a:extLst>
          </p:cNvPr>
          <p:cNvSpPr/>
          <p:nvPr/>
        </p:nvSpPr>
        <p:spPr>
          <a:xfrm>
            <a:off x="10431971" y="5435098"/>
            <a:ext cx="722815" cy="2667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</a:rPr>
              <a:t>+0:25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52B331A-3D3C-4662-BD09-06EFE97CDA72}"/>
              </a:ext>
            </a:extLst>
          </p:cNvPr>
          <p:cNvSpPr/>
          <p:nvPr/>
        </p:nvSpPr>
        <p:spPr>
          <a:xfrm>
            <a:off x="10127171" y="3911098"/>
            <a:ext cx="722815" cy="2667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</a:rPr>
              <a:t>+0:00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7E60282-7706-4784-A0D1-A4FD1D4C596D}"/>
              </a:ext>
            </a:extLst>
          </p:cNvPr>
          <p:cNvSpPr/>
          <p:nvPr/>
        </p:nvSpPr>
        <p:spPr>
          <a:xfrm>
            <a:off x="10812971" y="3911098"/>
            <a:ext cx="722815" cy="2667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</a:rPr>
              <a:t>+0:05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A80BA9D-2BE0-4DE3-B132-9E7C535C9C1D}"/>
              </a:ext>
            </a:extLst>
          </p:cNvPr>
          <p:cNvSpPr/>
          <p:nvPr/>
        </p:nvSpPr>
        <p:spPr>
          <a:xfrm>
            <a:off x="10812971" y="4173036"/>
            <a:ext cx="722815" cy="2667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</a:rPr>
              <a:t>+0:15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CC821F2-E5F5-4D46-A4C0-9DB18837D63A}"/>
              </a:ext>
            </a:extLst>
          </p:cNvPr>
          <p:cNvSpPr/>
          <p:nvPr/>
        </p:nvSpPr>
        <p:spPr>
          <a:xfrm>
            <a:off x="10812971" y="4465136"/>
            <a:ext cx="722815" cy="2667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</a:rPr>
              <a:t>-0:20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EBFA3F5-8C35-4B08-9879-E0A76D367237}"/>
              </a:ext>
            </a:extLst>
          </p:cNvPr>
          <p:cNvSpPr/>
          <p:nvPr/>
        </p:nvSpPr>
        <p:spPr>
          <a:xfrm>
            <a:off x="8657147" y="5701798"/>
            <a:ext cx="6096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3:05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0D08B0-E8B4-485C-9458-14B451F305FE}"/>
              </a:ext>
            </a:extLst>
          </p:cNvPr>
          <p:cNvSpPr/>
          <p:nvPr/>
        </p:nvSpPr>
        <p:spPr>
          <a:xfrm>
            <a:off x="9974772" y="5701798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3:05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F47530B-D530-4B2E-B866-3D4EDC4A0D89}"/>
              </a:ext>
            </a:extLst>
          </p:cNvPr>
          <p:cNvSpPr/>
          <p:nvPr/>
        </p:nvSpPr>
        <p:spPr>
          <a:xfrm>
            <a:off x="9342947" y="3796798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  <a:latin typeface="+mj-lt"/>
              </a:rPr>
              <a:t>3:05</a:t>
            </a:r>
          </a:p>
        </p:txBody>
      </p:sp>
    </p:spTree>
    <p:extLst>
      <p:ext uri="{BB962C8B-B14F-4D97-AF65-F5344CB8AC3E}">
        <p14:creationId xmlns:p14="http://schemas.microsoft.com/office/powerpoint/2010/main" val="83761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9348 0.2034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1016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931 0.2039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1018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15664 -0.1826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-914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25 -0.1414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04167 0.1413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677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2125 0.1840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8634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75 -0.016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2000" fill="hold"/>
                                        <p:tgtEl>
                                          <p:spTgt spid="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2000" fill="hold"/>
                                        <p:tgtEl>
                                          <p:spTgt spid="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2000" fill="hold"/>
                                        <p:tgtEl>
                                          <p:spTgt spid="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1" grpId="0" animBg="1"/>
      <p:bldP spid="72" grpId="0" animBg="1"/>
      <p:bldP spid="73" grpId="0" animBg="1"/>
      <p:bldP spid="74" grpId="0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two machines do not interact, there is no need to synchronize them.</a:t>
            </a:r>
          </a:p>
          <a:p>
            <a:pPr marL="714375" lvl="2" indent="-357188">
              <a:defRPr/>
            </a:pPr>
            <a:r>
              <a:rPr lang="en-US" altLang="en-US" sz="2400" dirty="0"/>
              <a:t>What usually matters is that processes agree on the order in which events occur rather than the time at which they occurred</a:t>
            </a:r>
          </a:p>
          <a:p>
            <a:r>
              <a:rPr lang="en-US" altLang="en-US" dirty="0"/>
              <a:t>Many times, it is sufficient if processes agree on the order in which the events have occurred in a DS</a:t>
            </a:r>
          </a:p>
          <a:p>
            <a:pPr marL="714375" lvl="2" indent="-357188">
              <a:defRPr/>
            </a:pPr>
            <a:r>
              <a:rPr lang="en-US" altLang="en-US" sz="2400" dirty="0"/>
              <a:t>For example, for a distributed make utility, it is sufficient to know if an input file was modified before or after its object file</a:t>
            </a:r>
          </a:p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  <a:defRPr/>
            </a:pPr>
            <a:r>
              <a:rPr lang="en-US" altLang="en-US" sz="2400" dirty="0"/>
              <a:t>Logical clocks are used to define an order of events without measuring the physical time at which the events occurred</a:t>
            </a:r>
          </a:p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  <a:defRPr/>
            </a:pPr>
            <a:r>
              <a:rPr lang="en-US" altLang="en-US" sz="2400" dirty="0"/>
              <a:t>Two types of logical clocks:</a:t>
            </a:r>
          </a:p>
          <a:p>
            <a:pPr marL="814387" lvl="2" indent="-457200">
              <a:buFont typeface="+mj-lt"/>
              <a:buAutoNum type="arabicPeriod"/>
              <a:defRPr/>
            </a:pPr>
            <a:r>
              <a:rPr lang="en-US" altLang="en-US" sz="2400" dirty="0" err="1">
                <a:solidFill>
                  <a:schemeClr val="accent6"/>
                </a:solidFill>
              </a:rPr>
              <a:t>Lamport’s</a:t>
            </a:r>
            <a:r>
              <a:rPr lang="en-US" altLang="en-US" sz="2400" dirty="0">
                <a:solidFill>
                  <a:schemeClr val="accent6"/>
                </a:solidFill>
              </a:rPr>
              <a:t> Logical Clock (or simply, </a:t>
            </a:r>
            <a:r>
              <a:rPr lang="en-US" altLang="en-US" sz="2400" dirty="0" err="1">
                <a:solidFill>
                  <a:schemeClr val="accent6"/>
                </a:solidFill>
              </a:rPr>
              <a:t>Lamport’s</a:t>
            </a:r>
            <a:r>
              <a:rPr lang="en-US" altLang="en-US" sz="2400" dirty="0">
                <a:solidFill>
                  <a:schemeClr val="accent6"/>
                </a:solidFill>
              </a:rPr>
              <a:t> Clock)</a:t>
            </a:r>
          </a:p>
          <a:p>
            <a:pPr marL="814387" lvl="2" indent="-457200">
              <a:buFont typeface="+mj-lt"/>
              <a:buAutoNum type="arabicPeriod"/>
              <a:defRPr/>
            </a:pPr>
            <a:r>
              <a:rPr lang="en-US" altLang="en-US" sz="2400" dirty="0">
                <a:solidFill>
                  <a:schemeClr val="accent6"/>
                </a:solidFill>
              </a:rPr>
              <a:t>Vector Clock</a:t>
            </a:r>
          </a:p>
        </p:txBody>
      </p:sp>
    </p:spTree>
    <p:extLst>
      <p:ext uri="{BB962C8B-B14F-4D97-AF65-F5344CB8AC3E}">
        <p14:creationId xmlns:p14="http://schemas.microsoft.com/office/powerpoint/2010/main" val="18497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Lamport’s</a:t>
            </a:r>
            <a:r>
              <a:rPr lang="en-US" dirty="0"/>
              <a:t> Logical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Lamport</a:t>
            </a:r>
            <a:r>
              <a:rPr lang="en-US" altLang="en-US" dirty="0"/>
              <a:t> advocated maintaining logical clocks at the processes to keep track of the order of events</a:t>
            </a:r>
          </a:p>
          <a:p>
            <a:r>
              <a:rPr lang="en-US" altLang="en-US" dirty="0"/>
              <a:t>To synchronize logical clocks, </a:t>
            </a:r>
            <a:r>
              <a:rPr lang="en-US" altLang="en-US" dirty="0" err="1"/>
              <a:t>Lamport</a:t>
            </a:r>
            <a:r>
              <a:rPr lang="en-US" altLang="en-US" dirty="0"/>
              <a:t> defined a relation called </a:t>
            </a:r>
            <a:r>
              <a:rPr lang="en-US" altLang="en-US" b="1" dirty="0">
                <a:solidFill>
                  <a:schemeClr val="accent6"/>
                </a:solidFill>
              </a:rPr>
              <a:t>“happened-before”</a:t>
            </a:r>
          </a:p>
          <a:p>
            <a:r>
              <a:rPr lang="en-US" altLang="en-US" dirty="0"/>
              <a:t>The expression </a:t>
            </a:r>
            <a:r>
              <a:rPr lang="en-US" altLang="en-US" b="1" dirty="0"/>
              <a:t>a</a:t>
            </a:r>
            <a:r>
              <a:rPr lang="en-US" b="1" dirty="0">
                <a:sym typeface="Wingdings" pitchFamily="2" charset="2"/>
              </a:rPr>
              <a:t> </a:t>
            </a:r>
            <a:r>
              <a:rPr lang="en-US" altLang="en-US" b="1" dirty="0"/>
              <a:t> b </a:t>
            </a:r>
            <a:r>
              <a:rPr lang="en-US" altLang="en-US" dirty="0"/>
              <a:t>(reads as “a happened before b”) means that all entities in a DS agree that event a occurred before event b</a:t>
            </a:r>
          </a:p>
        </p:txBody>
      </p:sp>
    </p:spTree>
    <p:extLst>
      <p:ext uri="{BB962C8B-B14F-4D97-AF65-F5344CB8AC3E}">
        <p14:creationId xmlns:p14="http://schemas.microsoft.com/office/powerpoint/2010/main" val="34482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Happened-before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happened-before relation can be observed directly in two situations: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If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are events in the same process, and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occurs before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, then 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</a:rPr>
              <a:t>a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b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 is true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If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 is an event of message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 being sent by a process, and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b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 is the event of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m </a:t>
            </a:r>
            <a:r>
              <a:rPr lang="en-US" altLang="en-US" sz="24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(i.e., the same message) 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being received by another process, then 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ab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 is true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endParaRPr lang="en-US" altLang="en-US" sz="2400" dirty="0">
              <a:latin typeface="+mj-lt"/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265113" lvl="1" indent="-265113">
              <a:spcBef>
                <a:spcPts val="1000"/>
              </a:spcBef>
              <a:spcAft>
                <a:spcPts val="600"/>
              </a:spcAft>
              <a:buFont typeface="Webdings" panose="05030102010509060703" pitchFamily="18" charset="2"/>
              <a:buChar char=""/>
            </a:pPr>
            <a:r>
              <a:rPr lang="en-US" altLang="en-US" sz="2400" dirty="0">
                <a:sym typeface="Wingdings" panose="05000000000000000000" pitchFamily="2" charset="2"/>
              </a:rPr>
              <a:t>The happened-before relation is transitive</a:t>
            </a:r>
          </a:p>
          <a:p>
            <a:pPr marL="714375" lvl="2" indent="-357188">
              <a:spcAft>
                <a:spcPts val="600"/>
              </a:spcAft>
              <a:defRPr/>
            </a:pPr>
            <a:r>
              <a:rPr lang="en-US" altLang="en-US" sz="2400" dirty="0">
                <a:sym typeface="Wingdings" panose="05000000000000000000" pitchFamily="2" charset="2"/>
              </a:rPr>
              <a:t>If </a:t>
            </a:r>
            <a:r>
              <a:rPr lang="en-US" altLang="en-US" sz="2400" dirty="0" err="1">
                <a:sym typeface="Wingdings" panose="05000000000000000000" pitchFamily="2" charset="2"/>
              </a:rPr>
              <a:t>ab</a:t>
            </a:r>
            <a:r>
              <a:rPr lang="en-US" altLang="en-US" sz="2400" dirty="0">
                <a:sym typeface="Wingdings" panose="05000000000000000000" pitchFamily="2" charset="2"/>
              </a:rPr>
              <a:t> and </a:t>
            </a:r>
            <a:r>
              <a:rPr lang="en-US" altLang="en-US" sz="2400" dirty="0" err="1">
                <a:sym typeface="Wingdings" panose="05000000000000000000" pitchFamily="2" charset="2"/>
              </a:rPr>
              <a:t>bc</a:t>
            </a:r>
            <a:r>
              <a:rPr lang="en-US" altLang="en-US" sz="2400" dirty="0">
                <a:sym typeface="Wingdings" panose="05000000000000000000" pitchFamily="2" charset="2"/>
              </a:rPr>
              <a:t>, then </a:t>
            </a:r>
            <a:r>
              <a:rPr lang="en-US" altLang="en-US" sz="2400" dirty="0" err="1">
                <a:sym typeface="Wingdings" panose="05000000000000000000" pitchFamily="2" charset="2"/>
              </a:rPr>
              <a:t>ac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007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Logical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1D3064"/>
                </a:solidFill>
              </a:rPr>
              <a:t>From the happened-before relation, we can infer that:</a:t>
            </a:r>
          </a:p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  <a:defRPr/>
            </a:pPr>
            <a:r>
              <a:rPr lang="en-US" altLang="en-US" sz="2400" dirty="0"/>
              <a:t>If two events a and b occur within the same process and a</a:t>
            </a:r>
            <a:r>
              <a:rPr lang="en-US" altLang="en-US" sz="2400" b="1" dirty="0">
                <a:ea typeface="MS PGothic" panose="020B0600070205080204" pitchFamily="34" charset="-128"/>
                <a:sym typeface="Wingdings" panose="05000000000000000000" pitchFamily="2" charset="2"/>
              </a:rPr>
              <a:t>  </a:t>
            </a:r>
            <a:r>
              <a:rPr lang="en-US" altLang="en-US" sz="2400" dirty="0"/>
              <a:t>b, then C(a) and C(b) are assigned time values such that C(a) &lt; C(b)</a:t>
            </a:r>
          </a:p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  <a:defRPr/>
            </a:pPr>
            <a:r>
              <a:rPr lang="en-US" altLang="en-US" sz="2400" dirty="0"/>
              <a:t>If a is the event of sending message m from one process (say P1), and b is the event of receiving m (i.e., the same message) at another process (say, P2), then: </a:t>
            </a:r>
          </a:p>
          <a:p>
            <a:pPr marL="714375" lvl="2" indent="-357188">
              <a:defRPr/>
            </a:pPr>
            <a:r>
              <a:rPr lang="en-US" altLang="en-US" sz="2400" dirty="0"/>
              <a:t>The time values C1(a) and C2(b) are assigned in a way such that the two processes agree that C1(a) &lt; C2(b)</a:t>
            </a:r>
          </a:p>
          <a:p>
            <a:r>
              <a:rPr lang="en-US" altLang="en-US" dirty="0"/>
              <a:t>The clock time C must always go forward (increasing), and never backward (decreasing)</a:t>
            </a:r>
          </a:p>
        </p:txBody>
      </p:sp>
    </p:spTree>
    <p:extLst>
      <p:ext uri="{BB962C8B-B14F-4D97-AF65-F5344CB8AC3E}">
        <p14:creationId xmlns:p14="http://schemas.microsoft.com/office/powerpoint/2010/main" val="57066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Logical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879345" cy="5590565"/>
          </a:xfrm>
        </p:spPr>
        <p:txBody>
          <a:bodyPr/>
          <a:lstStyle/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  <a:defRPr/>
            </a:pPr>
            <a:r>
              <a:rPr lang="en-US" altLang="en-US" sz="2400" dirty="0"/>
              <a:t>Three processes P1, P2 and P3 running at different rates</a:t>
            </a:r>
          </a:p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  <a:defRPr/>
            </a:pPr>
            <a:r>
              <a:rPr lang="en-US" altLang="en-US" sz="2400" dirty="0"/>
              <a:t>If the processes communicate between each other, there might be discrepancies in agreeing on the event ordering</a:t>
            </a:r>
          </a:p>
          <a:p>
            <a:pPr marL="714375" lvl="2" indent="-357188">
              <a:defRPr/>
            </a:pPr>
            <a:r>
              <a:rPr lang="en-US" altLang="en-US" sz="2400" dirty="0"/>
              <a:t>Ordering of sending and receiving messages </a:t>
            </a:r>
            <a:r>
              <a:rPr lang="en-US" altLang="en-US" sz="2400" dirty="0">
                <a:solidFill>
                  <a:schemeClr val="accent6"/>
                </a:solidFill>
              </a:rPr>
              <a:t>m1 and m2 are correct</a:t>
            </a:r>
          </a:p>
          <a:p>
            <a:pPr marL="714375" lvl="2" indent="-357188">
              <a:defRPr/>
            </a:pPr>
            <a:r>
              <a:rPr lang="en-US" altLang="en-US" sz="2400" dirty="0"/>
              <a:t>However, </a:t>
            </a:r>
            <a:r>
              <a:rPr lang="en-US" altLang="en-US" sz="2400" dirty="0">
                <a:solidFill>
                  <a:schemeClr val="accent6"/>
                </a:solidFill>
              </a:rPr>
              <a:t>m3 and m4 violate the happened-before </a:t>
            </a:r>
            <a:r>
              <a:rPr lang="en-US" altLang="en-US" sz="2400" dirty="0"/>
              <a:t>relationship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8482013" y="1604962"/>
            <a:ext cx="3200400" cy="3886200"/>
            <a:chOff x="8482013" y="1604962"/>
            <a:chExt cx="3200400" cy="38862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A8CE045-0195-4A40-9B57-134CD7A469AE}"/>
                </a:ext>
              </a:extLst>
            </p:cNvPr>
            <p:cNvSpPr/>
            <p:nvPr/>
          </p:nvSpPr>
          <p:spPr>
            <a:xfrm>
              <a:off x="8558213" y="21383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BA8B18F-F220-4BF8-ACD2-86A6C848CD93}"/>
                </a:ext>
              </a:extLst>
            </p:cNvPr>
            <p:cNvSpPr/>
            <p:nvPr/>
          </p:nvSpPr>
          <p:spPr>
            <a:xfrm>
              <a:off x="8558213" y="24431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6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76996B-608D-404E-8FFC-3085CF1FDE2D}"/>
                </a:ext>
              </a:extLst>
            </p:cNvPr>
            <p:cNvSpPr/>
            <p:nvPr/>
          </p:nvSpPr>
          <p:spPr>
            <a:xfrm>
              <a:off x="8558213" y="27479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12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C9E2749-28F8-4A81-9F5C-D274262AC202}"/>
                </a:ext>
              </a:extLst>
            </p:cNvPr>
            <p:cNvSpPr/>
            <p:nvPr/>
          </p:nvSpPr>
          <p:spPr>
            <a:xfrm>
              <a:off x="8558213" y="30527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18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31B153A-BC60-4759-B54A-8E8819B3B80F}"/>
                </a:ext>
              </a:extLst>
            </p:cNvPr>
            <p:cNvSpPr/>
            <p:nvPr/>
          </p:nvSpPr>
          <p:spPr>
            <a:xfrm>
              <a:off x="8558213" y="33575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24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A54272-C725-4E00-AC86-9D7B7FD2D72D}"/>
                </a:ext>
              </a:extLst>
            </p:cNvPr>
            <p:cNvSpPr/>
            <p:nvPr/>
          </p:nvSpPr>
          <p:spPr>
            <a:xfrm>
              <a:off x="8558213" y="36623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30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783FB2-B915-4D16-901E-6E145CE4F23A}"/>
                </a:ext>
              </a:extLst>
            </p:cNvPr>
            <p:cNvSpPr/>
            <p:nvPr/>
          </p:nvSpPr>
          <p:spPr>
            <a:xfrm>
              <a:off x="8558213" y="39671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36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23E359E-60B5-4188-A606-89F6543AD43C}"/>
                </a:ext>
              </a:extLst>
            </p:cNvPr>
            <p:cNvSpPr/>
            <p:nvPr/>
          </p:nvSpPr>
          <p:spPr>
            <a:xfrm>
              <a:off x="8558213" y="42719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42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7452C4-B8F2-4C79-A364-02D8A3EAFDCF}"/>
                </a:ext>
              </a:extLst>
            </p:cNvPr>
            <p:cNvSpPr/>
            <p:nvPr/>
          </p:nvSpPr>
          <p:spPr>
            <a:xfrm>
              <a:off x="8558213" y="45767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48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C4013B-705A-4CAE-A62C-908BCF337633}"/>
                </a:ext>
              </a:extLst>
            </p:cNvPr>
            <p:cNvSpPr/>
            <p:nvPr/>
          </p:nvSpPr>
          <p:spPr>
            <a:xfrm>
              <a:off x="8558213" y="48815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54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056E560-155B-4701-9E36-BA523FE388EF}"/>
                </a:ext>
              </a:extLst>
            </p:cNvPr>
            <p:cNvSpPr/>
            <p:nvPr/>
          </p:nvSpPr>
          <p:spPr>
            <a:xfrm>
              <a:off x="8558213" y="5186362"/>
              <a:ext cx="533400" cy="304800"/>
            </a:xfrm>
            <a:prstGeom prst="rect">
              <a:avLst/>
            </a:prstGeom>
            <a:solidFill>
              <a:srgbClr val="1D306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60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CC844C0-2868-4832-BCDF-D2E114A1FA1D}"/>
                </a:ext>
              </a:extLst>
            </p:cNvPr>
            <p:cNvSpPr/>
            <p:nvPr/>
          </p:nvSpPr>
          <p:spPr>
            <a:xfrm>
              <a:off x="9853613" y="21383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DF99E4-3911-424A-86F6-CCED2C284801}"/>
                </a:ext>
              </a:extLst>
            </p:cNvPr>
            <p:cNvSpPr/>
            <p:nvPr/>
          </p:nvSpPr>
          <p:spPr>
            <a:xfrm>
              <a:off x="9853613" y="24431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8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9D6CB2F-A44D-41AD-808B-2F52DE023E1B}"/>
                </a:ext>
              </a:extLst>
            </p:cNvPr>
            <p:cNvSpPr/>
            <p:nvPr/>
          </p:nvSpPr>
          <p:spPr>
            <a:xfrm>
              <a:off x="9853613" y="27479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16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3FEFDCA-E534-4E2E-A227-1ACCF0635FBE}"/>
                </a:ext>
              </a:extLst>
            </p:cNvPr>
            <p:cNvSpPr/>
            <p:nvPr/>
          </p:nvSpPr>
          <p:spPr>
            <a:xfrm>
              <a:off x="9853613" y="30527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24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0312B9A-0560-47B5-9A35-B110A4D98316}"/>
                </a:ext>
              </a:extLst>
            </p:cNvPr>
            <p:cNvSpPr/>
            <p:nvPr/>
          </p:nvSpPr>
          <p:spPr>
            <a:xfrm>
              <a:off x="9853613" y="33575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32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E7F1CD3-FF5E-4BB0-91F1-F01B9B9766DA}"/>
                </a:ext>
              </a:extLst>
            </p:cNvPr>
            <p:cNvSpPr/>
            <p:nvPr/>
          </p:nvSpPr>
          <p:spPr>
            <a:xfrm>
              <a:off x="9853613" y="36623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40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801FE69-CE44-4497-A3FC-D8286EBDDC9D}"/>
                </a:ext>
              </a:extLst>
            </p:cNvPr>
            <p:cNvSpPr/>
            <p:nvPr/>
          </p:nvSpPr>
          <p:spPr>
            <a:xfrm>
              <a:off x="9853613" y="39671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48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755EF12-43EB-4411-B5BB-559AFBD50BB5}"/>
                </a:ext>
              </a:extLst>
            </p:cNvPr>
            <p:cNvSpPr/>
            <p:nvPr/>
          </p:nvSpPr>
          <p:spPr>
            <a:xfrm>
              <a:off x="9853613" y="42719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56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14E16CA-47A8-4AC1-A313-69A53BE86446}"/>
                </a:ext>
              </a:extLst>
            </p:cNvPr>
            <p:cNvSpPr/>
            <p:nvPr/>
          </p:nvSpPr>
          <p:spPr>
            <a:xfrm>
              <a:off x="9853613" y="45767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64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721AFF1-690D-46C1-AE72-FEA9DD3B75C0}"/>
                </a:ext>
              </a:extLst>
            </p:cNvPr>
            <p:cNvSpPr/>
            <p:nvPr/>
          </p:nvSpPr>
          <p:spPr>
            <a:xfrm>
              <a:off x="9853613" y="48815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72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0E6B47-15B5-41B8-AD56-30436D94101F}"/>
                </a:ext>
              </a:extLst>
            </p:cNvPr>
            <p:cNvSpPr/>
            <p:nvPr/>
          </p:nvSpPr>
          <p:spPr>
            <a:xfrm>
              <a:off x="9853613" y="5186362"/>
              <a:ext cx="5334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80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ADD38E-4FF9-4294-BB09-37185CFB09B7}"/>
                </a:ext>
              </a:extLst>
            </p:cNvPr>
            <p:cNvSpPr/>
            <p:nvPr/>
          </p:nvSpPr>
          <p:spPr>
            <a:xfrm>
              <a:off x="11072813" y="21383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0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8AA0933-F412-4441-9CED-4E7DDEBB82C7}"/>
                </a:ext>
              </a:extLst>
            </p:cNvPr>
            <p:cNvSpPr/>
            <p:nvPr/>
          </p:nvSpPr>
          <p:spPr>
            <a:xfrm>
              <a:off x="11072813" y="24431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10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F020D9C-2643-4670-BA59-075102B89054}"/>
                </a:ext>
              </a:extLst>
            </p:cNvPr>
            <p:cNvSpPr/>
            <p:nvPr/>
          </p:nvSpPr>
          <p:spPr>
            <a:xfrm>
              <a:off x="11072813" y="27479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20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7227237-D863-4BE5-9AE9-4E9A9C649482}"/>
                </a:ext>
              </a:extLst>
            </p:cNvPr>
            <p:cNvSpPr/>
            <p:nvPr/>
          </p:nvSpPr>
          <p:spPr>
            <a:xfrm>
              <a:off x="11072813" y="30527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30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5AF7B61-FABD-4F2C-BBB9-8507BE9DC4AB}"/>
                </a:ext>
              </a:extLst>
            </p:cNvPr>
            <p:cNvSpPr/>
            <p:nvPr/>
          </p:nvSpPr>
          <p:spPr>
            <a:xfrm>
              <a:off x="11072813" y="33575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40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879D59-BBF0-4A64-8D85-92D1C8368FCA}"/>
                </a:ext>
              </a:extLst>
            </p:cNvPr>
            <p:cNvSpPr/>
            <p:nvPr/>
          </p:nvSpPr>
          <p:spPr>
            <a:xfrm>
              <a:off x="11072813" y="36623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50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295491D-6571-4AD9-B24A-AA400EE2F042}"/>
                </a:ext>
              </a:extLst>
            </p:cNvPr>
            <p:cNvSpPr/>
            <p:nvPr/>
          </p:nvSpPr>
          <p:spPr>
            <a:xfrm>
              <a:off x="11072813" y="39671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60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2B829B4-67A0-426A-BA21-062C808AEC3A}"/>
                </a:ext>
              </a:extLst>
            </p:cNvPr>
            <p:cNvSpPr/>
            <p:nvPr/>
          </p:nvSpPr>
          <p:spPr>
            <a:xfrm>
              <a:off x="11072813" y="42719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70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B27B993-8F90-43D9-9273-646C8D0B98F6}"/>
                </a:ext>
              </a:extLst>
            </p:cNvPr>
            <p:cNvSpPr/>
            <p:nvPr/>
          </p:nvSpPr>
          <p:spPr>
            <a:xfrm>
              <a:off x="11072813" y="45767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80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F7FE815-38BF-4143-8BD7-E608DAA3CAD6}"/>
                </a:ext>
              </a:extLst>
            </p:cNvPr>
            <p:cNvSpPr/>
            <p:nvPr/>
          </p:nvSpPr>
          <p:spPr>
            <a:xfrm>
              <a:off x="11072813" y="48815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90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D1C69EC-3F4D-4DF0-A204-8A5A5DCADA13}"/>
                </a:ext>
              </a:extLst>
            </p:cNvPr>
            <p:cNvSpPr/>
            <p:nvPr/>
          </p:nvSpPr>
          <p:spPr>
            <a:xfrm>
              <a:off x="11072813" y="5186362"/>
              <a:ext cx="533400" cy="3048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100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7EC2AC9-4AE6-4BA1-BDF8-ACDFBB24AEE1}"/>
                </a:ext>
              </a:extLst>
            </p:cNvPr>
            <p:cNvSpPr/>
            <p:nvPr/>
          </p:nvSpPr>
          <p:spPr>
            <a:xfrm>
              <a:off x="8482013" y="1604962"/>
              <a:ext cx="685800" cy="381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+mj-lt"/>
                  <a:cs typeface="Courier New" pitchFamily="49" charset="0"/>
                </a:rPr>
                <a:t>P1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DEE8114-7A28-4C6B-8709-1FCB51722A3B}"/>
                </a:ext>
              </a:extLst>
            </p:cNvPr>
            <p:cNvSpPr/>
            <p:nvPr/>
          </p:nvSpPr>
          <p:spPr>
            <a:xfrm>
              <a:off x="9777413" y="1604962"/>
              <a:ext cx="685800" cy="381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+mj-lt"/>
                  <a:cs typeface="Courier New" pitchFamily="49" charset="0"/>
                </a:rPr>
                <a:t>P2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ADFA54C-5094-4334-BA4A-DF34C562B7A8}"/>
                </a:ext>
              </a:extLst>
            </p:cNvPr>
            <p:cNvSpPr/>
            <p:nvPr/>
          </p:nvSpPr>
          <p:spPr>
            <a:xfrm>
              <a:off x="10996613" y="1604962"/>
              <a:ext cx="685800" cy="381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>
                  <a:latin typeface="+mj-lt"/>
                  <a:cs typeface="Courier New" pitchFamily="49" charset="0"/>
                </a:rPr>
                <a:t>P3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F95E71-2ACB-4F6A-A8C0-442F1299E408}"/>
              </a:ext>
            </a:extLst>
          </p:cNvPr>
          <p:cNvCxnSpPr/>
          <p:nvPr/>
        </p:nvCxnSpPr>
        <p:spPr>
          <a:xfrm>
            <a:off x="9091613" y="2595562"/>
            <a:ext cx="762000" cy="30480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312AA66-DE1F-46C9-8ACC-A726926EF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4013" y="2366962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8926C90-7D1E-4553-819D-18D75FDCA5DF}"/>
              </a:ext>
            </a:extLst>
          </p:cNvPr>
          <p:cNvCxnSpPr/>
          <p:nvPr/>
        </p:nvCxnSpPr>
        <p:spPr>
          <a:xfrm>
            <a:off x="10387013" y="3205162"/>
            <a:ext cx="685800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0629D47-537E-49EA-9B2E-B68DEA049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9413" y="2976562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m2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FA7FB14-15D4-4211-AB39-CA9CFBE63300}"/>
              </a:ext>
            </a:extLst>
          </p:cNvPr>
          <p:cNvCxnSpPr/>
          <p:nvPr/>
        </p:nvCxnSpPr>
        <p:spPr>
          <a:xfrm flipH="1">
            <a:off x="10387013" y="4119562"/>
            <a:ext cx="685800" cy="304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73780FB-46C3-4918-BAD2-8A3643095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3213" y="3890962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m3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393E43-2948-4032-AB3E-C527750EC0A9}"/>
              </a:ext>
            </a:extLst>
          </p:cNvPr>
          <p:cNvCxnSpPr/>
          <p:nvPr/>
        </p:nvCxnSpPr>
        <p:spPr>
          <a:xfrm flipH="1">
            <a:off x="9091613" y="4729162"/>
            <a:ext cx="762000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BA4F651-BB95-4F68-A662-56D580B48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4013" y="4471986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m4</a:t>
            </a:r>
          </a:p>
        </p:txBody>
      </p:sp>
      <p:pic>
        <p:nvPicPr>
          <p:cNvPr id="96" name="Picture 2" descr="C:\Users\vkolar\AppData\Local\Microsoft\Windows\Temporary Internet Files\Content.IE5\E2H73JIM\MC900432530[1].png">
            <a:extLst>
              <a:ext uri="{FF2B5EF4-FFF2-40B4-BE49-F238E27FC236}">
                <a16:creationId xmlns:a16="http://schemas.microsoft.com/office/drawing/2014/main" id="{DA9CD44C-71A8-4157-9541-FD829EE5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48" y="2048591"/>
            <a:ext cx="556871" cy="38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2" descr="C:\Users\vkolar\AppData\Local\Microsoft\Windows\Temporary Internet Files\Content.IE5\E2H73JIM\MC900432530[1].png">
            <a:extLst>
              <a:ext uri="{FF2B5EF4-FFF2-40B4-BE49-F238E27FC236}">
                <a16:creationId xmlns:a16="http://schemas.microsoft.com/office/drawing/2014/main" id="{29D7ECF6-6F9D-4F15-BD96-AF4FA14AB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7" y="2595562"/>
            <a:ext cx="551017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5A27D73-1C1C-42C7-ADB0-8A6841E26657}"/>
              </a:ext>
            </a:extLst>
          </p:cNvPr>
          <p:cNvSpPr/>
          <p:nvPr/>
        </p:nvSpPr>
        <p:spPr>
          <a:xfrm>
            <a:off x="10453995" y="3424235"/>
            <a:ext cx="466419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4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n-ea"/>
              </a:rPr>
              <a:t>x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07399-491F-4254-9367-1B9DB04A3679}"/>
              </a:ext>
            </a:extLst>
          </p:cNvPr>
          <p:cNvSpPr/>
          <p:nvPr/>
        </p:nvSpPr>
        <p:spPr>
          <a:xfrm>
            <a:off x="9234795" y="3958648"/>
            <a:ext cx="466419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4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n-ea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2907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1" grpId="0"/>
      <p:bldP spid="93" grpId="0"/>
      <p:bldP spid="9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Lamport’s</a:t>
            </a:r>
            <a:r>
              <a:rPr lang="en-US" dirty="0"/>
              <a:t> Clock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455483" cy="5590565"/>
          </a:xfrm>
        </p:spPr>
        <p:txBody>
          <a:bodyPr/>
          <a:lstStyle/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  <a:defRPr/>
            </a:pPr>
            <a:r>
              <a:rPr lang="en-US" altLang="en-US" sz="2400" dirty="0"/>
              <a:t>When a message is being sent:</a:t>
            </a:r>
          </a:p>
          <a:p>
            <a:pPr marL="714375" lvl="2" indent="-357188">
              <a:defRPr/>
            </a:pPr>
            <a:r>
              <a:rPr lang="en-US" altLang="en-US" sz="2400" dirty="0"/>
              <a:t>Each message carries a timestamp according to the sender’s logical clock</a:t>
            </a:r>
          </a:p>
          <a:p>
            <a:pPr marL="265113" lvl="2" indent="-265113">
              <a:spcBef>
                <a:spcPts val="1000"/>
              </a:spcBef>
              <a:buFont typeface="Webdings" panose="05030102010509060703" pitchFamily="18" charset="2"/>
              <a:buChar char=""/>
              <a:defRPr/>
            </a:pPr>
            <a:r>
              <a:rPr lang="en-US" altLang="en-US" sz="2400" dirty="0"/>
              <a:t>When a message is received:</a:t>
            </a:r>
          </a:p>
          <a:p>
            <a:pPr marL="714375" lvl="2" indent="-357188">
              <a:defRPr/>
            </a:pPr>
            <a:r>
              <a:rPr lang="en-US" altLang="en-US" sz="2400" dirty="0"/>
              <a:t>If the receiver logical clock is less than the message sending time in the packet, then adjust the receiver’s clock such that: </a:t>
            </a:r>
          </a:p>
          <a:p>
            <a:pPr marL="357187" lvl="2" indent="0">
              <a:buNone/>
              <a:defRPr/>
            </a:pPr>
            <a:r>
              <a:rPr lang="en-US" altLang="en-US" sz="2400" dirty="0"/>
              <a:t>     </a:t>
            </a:r>
            <a:r>
              <a:rPr lang="en-US" altLang="en-US" sz="2400" b="1" dirty="0" err="1">
                <a:solidFill>
                  <a:schemeClr val="accent6"/>
                </a:solidFill>
              </a:rPr>
              <a:t>currentTime</a:t>
            </a:r>
            <a:r>
              <a:rPr lang="en-US" altLang="en-US" sz="2400" b="1" dirty="0">
                <a:solidFill>
                  <a:schemeClr val="accent6"/>
                </a:solidFill>
              </a:rPr>
              <a:t> = timestamp + 1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7166B3-CBF4-45FB-8560-7462BA4E38C3}"/>
              </a:ext>
            </a:extLst>
          </p:cNvPr>
          <p:cNvSpPr/>
          <p:nvPr/>
        </p:nvSpPr>
        <p:spPr>
          <a:xfrm>
            <a:off x="8234360" y="21383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BC40B8-0EFB-473C-A4CE-2549277A78A0}"/>
              </a:ext>
            </a:extLst>
          </p:cNvPr>
          <p:cNvSpPr/>
          <p:nvPr/>
        </p:nvSpPr>
        <p:spPr>
          <a:xfrm>
            <a:off x="8234360" y="24431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B75833-5FB6-4748-B234-AF1FF38CEB90}"/>
              </a:ext>
            </a:extLst>
          </p:cNvPr>
          <p:cNvSpPr/>
          <p:nvPr/>
        </p:nvSpPr>
        <p:spPr>
          <a:xfrm>
            <a:off x="8234360" y="27479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D9E7C55-9718-4EA7-BBB0-AAFFCB7ED8C6}"/>
              </a:ext>
            </a:extLst>
          </p:cNvPr>
          <p:cNvSpPr/>
          <p:nvPr/>
        </p:nvSpPr>
        <p:spPr>
          <a:xfrm>
            <a:off x="8234360" y="30527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69950E4-BD8D-4D4E-9B35-5B5850CAEA03}"/>
              </a:ext>
            </a:extLst>
          </p:cNvPr>
          <p:cNvSpPr/>
          <p:nvPr/>
        </p:nvSpPr>
        <p:spPr>
          <a:xfrm>
            <a:off x="8234360" y="33575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677054E-C786-4196-BEBB-9D272F8117B7}"/>
              </a:ext>
            </a:extLst>
          </p:cNvPr>
          <p:cNvSpPr/>
          <p:nvPr/>
        </p:nvSpPr>
        <p:spPr>
          <a:xfrm>
            <a:off x="8234360" y="36623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D970894-0532-486A-A5E3-2662CE25E8AA}"/>
              </a:ext>
            </a:extLst>
          </p:cNvPr>
          <p:cNvSpPr/>
          <p:nvPr/>
        </p:nvSpPr>
        <p:spPr>
          <a:xfrm>
            <a:off x="8234360" y="39671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36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F987EA-039A-4EC7-8689-02D3989EA943}"/>
              </a:ext>
            </a:extLst>
          </p:cNvPr>
          <p:cNvSpPr/>
          <p:nvPr/>
        </p:nvSpPr>
        <p:spPr>
          <a:xfrm>
            <a:off x="8234360" y="42719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D4C6D9-FF81-4BF3-B9B5-B07ABC1FCF99}"/>
              </a:ext>
            </a:extLst>
          </p:cNvPr>
          <p:cNvSpPr/>
          <p:nvPr/>
        </p:nvSpPr>
        <p:spPr>
          <a:xfrm>
            <a:off x="8234360" y="45767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FA45FCF-B728-4559-B93C-D4787FE20DF4}"/>
              </a:ext>
            </a:extLst>
          </p:cNvPr>
          <p:cNvSpPr/>
          <p:nvPr/>
        </p:nvSpPr>
        <p:spPr>
          <a:xfrm>
            <a:off x="8234360" y="48815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54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6D7C333-D608-4AC5-8C30-72AFF717D9FC}"/>
              </a:ext>
            </a:extLst>
          </p:cNvPr>
          <p:cNvSpPr/>
          <p:nvPr/>
        </p:nvSpPr>
        <p:spPr>
          <a:xfrm>
            <a:off x="8234360" y="51863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9D863F4-5E8C-4A5C-8B41-2EAAAFAC77CB}"/>
              </a:ext>
            </a:extLst>
          </p:cNvPr>
          <p:cNvSpPr/>
          <p:nvPr/>
        </p:nvSpPr>
        <p:spPr>
          <a:xfrm>
            <a:off x="9834563" y="21383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F73279-98DB-485B-BB69-1D15559AA068}"/>
              </a:ext>
            </a:extLst>
          </p:cNvPr>
          <p:cNvSpPr/>
          <p:nvPr/>
        </p:nvSpPr>
        <p:spPr>
          <a:xfrm>
            <a:off x="9834563" y="24431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A31FAAB-3A9B-42E8-B761-1AB4E0F8DEEE}"/>
              </a:ext>
            </a:extLst>
          </p:cNvPr>
          <p:cNvSpPr/>
          <p:nvPr/>
        </p:nvSpPr>
        <p:spPr>
          <a:xfrm>
            <a:off x="9834563" y="27479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EF00AD4-6BFE-4213-89CD-30D267F04FEB}"/>
              </a:ext>
            </a:extLst>
          </p:cNvPr>
          <p:cNvSpPr/>
          <p:nvPr/>
        </p:nvSpPr>
        <p:spPr>
          <a:xfrm>
            <a:off x="9834563" y="30527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C20B232-6253-432E-9C2E-244ED59E87C9}"/>
              </a:ext>
            </a:extLst>
          </p:cNvPr>
          <p:cNvSpPr/>
          <p:nvPr/>
        </p:nvSpPr>
        <p:spPr>
          <a:xfrm>
            <a:off x="9834563" y="33575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0E37BA-1750-45C8-9AD6-AD3215254869}"/>
              </a:ext>
            </a:extLst>
          </p:cNvPr>
          <p:cNvSpPr/>
          <p:nvPr/>
        </p:nvSpPr>
        <p:spPr>
          <a:xfrm>
            <a:off x="9834563" y="36623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6E34D10-F288-4206-A5AE-54232F8A84B6}"/>
              </a:ext>
            </a:extLst>
          </p:cNvPr>
          <p:cNvSpPr/>
          <p:nvPr/>
        </p:nvSpPr>
        <p:spPr>
          <a:xfrm>
            <a:off x="9834563" y="39671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DF7ABB1-BD7A-4E23-9A3B-273277B3181F}"/>
              </a:ext>
            </a:extLst>
          </p:cNvPr>
          <p:cNvSpPr/>
          <p:nvPr/>
        </p:nvSpPr>
        <p:spPr>
          <a:xfrm>
            <a:off x="9834563" y="42719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30F9A8C-999C-4CB8-BBFD-DC739CFCF75F}"/>
              </a:ext>
            </a:extLst>
          </p:cNvPr>
          <p:cNvSpPr/>
          <p:nvPr/>
        </p:nvSpPr>
        <p:spPr>
          <a:xfrm>
            <a:off x="9834563" y="45767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A8BCB24-631B-4A3D-9587-26E99220CC9E}"/>
              </a:ext>
            </a:extLst>
          </p:cNvPr>
          <p:cNvSpPr/>
          <p:nvPr/>
        </p:nvSpPr>
        <p:spPr>
          <a:xfrm>
            <a:off x="9834563" y="48815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57F1913-2880-4DF5-9FCD-18A1D31574E3}"/>
              </a:ext>
            </a:extLst>
          </p:cNvPr>
          <p:cNvSpPr/>
          <p:nvPr/>
        </p:nvSpPr>
        <p:spPr>
          <a:xfrm>
            <a:off x="9834563" y="51863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9CDF29-B4EC-4F13-8ECA-DA5947638C29}"/>
              </a:ext>
            </a:extLst>
          </p:cNvPr>
          <p:cNvSpPr/>
          <p:nvPr/>
        </p:nvSpPr>
        <p:spPr>
          <a:xfrm>
            <a:off x="11449055" y="21383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55D6FFA-CDC2-45F8-8A2A-2BAF67C209EE}"/>
              </a:ext>
            </a:extLst>
          </p:cNvPr>
          <p:cNvSpPr/>
          <p:nvPr/>
        </p:nvSpPr>
        <p:spPr>
          <a:xfrm>
            <a:off x="11449055" y="24431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6E32D92-2D6A-408D-A5DA-F6A718067ED2}"/>
              </a:ext>
            </a:extLst>
          </p:cNvPr>
          <p:cNvSpPr/>
          <p:nvPr/>
        </p:nvSpPr>
        <p:spPr>
          <a:xfrm>
            <a:off x="11449055" y="27479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7D31B17-9E1A-450E-AD84-6156F490CBA6}"/>
              </a:ext>
            </a:extLst>
          </p:cNvPr>
          <p:cNvSpPr/>
          <p:nvPr/>
        </p:nvSpPr>
        <p:spPr>
          <a:xfrm>
            <a:off x="11449055" y="30527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FFB6062-5B2A-473C-A1A6-27ECFB48C07F}"/>
              </a:ext>
            </a:extLst>
          </p:cNvPr>
          <p:cNvSpPr/>
          <p:nvPr/>
        </p:nvSpPr>
        <p:spPr>
          <a:xfrm>
            <a:off x="11449055" y="33575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1CC5D34-3C72-4278-8184-307E6FA71730}"/>
              </a:ext>
            </a:extLst>
          </p:cNvPr>
          <p:cNvSpPr/>
          <p:nvPr/>
        </p:nvSpPr>
        <p:spPr>
          <a:xfrm>
            <a:off x="11449055" y="36623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3F0979-4D66-44CC-81EF-02B1C746F1DD}"/>
              </a:ext>
            </a:extLst>
          </p:cNvPr>
          <p:cNvSpPr/>
          <p:nvPr/>
        </p:nvSpPr>
        <p:spPr>
          <a:xfrm>
            <a:off x="11449055" y="39671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EE4651C-1923-47EF-86B2-48EA2DC17E8D}"/>
              </a:ext>
            </a:extLst>
          </p:cNvPr>
          <p:cNvSpPr/>
          <p:nvPr/>
        </p:nvSpPr>
        <p:spPr>
          <a:xfrm>
            <a:off x="11449055" y="42719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112539B-EDE6-4E8A-826D-5295816CAF3C}"/>
              </a:ext>
            </a:extLst>
          </p:cNvPr>
          <p:cNvSpPr/>
          <p:nvPr/>
        </p:nvSpPr>
        <p:spPr>
          <a:xfrm>
            <a:off x="11449055" y="45767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B6B00ED-7C29-402A-A964-BD931EA257A4}"/>
              </a:ext>
            </a:extLst>
          </p:cNvPr>
          <p:cNvSpPr/>
          <p:nvPr/>
        </p:nvSpPr>
        <p:spPr>
          <a:xfrm>
            <a:off x="11449055" y="48815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90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037CA9-DBAD-42CE-8B37-4C5C14FA43B9}"/>
              </a:ext>
            </a:extLst>
          </p:cNvPr>
          <p:cNvSpPr/>
          <p:nvPr/>
        </p:nvSpPr>
        <p:spPr>
          <a:xfrm>
            <a:off x="11449055" y="5186363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1C465F7-C6C3-4EF3-B885-79C1F3DAA928}"/>
              </a:ext>
            </a:extLst>
          </p:cNvPr>
          <p:cNvSpPr/>
          <p:nvPr/>
        </p:nvSpPr>
        <p:spPr>
          <a:xfrm>
            <a:off x="8158160" y="1604963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/>
              <a:t>P1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8AC9B8E-61E2-4FC5-99AD-32C93BA73B25}"/>
              </a:ext>
            </a:extLst>
          </p:cNvPr>
          <p:cNvSpPr/>
          <p:nvPr/>
        </p:nvSpPr>
        <p:spPr>
          <a:xfrm>
            <a:off x="9758363" y="1604963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/>
              <a:t>P2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FC9C0C6-425D-4B05-B0C0-6E08FFE59569}"/>
              </a:ext>
            </a:extLst>
          </p:cNvPr>
          <p:cNvSpPr/>
          <p:nvPr/>
        </p:nvSpPr>
        <p:spPr>
          <a:xfrm>
            <a:off x="11372855" y="1604963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/>
              <a:t>P3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D3807C8-81D5-4D3C-854C-43F39FDE7003}"/>
              </a:ext>
            </a:extLst>
          </p:cNvPr>
          <p:cNvCxnSpPr>
            <a:stCxn id="129" idx="1"/>
          </p:cNvCxnSpPr>
          <p:nvPr/>
        </p:nvCxnSpPr>
        <p:spPr>
          <a:xfrm flipH="1">
            <a:off x="10367963" y="4119563"/>
            <a:ext cx="1081092" cy="304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7914AEB-C417-4F5F-A6EB-E868BA9257EE}"/>
              </a:ext>
            </a:extLst>
          </p:cNvPr>
          <p:cNvSpPr txBox="1"/>
          <p:nvPr/>
        </p:nvSpPr>
        <p:spPr>
          <a:xfrm>
            <a:off x="10487029" y="3736976"/>
            <a:ext cx="757233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</a:rPr>
              <a:t>m3:60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4266BB4-9EE4-4408-A564-B2AFD0593F4A}"/>
              </a:ext>
            </a:extLst>
          </p:cNvPr>
          <p:cNvCxnSpPr>
            <a:endCxn id="146" idx="3"/>
          </p:cNvCxnSpPr>
          <p:nvPr/>
        </p:nvCxnSpPr>
        <p:spPr>
          <a:xfrm flipH="1">
            <a:off x="8767760" y="4729163"/>
            <a:ext cx="1066803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DF9676E-9B2E-4B44-8436-2121FF4F4B5A}"/>
              </a:ext>
            </a:extLst>
          </p:cNvPr>
          <p:cNvSpPr/>
          <p:nvPr/>
        </p:nvSpPr>
        <p:spPr>
          <a:xfrm>
            <a:off x="9834563" y="42719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61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6B0E829-D00C-4406-8A55-73CEBD433F32}"/>
              </a:ext>
            </a:extLst>
          </p:cNvPr>
          <p:cNvSpPr txBox="1"/>
          <p:nvPr/>
        </p:nvSpPr>
        <p:spPr>
          <a:xfrm>
            <a:off x="8958260" y="4344988"/>
            <a:ext cx="757233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</a:rPr>
              <a:t>m4:69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612789-FDB1-4560-9260-8D03884FDAA3}"/>
              </a:ext>
            </a:extLst>
          </p:cNvPr>
          <p:cNvSpPr/>
          <p:nvPr/>
        </p:nvSpPr>
        <p:spPr>
          <a:xfrm>
            <a:off x="8234360" y="48815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54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B71E542-30C3-499C-B797-504752E5B360}"/>
              </a:ext>
            </a:extLst>
          </p:cNvPr>
          <p:cNvSpPr/>
          <p:nvPr/>
        </p:nvSpPr>
        <p:spPr>
          <a:xfrm>
            <a:off x="9834563" y="45767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13F0460-BE52-4D57-95F8-32F69EDF0657}"/>
              </a:ext>
            </a:extLst>
          </p:cNvPr>
          <p:cNvSpPr/>
          <p:nvPr/>
        </p:nvSpPr>
        <p:spPr>
          <a:xfrm>
            <a:off x="9834563" y="48815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BE4CE3F-901D-4D49-9FE9-E0D36306A6AE}"/>
              </a:ext>
            </a:extLst>
          </p:cNvPr>
          <p:cNvSpPr/>
          <p:nvPr/>
        </p:nvSpPr>
        <p:spPr>
          <a:xfrm>
            <a:off x="9834563" y="5186363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0C50A94-0423-471C-8218-70EAD39F9E4C}"/>
              </a:ext>
            </a:extLst>
          </p:cNvPr>
          <p:cNvSpPr/>
          <p:nvPr/>
        </p:nvSpPr>
        <p:spPr>
          <a:xfrm>
            <a:off x="8234360" y="48815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DF990A0-6E9A-404D-BA74-014BAEFEAB85}"/>
              </a:ext>
            </a:extLst>
          </p:cNvPr>
          <p:cNvSpPr/>
          <p:nvPr/>
        </p:nvSpPr>
        <p:spPr>
          <a:xfrm>
            <a:off x="8234360" y="5186363"/>
            <a:ext cx="533400" cy="304800"/>
          </a:xfrm>
          <a:prstGeom prst="rect">
            <a:avLst/>
          </a:prstGeom>
          <a:solidFill>
            <a:srgbClr val="1D306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425905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2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Lamport’s</a:t>
            </a:r>
            <a:r>
              <a:rPr lang="en-US" dirty="0"/>
              <a:t>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process Pi maintains a local counter Ci and adjusts this counter according to the following rules: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For any two successive events that take place within Pi, </a:t>
            </a:r>
            <a:r>
              <a:rPr lang="en-US" altLang="en-US" dirty="0">
                <a:solidFill>
                  <a:schemeClr val="accent6"/>
                </a:solidFill>
              </a:rPr>
              <a:t>Ci is incremented by 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Each time a message m is sent by process Pi , m is assigned a </a:t>
            </a:r>
            <a:r>
              <a:rPr lang="en-US" altLang="en-US" dirty="0">
                <a:solidFill>
                  <a:schemeClr val="accent6"/>
                </a:solidFill>
              </a:rPr>
              <a:t>timestamp </a:t>
            </a:r>
            <a:r>
              <a:rPr lang="en-US" altLang="en-US" dirty="0" err="1">
                <a:solidFill>
                  <a:schemeClr val="accent6"/>
                </a:solidFill>
              </a:rPr>
              <a:t>ts</a:t>
            </a:r>
            <a:r>
              <a:rPr lang="en-US" altLang="en-US" dirty="0">
                <a:solidFill>
                  <a:schemeClr val="accent6"/>
                </a:solidFill>
              </a:rPr>
              <a:t>(m) = Ci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Whenever a message m is received by a process Pj, Pj adjusts its local counter </a:t>
            </a:r>
            <a:r>
              <a:rPr lang="en-US" altLang="en-US" dirty="0" err="1">
                <a:solidFill>
                  <a:schemeClr val="accent6"/>
                </a:solidFill>
              </a:rPr>
              <a:t>Cj</a:t>
            </a:r>
            <a:r>
              <a:rPr lang="en-US" altLang="en-US" dirty="0">
                <a:solidFill>
                  <a:schemeClr val="accent6"/>
                </a:solidFill>
              </a:rPr>
              <a:t> to max(</a:t>
            </a:r>
            <a:r>
              <a:rPr lang="en-US" altLang="en-US" dirty="0" err="1">
                <a:solidFill>
                  <a:schemeClr val="accent6"/>
                </a:solidFill>
              </a:rPr>
              <a:t>Cj</a:t>
            </a:r>
            <a:r>
              <a:rPr lang="en-US" altLang="en-US" dirty="0">
                <a:solidFill>
                  <a:schemeClr val="accent6"/>
                </a:solidFill>
              </a:rPr>
              <a:t>, </a:t>
            </a:r>
            <a:r>
              <a:rPr lang="en-US" altLang="en-US" dirty="0" err="1">
                <a:solidFill>
                  <a:schemeClr val="accent6"/>
                </a:solidFill>
              </a:rPr>
              <a:t>ts</a:t>
            </a:r>
            <a:r>
              <a:rPr lang="en-US" altLang="en-US" dirty="0">
                <a:solidFill>
                  <a:schemeClr val="accent6"/>
                </a:solidFill>
              </a:rPr>
              <a:t>(m)) + 1</a:t>
            </a:r>
          </a:p>
        </p:txBody>
      </p:sp>
    </p:spTree>
    <p:extLst>
      <p:ext uri="{BB962C8B-B14F-4D97-AF65-F5344CB8AC3E}">
        <p14:creationId xmlns:p14="http://schemas.microsoft.com/office/powerpoint/2010/main" val="14280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Synchronization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Vehicle tracking in a City Surveillance System using a Distributed Sensor Network of Cameras</a:t>
            </a:r>
          </a:p>
        </p:txBody>
      </p:sp>
    </p:spTree>
    <p:extLst>
      <p:ext uri="{BB962C8B-B14F-4D97-AF65-F5344CB8AC3E}">
        <p14:creationId xmlns:p14="http://schemas.microsoft.com/office/powerpoint/2010/main" val="143013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dirty="0" err="1"/>
              <a:t>Lamport’s</a:t>
            </a:r>
            <a:r>
              <a:rPr lang="en-US" dirty="0"/>
              <a:t> Clock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349684-43F6-4169-B04D-12F906A5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8665"/>
            <a:ext cx="12015788" cy="2768759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+mj-lt"/>
              </a:rPr>
              <a:t>Each process </a:t>
            </a:r>
            <a:r>
              <a:rPr lang="en-US" sz="2400" dirty="0">
                <a:latin typeface="+mj-lt"/>
                <a:cs typeface="Courier New" pitchFamily="49" charset="0"/>
              </a:rPr>
              <a:t>P</a:t>
            </a:r>
            <a:r>
              <a:rPr lang="en-US" sz="2400" baseline="-25000" dirty="0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</a:rPr>
              <a:t> maintains a local counter </a:t>
            </a:r>
            <a:r>
              <a:rPr lang="en-US" sz="2400" dirty="0" err="1">
                <a:latin typeface="+mj-lt"/>
                <a:cs typeface="Courier New" pitchFamily="49" charset="0"/>
              </a:rPr>
              <a:t>C</a:t>
            </a:r>
            <a:r>
              <a:rPr lang="en-US" sz="2400" baseline="-25000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</a:rPr>
              <a:t> and adjusts this counter according to the following rules:</a:t>
            </a:r>
          </a:p>
          <a:p>
            <a:pPr lvl="4">
              <a:defRPr/>
            </a:pPr>
            <a:endParaRPr lang="en-US" sz="1050" dirty="0">
              <a:latin typeface="+mj-lt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400" dirty="0">
                <a:latin typeface="+mj-lt"/>
              </a:rPr>
              <a:t>For any two successive events that take place within </a:t>
            </a:r>
            <a:r>
              <a:rPr lang="en-US" sz="2400" dirty="0">
                <a:latin typeface="+mj-lt"/>
                <a:cs typeface="Courier New" pitchFamily="49" charset="0"/>
              </a:rPr>
              <a:t>P</a:t>
            </a:r>
            <a:r>
              <a:rPr lang="en-US" sz="2400" baseline="-25000" dirty="0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  <a:cs typeface="Courier New" pitchFamily="49" charset="0"/>
              </a:rPr>
              <a:t>C</a:t>
            </a:r>
            <a:r>
              <a:rPr lang="en-US" sz="2400" baseline="-25000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</a:rPr>
              <a:t> is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incremented by </a:t>
            </a:r>
            <a:r>
              <a:rPr lang="en-US" sz="2400" dirty="0">
                <a:solidFill>
                  <a:schemeClr val="accent6"/>
                </a:solidFill>
                <a:latin typeface="+mj-lt"/>
                <a:cs typeface="Courier New" pitchFamily="49" charset="0"/>
              </a:rPr>
              <a:t>1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400" dirty="0">
                <a:latin typeface="+mj-lt"/>
              </a:rPr>
              <a:t>Each time a message </a:t>
            </a:r>
            <a:r>
              <a:rPr lang="en-US" sz="2400" dirty="0">
                <a:latin typeface="+mj-lt"/>
                <a:cs typeface="Courier New" pitchFamily="49" charset="0"/>
              </a:rPr>
              <a:t>m</a:t>
            </a:r>
            <a:r>
              <a:rPr lang="en-US" sz="2400" dirty="0">
                <a:latin typeface="+mj-lt"/>
              </a:rPr>
              <a:t> is sent by process </a:t>
            </a:r>
            <a:r>
              <a:rPr lang="en-US" sz="2400" dirty="0">
                <a:latin typeface="+mj-lt"/>
                <a:cs typeface="Courier New" pitchFamily="49" charset="0"/>
              </a:rPr>
              <a:t>P</a:t>
            </a:r>
            <a:r>
              <a:rPr lang="en-US" sz="2400" baseline="-25000" dirty="0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</a:rPr>
              <a:t> , </a:t>
            </a:r>
            <a:r>
              <a:rPr lang="en-US" sz="2400" dirty="0">
                <a:latin typeface="+mj-lt"/>
                <a:cs typeface="Courier New" pitchFamily="49" charset="0"/>
              </a:rPr>
              <a:t>m</a:t>
            </a:r>
            <a:r>
              <a:rPr lang="en-US" sz="2400" dirty="0">
                <a:latin typeface="+mj-lt"/>
              </a:rPr>
              <a:t> is assigned a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timestamp </a:t>
            </a:r>
            <a:r>
              <a:rPr lang="en-US" sz="2400" dirty="0" err="1">
                <a:solidFill>
                  <a:schemeClr val="accent6"/>
                </a:solidFill>
                <a:latin typeface="+mj-lt"/>
                <a:cs typeface="Courier New" pitchFamily="49" charset="0"/>
              </a:rPr>
              <a:t>ts</a:t>
            </a:r>
            <a:r>
              <a:rPr lang="en-US" sz="2400" dirty="0">
                <a:solidFill>
                  <a:schemeClr val="accent6"/>
                </a:solidFill>
                <a:latin typeface="+mj-lt"/>
                <a:cs typeface="Courier New" pitchFamily="49" charset="0"/>
              </a:rPr>
              <a:t>(m) = </a:t>
            </a:r>
            <a:r>
              <a:rPr lang="en-US" sz="2400" dirty="0" err="1">
                <a:solidFill>
                  <a:schemeClr val="accent6"/>
                </a:solidFill>
                <a:latin typeface="+mj-lt"/>
                <a:cs typeface="Courier New" pitchFamily="49" charset="0"/>
              </a:rPr>
              <a:t>C</a:t>
            </a:r>
            <a:r>
              <a:rPr lang="en-US" sz="2400" baseline="-25000" dirty="0" err="1">
                <a:solidFill>
                  <a:schemeClr val="accent6"/>
                </a:solidFill>
                <a:latin typeface="+mj-lt"/>
                <a:cs typeface="Courier New" pitchFamily="49" charset="0"/>
              </a:rPr>
              <a:t>i</a:t>
            </a:r>
            <a:endParaRPr lang="en-US" sz="2400" baseline="-25000" dirty="0">
              <a:solidFill>
                <a:schemeClr val="accent6"/>
              </a:solidFill>
              <a:latin typeface="+mj-lt"/>
              <a:cs typeface="Courier New" pitchFamily="49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400" dirty="0">
                <a:latin typeface="+mj-lt"/>
              </a:rPr>
              <a:t>Whenever a message </a:t>
            </a:r>
            <a:r>
              <a:rPr lang="en-US" sz="2400" dirty="0">
                <a:latin typeface="+mj-lt"/>
                <a:cs typeface="Courier New" pitchFamily="49" charset="0"/>
              </a:rPr>
              <a:t>m</a:t>
            </a:r>
            <a:r>
              <a:rPr lang="en-US" sz="2400" dirty="0">
                <a:latin typeface="+mj-lt"/>
              </a:rPr>
              <a:t> is received by a process </a:t>
            </a:r>
            <a:r>
              <a:rPr lang="en-US" sz="2400" dirty="0">
                <a:latin typeface="+mj-lt"/>
                <a:cs typeface="Courier New" pitchFamily="49" charset="0"/>
              </a:rPr>
              <a:t>P</a:t>
            </a:r>
            <a:r>
              <a:rPr lang="en-US" sz="2400" baseline="-25000" dirty="0">
                <a:latin typeface="+mj-lt"/>
                <a:cs typeface="Courier New" pitchFamily="49" charset="0"/>
              </a:rPr>
              <a:t>j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latin typeface="+mj-lt"/>
                <a:cs typeface="Courier New" pitchFamily="49" charset="0"/>
              </a:rPr>
              <a:t>P</a:t>
            </a:r>
            <a:r>
              <a:rPr lang="en-US" sz="2400" baseline="-25000" dirty="0">
                <a:latin typeface="+mj-lt"/>
                <a:cs typeface="Courier New" pitchFamily="49" charset="0"/>
              </a:rPr>
              <a:t>j</a:t>
            </a:r>
            <a:r>
              <a:rPr lang="en-US" sz="2400" dirty="0">
                <a:latin typeface="+mj-lt"/>
              </a:rPr>
              <a:t> adjusts its local counter </a:t>
            </a:r>
            <a:r>
              <a:rPr lang="en-US" sz="2400" dirty="0" err="1">
                <a:latin typeface="+mj-lt"/>
                <a:cs typeface="Courier New" pitchFamily="49" charset="0"/>
              </a:rPr>
              <a:t>C</a:t>
            </a:r>
            <a:r>
              <a:rPr lang="en-US" sz="2400" baseline="-25000" dirty="0" err="1">
                <a:latin typeface="+mj-lt"/>
                <a:cs typeface="Courier New" pitchFamily="49" charset="0"/>
              </a:rPr>
              <a:t>j</a:t>
            </a:r>
            <a:r>
              <a:rPr lang="en-US" sz="2400" dirty="0">
                <a:latin typeface="+mj-lt"/>
              </a:rPr>
              <a:t> to </a:t>
            </a:r>
            <a:r>
              <a:rPr lang="en-US" sz="2400" b="1" dirty="0">
                <a:solidFill>
                  <a:srgbClr val="1D3064"/>
                </a:solidFill>
                <a:latin typeface="+mj-lt"/>
                <a:cs typeface="Courier New" pitchFamily="49" charset="0"/>
              </a:rPr>
              <a:t>max(</a:t>
            </a:r>
            <a:r>
              <a:rPr lang="en-US" sz="2400" b="1" dirty="0" err="1">
                <a:solidFill>
                  <a:srgbClr val="1D3064"/>
                </a:solidFill>
                <a:latin typeface="+mj-lt"/>
                <a:cs typeface="Courier New" pitchFamily="49" charset="0"/>
              </a:rPr>
              <a:t>C</a:t>
            </a:r>
            <a:r>
              <a:rPr lang="en-US" sz="2400" b="1" baseline="-25000" dirty="0" err="1">
                <a:solidFill>
                  <a:srgbClr val="1D3064"/>
                </a:solidFill>
                <a:latin typeface="+mj-lt"/>
                <a:cs typeface="Courier New" pitchFamily="49" charset="0"/>
              </a:rPr>
              <a:t>j</a:t>
            </a:r>
            <a:r>
              <a:rPr lang="en-US" sz="2400" b="1" dirty="0">
                <a:solidFill>
                  <a:srgbClr val="1D3064"/>
                </a:solidFill>
                <a:latin typeface="+mj-lt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rgbClr val="1D3064"/>
                </a:solidFill>
                <a:latin typeface="+mj-lt"/>
                <a:cs typeface="Courier New" pitchFamily="49" charset="0"/>
              </a:rPr>
              <a:t>ts</a:t>
            </a:r>
            <a:r>
              <a:rPr lang="en-US" sz="2400" b="1" dirty="0">
                <a:solidFill>
                  <a:srgbClr val="1D3064"/>
                </a:solidFill>
                <a:latin typeface="+mj-lt"/>
                <a:cs typeface="Courier New" pitchFamily="49" charset="0"/>
              </a:rPr>
              <a:t>(m)) + 1</a:t>
            </a:r>
            <a:endParaRPr lang="en-US" sz="2400" b="1" dirty="0">
              <a:solidFill>
                <a:srgbClr val="1D3064"/>
              </a:solidFill>
              <a:latin typeface="+mj-lt"/>
            </a:endParaRPr>
          </a:p>
          <a:p>
            <a:pPr lvl="4">
              <a:defRPr/>
            </a:pPr>
            <a:endParaRPr lang="en-US" sz="1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6B5FF-1E3A-4457-8237-B444A6F0EDEC}"/>
              </a:ext>
            </a:extLst>
          </p:cNvPr>
          <p:cNvCxnSpPr/>
          <p:nvPr/>
        </p:nvCxnSpPr>
        <p:spPr>
          <a:xfrm>
            <a:off x="3352800" y="4648200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0C1C03-B8ED-4198-A2C2-E03E4D225F28}"/>
              </a:ext>
            </a:extLst>
          </p:cNvPr>
          <p:cNvCxnSpPr/>
          <p:nvPr/>
        </p:nvCxnSpPr>
        <p:spPr>
          <a:xfrm>
            <a:off x="3352800" y="5387976"/>
            <a:ext cx="5334000" cy="222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193513-DAF1-4B5A-9C28-193CE0A33280}"/>
              </a:ext>
            </a:extLst>
          </p:cNvPr>
          <p:cNvCxnSpPr/>
          <p:nvPr/>
        </p:nvCxnSpPr>
        <p:spPr>
          <a:xfrm>
            <a:off x="3352800" y="6096000"/>
            <a:ext cx="5334000" cy="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AC92BD-3108-464A-A7C7-EA0E4AAB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196" y="4473575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altLang="en-US" sz="2000" b="1" baseline="-25000" dirty="0">
                <a:solidFill>
                  <a:schemeClr val="tx1"/>
                </a:solidFill>
                <a:latin typeface="+mj-lt"/>
              </a:rPr>
              <a:t>0</a:t>
            </a:r>
            <a:endParaRPr lang="en-US" alt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BD154-22EB-438F-9161-86A513F43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196" y="5213350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accent6"/>
                </a:solidFill>
                <a:latin typeface="+mj-lt"/>
              </a:rPr>
              <a:t>P</a:t>
            </a:r>
            <a:r>
              <a:rPr lang="en-US" altLang="en-US" sz="2000" b="1" baseline="-25000" dirty="0">
                <a:solidFill>
                  <a:schemeClr val="accent6"/>
                </a:solidFill>
                <a:latin typeface="+mj-lt"/>
              </a:rPr>
              <a:t>1</a:t>
            </a:r>
            <a:endParaRPr lang="en-US" altLang="en-US" sz="20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9791C-ADFF-42A4-B3C1-F23852360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196" y="5910264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1D3064"/>
                </a:solidFill>
                <a:latin typeface="+mj-lt"/>
              </a:rPr>
              <a:t>P</a:t>
            </a:r>
            <a:r>
              <a:rPr lang="en-US" altLang="en-US" sz="2000" b="1" baseline="-25000">
                <a:solidFill>
                  <a:srgbClr val="1D3064"/>
                </a:solidFill>
                <a:latin typeface="+mj-lt"/>
              </a:rPr>
              <a:t>2</a:t>
            </a:r>
            <a:endParaRPr lang="en-US" altLang="en-US" sz="2000" b="1">
              <a:solidFill>
                <a:srgbClr val="1D3064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F5438-63B1-4785-8857-404999835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275139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j-lt"/>
              </a:rPr>
              <a:t>C</a:t>
            </a:r>
            <a:r>
              <a:rPr lang="en-US" altLang="en-US" sz="2000" baseline="-2500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2000">
                <a:solidFill>
                  <a:schemeClr val="tx1"/>
                </a:solidFill>
                <a:latin typeface="+mj-lt"/>
              </a:rPr>
              <a:t>=1</a:t>
            </a:r>
            <a:endParaRPr lang="en-US" altLang="en-US" sz="2000" baseline="-2500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1D3D12-2B6F-4CE5-97A3-51F0D6D9D752}"/>
              </a:ext>
            </a:extLst>
          </p:cNvPr>
          <p:cNvCxnSpPr/>
          <p:nvPr/>
        </p:nvCxnSpPr>
        <p:spPr>
          <a:xfrm>
            <a:off x="60198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57FD7E-12F7-4D3B-A499-BFA6AF489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75139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j-lt"/>
              </a:rPr>
              <a:t>C</a:t>
            </a:r>
            <a:r>
              <a:rPr lang="en-US" altLang="en-US" sz="2000" baseline="-2500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2000">
                <a:solidFill>
                  <a:schemeClr val="tx1"/>
                </a:solidFill>
                <a:latin typeface="+mj-lt"/>
              </a:rPr>
              <a:t>=2</a:t>
            </a:r>
            <a:endParaRPr lang="en-US" altLang="en-US" sz="2000" baseline="-2500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4C9656-54ED-4F6F-9D42-BF731A210FC5}"/>
              </a:ext>
            </a:extLst>
          </p:cNvPr>
          <p:cNvCxnSpPr/>
          <p:nvPr/>
        </p:nvCxnSpPr>
        <p:spPr>
          <a:xfrm>
            <a:off x="77724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C30247-0F6A-4A6C-86A1-3F45DE5ED0D5}"/>
              </a:ext>
            </a:extLst>
          </p:cNvPr>
          <p:cNvCxnSpPr/>
          <p:nvPr/>
        </p:nvCxnSpPr>
        <p:spPr>
          <a:xfrm>
            <a:off x="7772400" y="4648200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3141DC-F0B5-4E70-AE0C-85AB6F56A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267200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j-lt"/>
              </a:rPr>
              <a:t>C</a:t>
            </a:r>
            <a:r>
              <a:rPr lang="en-US" altLang="en-US" sz="2000" baseline="-2500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2000">
                <a:solidFill>
                  <a:schemeClr val="tx1"/>
                </a:solidFill>
                <a:latin typeface="+mj-lt"/>
              </a:rPr>
              <a:t>=0</a:t>
            </a:r>
            <a:endParaRPr lang="en-US" altLang="en-US" sz="2000" baseline="-25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B7320-4A08-4C5F-B5FB-2C61D9E6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06975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</a:rPr>
              <a:t>C</a:t>
            </a:r>
            <a:r>
              <a:rPr lang="en-US" altLang="en-US" sz="200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2000" dirty="0">
                <a:solidFill>
                  <a:schemeClr val="accent6"/>
                </a:solidFill>
                <a:latin typeface="+mj-lt"/>
              </a:rPr>
              <a:t>=0</a:t>
            </a:r>
            <a:endParaRPr lang="en-US" altLang="en-US" sz="2000" baseline="-25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485C4B-0F4B-4934-AA08-89AF52F2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22939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1D3064"/>
                </a:solidFill>
                <a:latin typeface="+mj-lt"/>
              </a:rPr>
              <a:t>C</a:t>
            </a:r>
            <a:r>
              <a:rPr lang="en-US" altLang="en-US" sz="2000" baseline="-25000">
                <a:solidFill>
                  <a:srgbClr val="1D3064"/>
                </a:solidFill>
                <a:latin typeface="+mj-lt"/>
              </a:rPr>
              <a:t>2</a:t>
            </a:r>
            <a:r>
              <a:rPr lang="en-US" altLang="en-US" sz="2000">
                <a:solidFill>
                  <a:srgbClr val="1D3064"/>
                </a:solidFill>
                <a:latin typeface="+mj-lt"/>
              </a:rPr>
              <a:t>=0</a:t>
            </a:r>
            <a:endParaRPr lang="en-US" altLang="en-US" sz="2000" baseline="-25000">
              <a:solidFill>
                <a:srgbClr val="1D3064"/>
              </a:solidFill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03E915-3A8D-44FC-B0DF-F00CF7412821}"/>
              </a:ext>
            </a:extLst>
          </p:cNvPr>
          <p:cNvCxnSpPr/>
          <p:nvPr/>
        </p:nvCxnSpPr>
        <p:spPr>
          <a:xfrm>
            <a:off x="33528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9B03B2-A242-42CF-BA69-A491EFCFA507}"/>
              </a:ext>
            </a:extLst>
          </p:cNvPr>
          <p:cNvCxnSpPr/>
          <p:nvPr/>
        </p:nvCxnSpPr>
        <p:spPr>
          <a:xfrm>
            <a:off x="3352800" y="5311775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9E9EDD-78B2-46DC-9186-E5452E359E7C}"/>
              </a:ext>
            </a:extLst>
          </p:cNvPr>
          <p:cNvCxnSpPr/>
          <p:nvPr/>
        </p:nvCxnSpPr>
        <p:spPr>
          <a:xfrm>
            <a:off x="3352800" y="6019800"/>
            <a:ext cx="0" cy="15240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37DE59-964D-4828-96BE-8F240D972583}"/>
              </a:ext>
            </a:extLst>
          </p:cNvPr>
          <p:cNvCxnSpPr/>
          <p:nvPr/>
        </p:nvCxnSpPr>
        <p:spPr>
          <a:xfrm>
            <a:off x="8305800" y="5334000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C903E4E-B9EC-44D9-8D43-69CE5E031903}"/>
              </a:ext>
            </a:extLst>
          </p:cNvPr>
          <p:cNvSpPr/>
          <p:nvPr/>
        </p:nvSpPr>
        <p:spPr>
          <a:xfrm>
            <a:off x="7229479" y="4843464"/>
            <a:ext cx="609594" cy="40011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sz="2000" b="1" dirty="0">
                <a:solidFill>
                  <a:schemeClr val="bg1"/>
                </a:solidFill>
                <a:latin typeface="+mj-lt"/>
                <a:sym typeface="Wingdings" pitchFamily="2" charset="2"/>
              </a:rPr>
              <a:t>: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2000" b="1" dirty="0">
                <a:solidFill>
                  <a:schemeClr val="bg1"/>
                </a:solidFill>
                <a:latin typeface="+mj-lt"/>
                <a:cs typeface="Courier New" pitchFamily="49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35867A-4889-403C-AE3B-4F363DCD7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029200"/>
            <a:ext cx="9144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</a:rPr>
              <a:t>C</a:t>
            </a:r>
            <a:r>
              <a:rPr lang="en-US" altLang="en-US" sz="200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2000" dirty="0">
                <a:solidFill>
                  <a:schemeClr val="accent6"/>
                </a:solidFill>
                <a:latin typeface="+mj-lt"/>
              </a:rPr>
              <a:t>=3</a:t>
            </a:r>
            <a:endParaRPr lang="en-US" altLang="en-US" sz="2000" baseline="-250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047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8" grpId="0"/>
      <p:bldP spid="19" grpId="0"/>
      <p:bldP spid="20" grpId="0"/>
      <p:bldP spid="25" grpId="0" animBg="1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ebdings" panose="05030102010509060703" pitchFamily="18" charset="2"/>
              <a:buChar char=""/>
            </a:pPr>
            <a:r>
              <a:rPr lang="en-IN" dirty="0"/>
              <a:t> </a:t>
            </a:r>
            <a:r>
              <a:rPr lang="en-US" altLang="en-US" sz="2400" dirty="0" err="1">
                <a:latin typeface="+mj-lt"/>
              </a:rPr>
              <a:t>Lamport</a:t>
            </a:r>
            <a:r>
              <a:rPr lang="ja-JP" altLang="en-US" sz="2400" dirty="0">
                <a:latin typeface="+mj-lt"/>
              </a:rPr>
              <a:t>’</a:t>
            </a:r>
            <a:r>
              <a:rPr lang="en-US" altLang="ja-JP" sz="2400" dirty="0">
                <a:latin typeface="+mj-lt"/>
              </a:rPr>
              <a:t>s clock</a:t>
            </a:r>
            <a:r>
              <a:rPr lang="en-IN" sz="2400" dirty="0">
                <a:latin typeface="+mj-lt"/>
              </a:rPr>
              <a:t> provides a basis for the more advanced vector clock algorithm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+mj-lt"/>
              </a:rPr>
              <a:t>A vector clock for a system of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altLang="en-US" dirty="0">
                <a:latin typeface="+mj-lt"/>
              </a:rPr>
              <a:t> processes is an array of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altLang="en-US" dirty="0">
                <a:latin typeface="+mj-lt"/>
              </a:rPr>
              <a:t> integers</a:t>
            </a:r>
            <a:endParaRPr lang="en-US" altLang="en-US" sz="2400" dirty="0">
              <a:latin typeface="+mj-lt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+mj-lt"/>
              </a:rPr>
              <a:t>Every process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b="1" baseline="-25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+mj-lt"/>
              </a:rPr>
              <a:t> stores its own vector clock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b="1" baseline="-25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</a:p>
          <a:p>
            <a:pPr marL="688975" lvl="2" indent="-290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err="1">
                <a:latin typeface="+mj-lt"/>
                <a:ea typeface="Arial" panose="020B0604020202020204" pitchFamily="34" charset="0"/>
              </a:rPr>
              <a:t>Lamport</a:t>
            </a:r>
            <a:r>
              <a:rPr lang="ja-JP" altLang="en-US" sz="2400" dirty="0">
                <a:latin typeface="+mj-lt"/>
                <a:ea typeface="Arial" panose="020B0604020202020204" pitchFamily="34" charset="0"/>
              </a:rPr>
              <a:t>’</a:t>
            </a:r>
            <a:r>
              <a:rPr lang="en-US" altLang="ja-JP" sz="2400" dirty="0">
                <a:latin typeface="+mj-lt"/>
                <a:ea typeface="Arial" panose="020B0604020202020204" pitchFamily="34" charset="0"/>
              </a:rPr>
              <a:t>s time values for events are stored in </a:t>
            </a:r>
            <a:r>
              <a:rPr lang="en-US" altLang="ja-JP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VC</a:t>
            </a:r>
            <a:r>
              <a:rPr lang="en-US" altLang="ja-JP" sz="2400" baseline="-250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i</a:t>
            </a:r>
          </a:p>
          <a:p>
            <a:pPr marL="688975" lvl="2" indent="-290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VC</a:t>
            </a:r>
            <a:r>
              <a:rPr lang="en-US" altLang="en-US" sz="2400" baseline="-250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 (a)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is assigned to an event 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a</a:t>
            </a:r>
            <a:endParaRPr lang="en-US" altLang="en-US" sz="2400" dirty="0">
              <a:latin typeface="+mj-lt"/>
              <a:ea typeface="Arial" panose="020B060402020202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+mj-lt"/>
              </a:rPr>
              <a:t>If </a:t>
            </a:r>
            <a:r>
              <a:rPr lang="en-US" altLang="en-US" b="1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b="1" baseline="-250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(a) &lt; </a:t>
            </a:r>
            <a:r>
              <a:rPr lang="en-US" altLang="en-US" b="1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b="1" baseline="-250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(b)</a:t>
            </a:r>
            <a:r>
              <a:rPr lang="en-US" alt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en-US" altLang="en-US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+mj-lt"/>
              </a:rPr>
              <a:t>then we can infer that </a:t>
            </a:r>
            <a:r>
              <a:rPr lang="en-US" altLang="en-US" b="1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ab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(or more precisely, that event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i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causally</a:t>
            </a:r>
            <a:r>
              <a:rPr lang="en-US" alt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preceded event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altLang="en-US" b="1" dirty="0">
              <a:latin typeface="+mj-lt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02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Vector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+mj-lt"/>
              </a:rPr>
              <a:t>Vector clocks are constructed as follows:</a:t>
            </a:r>
          </a:p>
          <a:p>
            <a:pPr marL="9144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[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]</a:t>
            </a:r>
            <a:r>
              <a:rPr lang="en-US" altLang="en-US" sz="24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is the number of events that have occurred at process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so far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[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]</a:t>
            </a:r>
            <a:r>
              <a:rPr lang="en-US" altLang="en-US" sz="2400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is the local logical clock at process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2400" dirty="0">
              <a:latin typeface="+mj-lt"/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1371600" lvl="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latin typeface="+mj-lt"/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1371600" lvl="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latin typeface="+mj-lt"/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9144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If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[j]= k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knows that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events have occurred at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[j]</a:t>
            </a:r>
            <a:r>
              <a:rPr lang="en-US" altLang="en-US" sz="24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is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’s knowledge of the local time at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endParaRPr lang="en-US" altLang="en-US" sz="2400" b="1" dirty="0">
              <a:latin typeface="+mj-lt"/>
              <a:ea typeface="Arial" panose="020B0604020202020204" pitchFamily="34" charset="0"/>
            </a:endParaRPr>
          </a:p>
          <a:p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ABF72-B9DA-4A90-A2FF-0D9974122682}"/>
              </a:ext>
            </a:extLst>
          </p:cNvPr>
          <p:cNvSpPr/>
          <p:nvPr/>
        </p:nvSpPr>
        <p:spPr>
          <a:xfrm>
            <a:off x="3438525" y="2507226"/>
            <a:ext cx="5602236" cy="684729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400" dirty="0">
                <a:latin typeface="+mj-lt"/>
              </a:rPr>
              <a:t>Increment </a:t>
            </a:r>
            <a:r>
              <a:rPr lang="en-US" sz="2400" dirty="0">
                <a:latin typeface="+mj-lt"/>
                <a:cs typeface="Courier New" pitchFamily="49" charset="0"/>
                <a:sym typeface="Wingdings" pitchFamily="2" charset="2"/>
              </a:rPr>
              <a:t>VC</a:t>
            </a:r>
            <a:r>
              <a:rPr lang="en-US" sz="2400" baseline="-25000" dirty="0">
                <a:latin typeface="+mj-lt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400" dirty="0">
                <a:latin typeface="+mj-lt"/>
              </a:rPr>
              <a:t> whenever a new event occurs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3FC19-A4E8-4E2F-9E4C-7CF42BB2E7A5}"/>
              </a:ext>
            </a:extLst>
          </p:cNvPr>
          <p:cNvSpPr/>
          <p:nvPr/>
        </p:nvSpPr>
        <p:spPr>
          <a:xfrm>
            <a:off x="3438525" y="4594382"/>
            <a:ext cx="5486400" cy="45720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400" dirty="0">
                <a:latin typeface="+mj-lt"/>
              </a:rPr>
              <a:t>Pass </a:t>
            </a:r>
            <a:r>
              <a:rPr lang="en-US" sz="2400" dirty="0" err="1">
                <a:latin typeface="+mj-lt"/>
                <a:cs typeface="Courier New" pitchFamily="49" charset="0"/>
                <a:sym typeface="Wingdings" pitchFamily="2" charset="2"/>
              </a:rPr>
              <a:t>VC</a:t>
            </a:r>
            <a:r>
              <a:rPr lang="en-US" sz="2400" baseline="-25000" dirty="0" err="1">
                <a:latin typeface="+mj-lt"/>
                <a:cs typeface="Courier New" pitchFamily="49" charset="0"/>
                <a:sym typeface="Wingdings" pitchFamily="2" charset="2"/>
              </a:rPr>
              <a:t>j</a:t>
            </a:r>
            <a:r>
              <a:rPr lang="en-US" sz="2400" dirty="0">
                <a:latin typeface="+mj-lt"/>
              </a:rPr>
              <a:t> along with the message </a:t>
            </a:r>
          </a:p>
        </p:txBody>
      </p:sp>
    </p:spTree>
    <p:extLst>
      <p:ext uri="{BB962C8B-B14F-4D97-AF65-F5344CB8AC3E}">
        <p14:creationId xmlns:p14="http://schemas.microsoft.com/office/powerpoint/2010/main" val="11412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Clock Update Algorithm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5FD4C7-BD68-48DB-849C-471857A43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9" y="748663"/>
            <a:ext cx="12031793" cy="287718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Whenever there is a new event at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b="1" baseline="-25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+mj-lt"/>
              </a:rPr>
              <a:t>, increment </a:t>
            </a:r>
            <a:r>
              <a:rPr lang="en-US" altLang="en-US" b="1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b="1" baseline="-25000" dirty="0" err="1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[i]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When a process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b="1" baseline="-25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+mj-lt"/>
              </a:rPr>
              <a:t> sends a message </a:t>
            </a:r>
            <a:r>
              <a:rPr lang="en-US" altLang="en-US" b="1" dirty="0">
                <a:latin typeface="+mj-lt"/>
                <a:cs typeface="Courier New" panose="02070309020205020404" pitchFamily="49" charset="0"/>
              </a:rPr>
              <a:t>m</a:t>
            </a:r>
            <a:r>
              <a:rPr lang="en-US" altLang="en-US" dirty="0">
                <a:latin typeface="+mj-lt"/>
              </a:rPr>
              <a:t> to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b="1" baseline="-25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dirty="0">
                <a:latin typeface="+mj-lt"/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Increment  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[i]</a:t>
            </a:r>
            <a:endParaRPr lang="en-US" altLang="en-US" sz="2400" b="1" dirty="0">
              <a:latin typeface="+mj-lt"/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Set 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</a:rPr>
              <a:t>m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’s timestamp  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</a:rPr>
              <a:t>ts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</a:rPr>
              <a:t>(m)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to the vector 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2400" b="1" dirty="0">
              <a:latin typeface="+mj-lt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When message </a:t>
            </a:r>
            <a:r>
              <a:rPr lang="en-US" altLang="en-US" dirty="0">
                <a:latin typeface="+mj-lt"/>
                <a:cs typeface="Courier New" panose="02070309020205020404" pitchFamily="49" charset="0"/>
              </a:rPr>
              <a:t>m</a:t>
            </a:r>
            <a:r>
              <a:rPr lang="en-US" altLang="en-US" dirty="0">
                <a:latin typeface="+mj-lt"/>
              </a:rPr>
              <a:t> is received process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b="1" baseline="-25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dirty="0">
                <a:latin typeface="+mj-lt"/>
              </a:rPr>
              <a:t> 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[k] = max(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[k], 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ts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(m)[k]) </a:t>
            </a:r>
            <a:r>
              <a:rPr lang="en-US" altLang="en-US" sz="24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;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(for all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4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)</a:t>
            </a:r>
            <a:endParaRPr lang="en-US" altLang="en-US" sz="2400" dirty="0">
              <a:latin typeface="+mj-lt"/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  <a:sym typeface="Wingdings" panose="05000000000000000000" pitchFamily="2" charset="2"/>
              </a:rPr>
              <a:t>Increment  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[j]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CDCBAB-F794-41FB-9A2A-F3BE7DBCE8A3}"/>
              </a:ext>
            </a:extLst>
          </p:cNvPr>
          <p:cNvCxnSpPr/>
          <p:nvPr/>
        </p:nvCxnSpPr>
        <p:spPr>
          <a:xfrm>
            <a:off x="2109784" y="4500559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651E63-EB7B-4208-B5A6-E4F12EC9C4F0}"/>
              </a:ext>
            </a:extLst>
          </p:cNvPr>
          <p:cNvCxnSpPr/>
          <p:nvPr/>
        </p:nvCxnSpPr>
        <p:spPr>
          <a:xfrm>
            <a:off x="2109784" y="5240335"/>
            <a:ext cx="5334000" cy="222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5312B4-AA0B-47BC-83C2-D8F8EB5227C2}"/>
              </a:ext>
            </a:extLst>
          </p:cNvPr>
          <p:cNvCxnSpPr/>
          <p:nvPr/>
        </p:nvCxnSpPr>
        <p:spPr>
          <a:xfrm>
            <a:off x="2109784" y="5948359"/>
            <a:ext cx="5961529" cy="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58704B-A0E2-4A55-B725-F5EA53046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53" y="4325934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altLang="en-US" sz="2400" b="1" baseline="-25000" dirty="0">
                <a:solidFill>
                  <a:schemeClr val="tx1"/>
                </a:solidFill>
                <a:latin typeface="+mj-lt"/>
              </a:rPr>
              <a:t>0</a:t>
            </a:r>
            <a:endParaRPr lang="en-US" alt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C3F428-6060-42A9-B7EC-C2E457EC0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53" y="5065709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6"/>
                </a:solidFill>
                <a:latin typeface="+mj-lt"/>
              </a:rPr>
              <a:t>P</a:t>
            </a:r>
            <a:r>
              <a:rPr lang="en-US" altLang="en-US" sz="2400" b="1" baseline="-25000" dirty="0">
                <a:solidFill>
                  <a:schemeClr val="accent6"/>
                </a:solidFill>
                <a:latin typeface="+mj-lt"/>
              </a:rPr>
              <a:t>1</a:t>
            </a:r>
            <a:endParaRPr lang="en-US" altLang="en-US" sz="24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DE64DC-18CD-4966-B2CC-7C4872B5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53" y="5762623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1D3064"/>
                </a:solidFill>
                <a:latin typeface="+mj-lt"/>
              </a:rPr>
              <a:t>P</a:t>
            </a:r>
            <a:r>
              <a:rPr lang="en-US" altLang="en-US" sz="2400" b="1" baseline="-25000" dirty="0">
                <a:solidFill>
                  <a:srgbClr val="1D3064"/>
                </a:solidFill>
                <a:latin typeface="+mj-lt"/>
              </a:rPr>
              <a:t>2</a:t>
            </a:r>
            <a:endParaRPr lang="en-US" altLang="en-US" sz="2400" b="1" dirty="0">
              <a:solidFill>
                <a:srgbClr val="1D3064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0A400-E418-47CB-BDEC-E74A5CD4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84" y="4127498"/>
            <a:ext cx="137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2000" baseline="-25000" dirty="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=(1,0,0)</a:t>
            </a:r>
            <a:endParaRPr lang="en-US" altLang="en-US" sz="20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6507C0-C2FF-4512-B30E-F207D3610577}"/>
              </a:ext>
            </a:extLst>
          </p:cNvPr>
          <p:cNvCxnSpPr/>
          <p:nvPr/>
        </p:nvCxnSpPr>
        <p:spPr>
          <a:xfrm>
            <a:off x="4776784" y="4424359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FE361F-B263-4B7F-8239-2A8B020C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3" y="4127498"/>
            <a:ext cx="14477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2000" baseline="-25000" dirty="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=(2,0,0)</a:t>
            </a:r>
            <a:endParaRPr lang="en-US" altLang="en-US" sz="20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AEDCD0-A461-4117-BFED-3F630027D82A}"/>
              </a:ext>
            </a:extLst>
          </p:cNvPr>
          <p:cNvCxnSpPr/>
          <p:nvPr/>
        </p:nvCxnSpPr>
        <p:spPr>
          <a:xfrm>
            <a:off x="6529384" y="4424359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18602-9FEA-41E0-9ED4-44DF06E63405}"/>
              </a:ext>
            </a:extLst>
          </p:cNvPr>
          <p:cNvCxnSpPr/>
          <p:nvPr/>
        </p:nvCxnSpPr>
        <p:spPr>
          <a:xfrm>
            <a:off x="6529384" y="4500559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DFFCB5-2B3A-41B0-9D75-21BF9AE34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4" y="4119559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2000" baseline="-25000" dirty="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=(0,0,0)</a:t>
            </a:r>
            <a:endParaRPr lang="en-US" altLang="en-US" sz="20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927167-B365-4C04-917B-583F41A6A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4" y="4859334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200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2000" dirty="0">
                <a:solidFill>
                  <a:schemeClr val="accent6"/>
                </a:solidFill>
                <a:latin typeface="+mj-lt"/>
              </a:rPr>
              <a:t>=(0,0,0)</a:t>
            </a:r>
            <a:endParaRPr lang="en-US" altLang="en-US" sz="2000" baseline="-25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2AD67-836C-4D8B-8530-98A1F05E3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4" y="5575298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1D3064"/>
                </a:solidFill>
                <a:latin typeface="+mj-lt"/>
              </a:rPr>
              <a:t>VC</a:t>
            </a:r>
            <a:r>
              <a:rPr lang="en-US" altLang="en-US" sz="2000" baseline="-25000">
                <a:solidFill>
                  <a:srgbClr val="1D3064"/>
                </a:solidFill>
                <a:latin typeface="+mj-lt"/>
              </a:rPr>
              <a:t>2</a:t>
            </a:r>
            <a:r>
              <a:rPr lang="en-US" altLang="en-US" sz="2000">
                <a:solidFill>
                  <a:srgbClr val="1D3064"/>
                </a:solidFill>
                <a:latin typeface="+mj-lt"/>
              </a:rPr>
              <a:t>=(0,0,0)</a:t>
            </a:r>
            <a:endParaRPr lang="en-US" altLang="en-US" sz="2000" baseline="-25000">
              <a:solidFill>
                <a:srgbClr val="1D3064"/>
              </a:solidFill>
              <a:latin typeface="+mj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5785E0-90E0-4304-B236-114F099975B8}"/>
              </a:ext>
            </a:extLst>
          </p:cNvPr>
          <p:cNvCxnSpPr/>
          <p:nvPr/>
        </p:nvCxnSpPr>
        <p:spPr>
          <a:xfrm>
            <a:off x="2109784" y="4424359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AF56EC-97B4-45F7-A009-C5BD198C540F}"/>
              </a:ext>
            </a:extLst>
          </p:cNvPr>
          <p:cNvCxnSpPr/>
          <p:nvPr/>
        </p:nvCxnSpPr>
        <p:spPr>
          <a:xfrm>
            <a:off x="2109784" y="5164134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23ADA0-5D83-4CCC-B17A-16C00634776B}"/>
              </a:ext>
            </a:extLst>
          </p:cNvPr>
          <p:cNvCxnSpPr/>
          <p:nvPr/>
        </p:nvCxnSpPr>
        <p:spPr>
          <a:xfrm>
            <a:off x="2109784" y="5872159"/>
            <a:ext cx="0" cy="15240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9465E8-3E59-4DD8-A223-E30B018067B6}"/>
              </a:ext>
            </a:extLst>
          </p:cNvPr>
          <p:cNvCxnSpPr/>
          <p:nvPr/>
        </p:nvCxnSpPr>
        <p:spPr>
          <a:xfrm>
            <a:off x="7062784" y="5186359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2708366-5714-4CB9-B45F-2611BBD1EDFB}"/>
              </a:ext>
            </a:extLst>
          </p:cNvPr>
          <p:cNvSpPr/>
          <p:nvPr/>
        </p:nvSpPr>
        <p:spPr>
          <a:xfrm>
            <a:off x="5319696" y="4696115"/>
            <a:ext cx="1304928" cy="461665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:(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2,0,0)</a:t>
            </a:r>
            <a:r>
              <a:rPr lang="en-US" sz="2400" dirty="0">
                <a:solidFill>
                  <a:schemeClr val="bg1"/>
                </a:solidFill>
                <a:latin typeface="+mj-lt"/>
                <a:cs typeface="Courier New" pitchFamily="49" charset="0"/>
              </a:rPr>
              <a:t> 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BF45C3-4A87-49BE-98D9-68916AC7D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583" y="4881559"/>
            <a:ext cx="1381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200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2000" dirty="0">
                <a:solidFill>
                  <a:schemeClr val="accent6"/>
                </a:solidFill>
                <a:latin typeface="+mj-lt"/>
              </a:rPr>
              <a:t>=(2,1,0)</a:t>
            </a:r>
            <a:endParaRPr lang="en-US" altLang="en-US" sz="2000" baseline="-250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676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9" grpId="0"/>
      <p:bldP spid="20" grpId="0"/>
      <p:bldP spid="21" grpId="0"/>
      <p:bldP spid="26" grpId="0" animBg="1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Events with Vector Clocks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" y="719137"/>
            <a:ext cx="12047601" cy="2895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</a:rPr>
              <a:t>Let a process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b="1" baseline="-25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+mj-lt"/>
              </a:rPr>
              <a:t> send a message </a:t>
            </a:r>
            <a:r>
              <a:rPr lang="en-US" altLang="en-US" b="1" dirty="0">
                <a:latin typeface="+mj-lt"/>
                <a:cs typeface="Courier New" panose="02070309020205020404" pitchFamily="49" charset="0"/>
              </a:rPr>
              <a:t>m</a:t>
            </a:r>
            <a:r>
              <a:rPr lang="en-US" altLang="en-US" dirty="0">
                <a:latin typeface="+mj-lt"/>
              </a:rPr>
              <a:t> to </a:t>
            </a:r>
            <a:r>
              <a:rPr lang="en-US" altLang="en-US" b="1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b="1" baseline="-25000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dirty="0">
                <a:latin typeface="+mj-lt"/>
                <a:sym typeface="Wingdings" panose="05000000000000000000" pitchFamily="2" charset="2"/>
              </a:rPr>
              <a:t> with timestamp </a:t>
            </a:r>
            <a:r>
              <a:rPr lang="en-US" altLang="en-US" b="1" dirty="0" err="1">
                <a:latin typeface="+mj-lt"/>
                <a:cs typeface="Courier New" panose="02070309020205020404" pitchFamily="49" charset="0"/>
              </a:rPr>
              <a:t>ts</a:t>
            </a:r>
            <a:r>
              <a:rPr lang="en-US" altLang="en-US" b="1" dirty="0">
                <a:latin typeface="+mj-lt"/>
                <a:cs typeface="Courier New" panose="02070309020205020404" pitchFamily="49" charset="0"/>
              </a:rPr>
              <a:t>(m)</a:t>
            </a:r>
            <a:r>
              <a:rPr lang="en-US" altLang="en-US" dirty="0">
                <a:latin typeface="+mj-lt"/>
              </a:rPr>
              <a:t>, then:</a:t>
            </a:r>
          </a:p>
          <a:p>
            <a:pPr marL="265113" lvl="1" indent="-2651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ebdings" panose="05030102010509060703" pitchFamily="18" charset="2"/>
              <a:buChar char=""/>
            </a:pPr>
            <a:r>
              <a:rPr lang="en-US" altLang="en-US" sz="2400" dirty="0">
                <a:latin typeface="+mj-lt"/>
                <a:sym typeface="Wingdings" panose="05000000000000000000" pitchFamily="2" charset="2"/>
              </a:rPr>
              <a:t>Pj </a:t>
            </a:r>
            <a:r>
              <a:rPr lang="en-US" altLang="en-US" sz="2400" dirty="0">
                <a:latin typeface="+mj-lt"/>
              </a:rPr>
              <a:t>knows the number of events at the sender </a:t>
            </a:r>
            <a:r>
              <a:rPr lang="en-US" altLang="en-US" sz="2400" dirty="0">
                <a:latin typeface="+mj-lt"/>
                <a:sym typeface="Wingdings" panose="05000000000000000000" pitchFamily="2" charset="2"/>
              </a:rPr>
              <a:t>Pi</a:t>
            </a:r>
            <a:r>
              <a:rPr lang="en-US" altLang="en-US" sz="2400" dirty="0">
                <a:latin typeface="+mj-lt"/>
              </a:rPr>
              <a:t> that causally precede m</a:t>
            </a:r>
          </a:p>
          <a:p>
            <a:pPr marL="714375" lvl="2" indent="-27146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b="1" dirty="0">
                <a:latin typeface="+mj-lt"/>
                <a:ea typeface="Arial" panose="020B0604020202020204" pitchFamily="34" charset="0"/>
              </a:rPr>
              <a:t>(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</a:rPr>
              <a:t>ts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</a:rPr>
              <a:t>(m)[i] – 1)</a:t>
            </a:r>
            <a:r>
              <a:rPr lang="en-US" altLang="en-US" sz="24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denotes the number of events at 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2400" b="1" dirty="0">
              <a:latin typeface="+mj-lt"/>
              <a:ea typeface="MS PGothic" panose="020B0600070205080204" pitchFamily="34" charset="-128"/>
            </a:endParaRPr>
          </a:p>
          <a:p>
            <a:pPr marL="265113" lvl="1" indent="-2651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ebdings" panose="05030102010509060703" pitchFamily="18" charset="2"/>
              <a:buChar char=""/>
            </a:pPr>
            <a:r>
              <a:rPr lang="en-US" altLang="en-US" sz="2400" dirty="0">
                <a:latin typeface="+mj-lt"/>
                <a:sym typeface="Wingdings" panose="05000000000000000000" pitchFamily="2" charset="2"/>
              </a:rPr>
              <a:t>Pj </a:t>
            </a:r>
            <a:r>
              <a:rPr lang="en-US" altLang="en-US" sz="2400" dirty="0">
                <a:latin typeface="+mj-lt"/>
              </a:rPr>
              <a:t>also knows the minimum number of events at other processes </a:t>
            </a:r>
            <a:r>
              <a:rPr lang="en-US" altLang="en-US" sz="2400" dirty="0" err="1">
                <a:latin typeface="+mj-lt"/>
                <a:sym typeface="Wingdings" panose="05000000000000000000" pitchFamily="2" charset="2"/>
              </a:rPr>
              <a:t>Pk</a:t>
            </a:r>
            <a:r>
              <a:rPr lang="en-US" altLang="en-US" sz="2400" dirty="0">
                <a:latin typeface="+mj-lt"/>
              </a:rPr>
              <a:t> that causally precede m</a:t>
            </a:r>
          </a:p>
          <a:p>
            <a:pPr marL="714375" lvl="2" indent="-27146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b="1" dirty="0">
                <a:latin typeface="+mj-lt"/>
                <a:ea typeface="Arial" panose="020B0604020202020204" pitchFamily="34" charset="0"/>
              </a:rPr>
              <a:t>(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</a:rPr>
              <a:t>ts</a:t>
            </a:r>
            <a:r>
              <a:rPr lang="en-US" altLang="en-US" sz="2400" b="1" dirty="0">
                <a:latin typeface="+mj-lt"/>
                <a:ea typeface="MS PGothic" panose="020B0600070205080204" pitchFamily="34" charset="-128"/>
              </a:rPr>
              <a:t>(m)[k] – 1)</a:t>
            </a:r>
            <a:r>
              <a:rPr lang="en-US" altLang="en-US" sz="24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denotes the minimum number of events at </a:t>
            </a:r>
            <a:r>
              <a:rPr lang="en-US" altLang="en-US" sz="2400" b="1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+mj-lt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endParaRPr lang="en-US" altLang="en-US" sz="2400" b="1" dirty="0">
              <a:latin typeface="+mj-lt"/>
              <a:ea typeface="MS PGothic" panose="020B060007020508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45A3DA-AAD2-4FFB-81F5-2AE5D20D7D1B}"/>
              </a:ext>
            </a:extLst>
          </p:cNvPr>
          <p:cNvCxnSpPr/>
          <p:nvPr/>
        </p:nvCxnSpPr>
        <p:spPr>
          <a:xfrm>
            <a:off x="2509837" y="4019553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D55175-B21A-42B5-9FFC-D144DC690213}"/>
              </a:ext>
            </a:extLst>
          </p:cNvPr>
          <p:cNvCxnSpPr/>
          <p:nvPr/>
        </p:nvCxnSpPr>
        <p:spPr>
          <a:xfrm>
            <a:off x="2509837" y="4973647"/>
            <a:ext cx="5334000" cy="222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B5E96F-7F2F-4FE8-9B29-ACE0B7C83D6E}"/>
              </a:ext>
            </a:extLst>
          </p:cNvPr>
          <p:cNvCxnSpPr/>
          <p:nvPr/>
        </p:nvCxnSpPr>
        <p:spPr>
          <a:xfrm>
            <a:off x="2509837" y="5767399"/>
            <a:ext cx="5334000" cy="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">
            <a:extLst>
              <a:ext uri="{FF2B5EF4-FFF2-40B4-BE49-F238E27FC236}">
                <a16:creationId xmlns:a16="http://schemas.microsoft.com/office/drawing/2014/main" id="{59CFF325-1154-48B3-BCB3-9C2686E2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5" y="3830640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altLang="en-US" sz="2400" b="1" baseline="-25000" dirty="0">
                <a:solidFill>
                  <a:schemeClr val="tx1"/>
                </a:solidFill>
                <a:latin typeface="+mj-lt"/>
              </a:rPr>
              <a:t>0</a:t>
            </a:r>
            <a:endParaRPr lang="en-US" alt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05D26922-783A-4BAD-B1F4-B6F9C99DB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5" y="4784733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6"/>
                </a:solidFill>
                <a:latin typeface="+mj-lt"/>
              </a:rPr>
              <a:t>P</a:t>
            </a:r>
            <a:r>
              <a:rPr lang="en-US" altLang="en-US" sz="2400" b="1" baseline="-25000">
                <a:solidFill>
                  <a:schemeClr val="accent6"/>
                </a:solidFill>
                <a:latin typeface="+mj-lt"/>
              </a:rPr>
              <a:t>1</a:t>
            </a:r>
            <a:endParaRPr lang="en-US" altLang="en-US" sz="2400" b="1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8EABDE3D-F01A-4F56-8349-B57988336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5" y="5567375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1D3064"/>
                </a:solidFill>
                <a:latin typeface="+mj-lt"/>
              </a:rPr>
              <a:t>P</a:t>
            </a:r>
            <a:r>
              <a:rPr lang="en-US" altLang="en-US" sz="2400" b="1" baseline="-25000">
                <a:solidFill>
                  <a:srgbClr val="1D3064"/>
                </a:solidFill>
                <a:latin typeface="+mj-lt"/>
              </a:rPr>
              <a:t>2</a:t>
            </a:r>
            <a:endParaRPr lang="en-US" altLang="en-US" sz="2400" b="1">
              <a:solidFill>
                <a:srgbClr val="1D3064"/>
              </a:solidFill>
              <a:latin typeface="+mj-lt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85FB0BC3-E012-41B8-9534-1ECED344A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7" y="3643313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1800" baseline="-25000" dirty="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=(1,0,0)</a:t>
            </a:r>
            <a:endParaRPr lang="en-US" altLang="en-US" sz="18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682B8E-1B93-4F9E-86D7-95AE07D8B559}"/>
              </a:ext>
            </a:extLst>
          </p:cNvPr>
          <p:cNvCxnSpPr/>
          <p:nvPr/>
        </p:nvCxnSpPr>
        <p:spPr>
          <a:xfrm>
            <a:off x="3652837" y="3943353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AE697B-8A45-41CD-9F9D-CAF58180C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237" y="3643313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1800" baseline="-25000" dirty="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=(2,0,0)</a:t>
            </a:r>
            <a:endParaRPr lang="en-US" altLang="en-US" sz="18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8BC3B2-F15E-47F8-BE31-D038B429DB2B}"/>
              </a:ext>
            </a:extLst>
          </p:cNvPr>
          <p:cNvCxnSpPr/>
          <p:nvPr/>
        </p:nvCxnSpPr>
        <p:spPr>
          <a:xfrm>
            <a:off x="5024437" y="3943353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0BDFE5-82FB-49EB-99DC-A0037430EA61}"/>
              </a:ext>
            </a:extLst>
          </p:cNvPr>
          <p:cNvCxnSpPr/>
          <p:nvPr/>
        </p:nvCxnSpPr>
        <p:spPr>
          <a:xfrm>
            <a:off x="5024437" y="4019553"/>
            <a:ext cx="508000" cy="87789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4">
            <a:extLst>
              <a:ext uri="{FF2B5EF4-FFF2-40B4-BE49-F238E27FC236}">
                <a16:creationId xmlns:a16="http://schemas.microsoft.com/office/drawing/2014/main" id="{3B3FBB47-2226-411B-B79C-BE546D42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7" y="3635376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1800" baseline="-25000" dirty="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=(0,0,0)</a:t>
            </a:r>
            <a:endParaRPr lang="en-US" altLang="en-US" sz="18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15">
            <a:extLst>
              <a:ext uri="{FF2B5EF4-FFF2-40B4-BE49-F238E27FC236}">
                <a16:creationId xmlns:a16="http://schemas.microsoft.com/office/drawing/2014/main" id="{70E01023-9205-4C0C-B3D7-9DDFC0E4E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1" y="4546588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180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800" dirty="0">
                <a:solidFill>
                  <a:schemeClr val="accent6"/>
                </a:solidFill>
                <a:latin typeface="+mj-lt"/>
              </a:rPr>
              <a:t>=(0,0,0)</a:t>
            </a:r>
            <a:endParaRPr lang="en-US" altLang="en-US" sz="1800" baseline="-25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2" name="TextBox 16">
            <a:extLst>
              <a:ext uri="{FF2B5EF4-FFF2-40B4-BE49-F238E27FC236}">
                <a16:creationId xmlns:a16="http://schemas.microsoft.com/office/drawing/2014/main" id="{FDB6E233-CB73-49DA-AE42-CE2ADF146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7" y="5362583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1D3064"/>
                </a:solidFill>
                <a:latin typeface="+mj-lt"/>
              </a:rPr>
              <a:t>VC</a:t>
            </a:r>
            <a:r>
              <a:rPr lang="en-US" altLang="en-US" sz="1800" baseline="-25000" dirty="0">
                <a:solidFill>
                  <a:srgbClr val="1D3064"/>
                </a:solidFill>
                <a:latin typeface="+mj-lt"/>
              </a:rPr>
              <a:t>2</a:t>
            </a:r>
            <a:r>
              <a:rPr lang="en-US" altLang="en-US" sz="1800" dirty="0">
                <a:solidFill>
                  <a:srgbClr val="1D3064"/>
                </a:solidFill>
                <a:latin typeface="+mj-lt"/>
              </a:rPr>
              <a:t>=(0,0,0)</a:t>
            </a:r>
            <a:endParaRPr lang="en-US" altLang="en-US" sz="1800" baseline="-25000" dirty="0">
              <a:solidFill>
                <a:srgbClr val="1D3064"/>
              </a:solidFill>
              <a:latin typeface="+mj-lt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4AFAF5-82DA-43B2-9C7B-59C1DA0A77A7}"/>
              </a:ext>
            </a:extLst>
          </p:cNvPr>
          <p:cNvCxnSpPr/>
          <p:nvPr/>
        </p:nvCxnSpPr>
        <p:spPr>
          <a:xfrm>
            <a:off x="2509837" y="3943353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3CAACE-45BF-472E-9397-E8030D016D15}"/>
              </a:ext>
            </a:extLst>
          </p:cNvPr>
          <p:cNvCxnSpPr/>
          <p:nvPr/>
        </p:nvCxnSpPr>
        <p:spPr>
          <a:xfrm>
            <a:off x="2509837" y="4897446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325EDA-CE6A-4E48-BD8F-EF3535289411}"/>
              </a:ext>
            </a:extLst>
          </p:cNvPr>
          <p:cNvCxnSpPr/>
          <p:nvPr/>
        </p:nvCxnSpPr>
        <p:spPr>
          <a:xfrm>
            <a:off x="2509837" y="5691199"/>
            <a:ext cx="0" cy="15240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6D10E6-B163-4C58-8236-1C193E7442FB}"/>
              </a:ext>
            </a:extLst>
          </p:cNvPr>
          <p:cNvCxnSpPr/>
          <p:nvPr/>
        </p:nvCxnSpPr>
        <p:spPr>
          <a:xfrm>
            <a:off x="5557837" y="4919671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D7F34E7-4390-4A9F-9E07-ADFEC5618E94}"/>
              </a:ext>
            </a:extLst>
          </p:cNvPr>
          <p:cNvSpPr/>
          <p:nvPr/>
        </p:nvSpPr>
        <p:spPr>
          <a:xfrm>
            <a:off x="3957637" y="4157691"/>
            <a:ext cx="1112522" cy="40011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sz="2000" dirty="0">
                <a:solidFill>
                  <a:schemeClr val="bg1"/>
                </a:solidFill>
                <a:latin typeface="+mj-lt"/>
                <a:sym typeface="Wingdings" pitchFamily="2" charset="2"/>
              </a:rPr>
              <a:t>:(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2,0,0)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Courier New" pitchFamily="49" charset="0"/>
              </a:rPr>
              <a:t> 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AD83E1-FA7A-4A5F-89D4-3616D55BC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9" y="4625982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180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800" dirty="0">
                <a:solidFill>
                  <a:schemeClr val="accent6"/>
                </a:solidFill>
                <a:latin typeface="+mj-lt"/>
              </a:rPr>
              <a:t>=(2,2,0)</a:t>
            </a:r>
            <a:endParaRPr lang="en-US" altLang="en-US" sz="1800" baseline="-25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DB7273-5323-471D-B7D4-791B2E7F8A77}"/>
              </a:ext>
            </a:extLst>
          </p:cNvPr>
          <p:cNvSpPr/>
          <p:nvPr/>
        </p:nvSpPr>
        <p:spPr>
          <a:xfrm>
            <a:off x="4369119" y="4137027"/>
            <a:ext cx="152400" cy="40163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>
              <a:latin typeface="+mj-lt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2540BF-DA61-4058-B100-31CEE1D63712}"/>
              </a:ext>
            </a:extLst>
          </p:cNvPr>
          <p:cNvCxnSpPr/>
          <p:nvPr/>
        </p:nvCxnSpPr>
        <p:spPr>
          <a:xfrm>
            <a:off x="6777037" y="4995871"/>
            <a:ext cx="509588" cy="701671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F2F3F39-B422-40A7-B275-66AFF88F5F55}"/>
              </a:ext>
            </a:extLst>
          </p:cNvPr>
          <p:cNvCxnSpPr/>
          <p:nvPr/>
        </p:nvCxnSpPr>
        <p:spPr>
          <a:xfrm>
            <a:off x="7310437" y="5691199"/>
            <a:ext cx="0" cy="15240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450E7A-42C9-44BD-9136-DF5185DEA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7" y="5334008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1D3064"/>
                </a:solidFill>
                <a:latin typeface="+mj-lt"/>
              </a:rPr>
              <a:t>VC</a:t>
            </a:r>
            <a:r>
              <a:rPr lang="en-US" altLang="en-US" sz="1800" baseline="-25000">
                <a:solidFill>
                  <a:srgbClr val="1D3064"/>
                </a:solidFill>
                <a:latin typeface="+mj-lt"/>
              </a:rPr>
              <a:t>2</a:t>
            </a:r>
            <a:r>
              <a:rPr lang="en-US" altLang="en-US" sz="1800">
                <a:solidFill>
                  <a:srgbClr val="1D3064"/>
                </a:solidFill>
                <a:latin typeface="+mj-lt"/>
              </a:rPr>
              <a:t>=(2,3,1)</a:t>
            </a:r>
            <a:endParaRPr lang="en-US" altLang="en-US" sz="1800" baseline="-25000">
              <a:solidFill>
                <a:srgbClr val="1D3064"/>
              </a:solidFill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0C9F10-EC81-4B84-BEEA-21EA6B33189A}"/>
              </a:ext>
            </a:extLst>
          </p:cNvPr>
          <p:cNvSpPr/>
          <p:nvPr/>
        </p:nvSpPr>
        <p:spPr>
          <a:xfrm>
            <a:off x="5772149" y="5251835"/>
            <a:ext cx="1195388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m</a:t>
            </a:r>
            <a:r>
              <a:rPr lang="ja-JP" altLang="en-US" sz="2000" dirty="0">
                <a:solidFill>
                  <a:schemeClr val="bg1"/>
                </a:solidFill>
                <a:latin typeface="+mj-lt"/>
              </a:rPr>
              <a:t>’</a:t>
            </a:r>
            <a:r>
              <a:rPr lang="en-US" altLang="ja-JP" sz="20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:(</a:t>
            </a:r>
            <a:r>
              <a:rPr lang="en-US" altLang="ja-JP" sz="2000" dirty="0">
                <a:solidFill>
                  <a:schemeClr val="bg1"/>
                </a:solidFill>
                <a:latin typeface="+mj-lt"/>
              </a:rPr>
              <a:t>2,3,0)</a:t>
            </a:r>
            <a:r>
              <a:rPr lang="en-US" altLang="ja-JP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en-US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19C3B5-5B01-4DD4-AC02-630C7C259603}"/>
              </a:ext>
            </a:extLst>
          </p:cNvPr>
          <p:cNvSpPr/>
          <p:nvPr/>
        </p:nvSpPr>
        <p:spPr>
          <a:xfrm>
            <a:off x="6330629" y="5264479"/>
            <a:ext cx="152400" cy="40163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>
              <a:latin typeface="+mj-l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246C63-1B3F-48C6-92C8-340B81E67C40}"/>
              </a:ext>
            </a:extLst>
          </p:cNvPr>
          <p:cNvSpPr/>
          <p:nvPr/>
        </p:nvSpPr>
        <p:spPr>
          <a:xfrm>
            <a:off x="6450325" y="5264479"/>
            <a:ext cx="152400" cy="40163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>
              <a:latin typeface="+mj-lt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01AB-8692-43A2-A629-5A961990ED63}"/>
              </a:ext>
            </a:extLst>
          </p:cNvPr>
          <p:cNvCxnSpPr/>
          <p:nvPr/>
        </p:nvCxnSpPr>
        <p:spPr>
          <a:xfrm>
            <a:off x="6777037" y="4919671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23094B2-7FF5-49CA-A372-BC468605B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789" y="4625982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180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800" dirty="0">
                <a:solidFill>
                  <a:schemeClr val="accent6"/>
                </a:solidFill>
                <a:latin typeface="+mj-lt"/>
              </a:rPr>
              <a:t>=(2,3,0)</a:t>
            </a:r>
            <a:endParaRPr lang="en-US" altLang="en-US" sz="1800" baseline="-250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10F25B1-1E91-456F-92BD-01D048A4B3A8}"/>
              </a:ext>
            </a:extLst>
          </p:cNvPr>
          <p:cNvCxnSpPr/>
          <p:nvPr/>
        </p:nvCxnSpPr>
        <p:spPr>
          <a:xfrm>
            <a:off x="3576637" y="4899034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6">
            <a:extLst>
              <a:ext uri="{FF2B5EF4-FFF2-40B4-BE49-F238E27FC236}">
                <a16:creationId xmlns:a16="http://schemas.microsoft.com/office/drawing/2014/main" id="{6DA26510-D186-40BA-8F63-9DC5E461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691" y="4561172"/>
            <a:ext cx="146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1800" baseline="-25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800">
                <a:solidFill>
                  <a:schemeClr val="accent6"/>
                </a:solidFill>
                <a:latin typeface="+mj-lt"/>
              </a:rPr>
              <a:t>=(0,1,0)</a:t>
            </a:r>
            <a:endParaRPr lang="en-US" altLang="en-US" sz="1800" baseline="-2500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688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7" grpId="0" animBg="1"/>
      <p:bldP spid="48" grpId="0"/>
      <p:bldP spid="49" grpId="0" animBg="1"/>
      <p:bldP spid="49" grpId="1" animBg="1"/>
      <p:bldP spid="52" grpId="0"/>
      <p:bldP spid="53" grpId="0" animBg="1"/>
      <p:bldP spid="54" grpId="0" animBg="1"/>
      <p:bldP spid="54" grpId="1" animBg="1"/>
      <p:bldP spid="55" grpId="0" animBg="1"/>
      <p:bldP spid="55" grpId="1" animBg="1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Causal Communication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Assume that messages are </a:t>
            </a:r>
            <a:r>
              <a:rPr lang="en-US" altLang="en-US" i="1" dirty="0">
                <a:latin typeface="+mj-lt"/>
              </a:rPr>
              <a:t>multicast</a:t>
            </a:r>
            <a:r>
              <a:rPr lang="en-US" altLang="en-US" dirty="0">
                <a:latin typeface="+mj-lt"/>
              </a:rPr>
              <a:t> within a group of processes, P</a:t>
            </a:r>
            <a:r>
              <a:rPr lang="en-US" altLang="en-US" baseline="-25000" dirty="0">
                <a:latin typeface="+mj-lt"/>
              </a:rPr>
              <a:t>0</a:t>
            </a:r>
            <a:r>
              <a:rPr lang="en-US" altLang="en-US" dirty="0">
                <a:latin typeface="+mj-lt"/>
              </a:rPr>
              <a:t>, P</a:t>
            </a:r>
            <a:r>
              <a:rPr lang="en-US" altLang="en-US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 and P</a:t>
            </a:r>
            <a:r>
              <a:rPr lang="en-US" altLang="en-US" baseline="-25000" dirty="0">
                <a:latin typeface="+mj-lt"/>
              </a:rPr>
              <a:t>2</a:t>
            </a:r>
            <a:endParaRPr lang="en-US" altLang="en-US" dirty="0">
              <a:latin typeface="+mj-lt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To enforce 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causally-ordered multicasting</a:t>
            </a:r>
            <a:r>
              <a:rPr lang="en-US" altLang="en-US" dirty="0">
                <a:latin typeface="+mj-lt"/>
              </a:rPr>
              <a:t>, the delivery of a message </a:t>
            </a:r>
            <a:r>
              <a:rPr lang="en-US" altLang="en-US" b="1" i="1" dirty="0">
                <a:latin typeface="+mj-lt"/>
              </a:rPr>
              <a:t>m</a:t>
            </a:r>
            <a:r>
              <a:rPr lang="en-US" altLang="en-US" dirty="0">
                <a:latin typeface="+mj-lt"/>
              </a:rPr>
              <a:t> sent from P</a:t>
            </a:r>
            <a:r>
              <a:rPr lang="en-US" altLang="en-US" baseline="-25000" dirty="0">
                <a:latin typeface="+mj-lt"/>
              </a:rPr>
              <a:t>i</a:t>
            </a:r>
            <a:r>
              <a:rPr lang="en-US" altLang="en-US" dirty="0">
                <a:latin typeface="+mj-lt"/>
              </a:rPr>
              <a:t> to P</a:t>
            </a:r>
            <a:r>
              <a:rPr lang="en-US" altLang="en-US" baseline="-25000" dirty="0">
                <a:latin typeface="+mj-lt"/>
              </a:rPr>
              <a:t>j</a:t>
            </a:r>
            <a:r>
              <a:rPr lang="en-US" altLang="en-US" dirty="0">
                <a:latin typeface="+mj-lt"/>
              </a:rPr>
              <a:t> can be delayed until the following two conditions are met: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 err="1">
                <a:latin typeface="+mj-lt"/>
                <a:ea typeface="Arial" panose="020B0604020202020204" pitchFamily="34" charset="0"/>
              </a:rPr>
              <a:t>ts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(m)[</a:t>
            </a:r>
            <a:r>
              <a:rPr lang="en-US" altLang="en-US" sz="2400" dirty="0" err="1">
                <a:latin typeface="+mj-lt"/>
                <a:ea typeface="Arial" panose="020B0604020202020204" pitchFamily="34" charset="0"/>
              </a:rPr>
              <a:t>i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] = </a:t>
            </a:r>
            <a:r>
              <a:rPr lang="en-US" altLang="en-US" sz="2400" dirty="0" err="1">
                <a:latin typeface="+mj-lt"/>
                <a:ea typeface="Arial" panose="020B0604020202020204" pitchFamily="34" charset="0"/>
              </a:rPr>
              <a:t>VCj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[</a:t>
            </a:r>
            <a:r>
              <a:rPr lang="en-US" altLang="en-US" sz="2400" dirty="0" err="1">
                <a:latin typeface="+mj-lt"/>
                <a:ea typeface="Arial" panose="020B0604020202020204" pitchFamily="34" charset="0"/>
              </a:rPr>
              <a:t>i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] + 1 (Condition I)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 err="1">
                <a:latin typeface="+mj-lt"/>
                <a:ea typeface="Arial" panose="020B0604020202020204" pitchFamily="34" charset="0"/>
              </a:rPr>
              <a:t>ts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(m)[k] &lt;= </a:t>
            </a:r>
            <a:r>
              <a:rPr lang="en-US" altLang="en-US" sz="2400" dirty="0" err="1">
                <a:latin typeface="+mj-lt"/>
                <a:ea typeface="Arial" panose="020B0604020202020204" pitchFamily="34" charset="0"/>
              </a:rPr>
              <a:t>VCj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[k] for all k != </a:t>
            </a:r>
            <a:r>
              <a:rPr lang="en-US" altLang="en-US" sz="2400" dirty="0" err="1">
                <a:latin typeface="+mj-lt"/>
                <a:ea typeface="Arial" panose="020B0604020202020204" pitchFamily="34" charset="0"/>
              </a:rPr>
              <a:t>i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(Condition II)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altLang="en-US" i="1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Assuming that P</a:t>
            </a:r>
            <a:r>
              <a:rPr lang="en-US" altLang="en-US" baseline="-25000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 only increments VC</a:t>
            </a:r>
            <a:r>
              <a:rPr lang="en-US" altLang="en-US" baseline="-25000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[</a:t>
            </a:r>
            <a:r>
              <a:rPr lang="en-US" altLang="en-US" dirty="0" err="1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] upon sending m and adjusts VC</a:t>
            </a:r>
            <a:r>
              <a:rPr lang="en-US" altLang="en-US" baseline="-25000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[k] to max{VC</a:t>
            </a:r>
            <a:r>
              <a:rPr lang="en-US" altLang="en-US" baseline="-25000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[k], </a:t>
            </a:r>
            <a:r>
              <a:rPr lang="en-US" altLang="en-US" dirty="0" err="1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ts</a:t>
            </a:r>
            <a:r>
              <a:rPr lang="en-US" altLang="en-US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(m)[k]} for each k upon receiving a message m</a:t>
            </a:r>
            <a:r>
              <a:rPr lang="ja-JP" altLang="en-US" dirty="0">
                <a:solidFill>
                  <a:srgbClr val="1D3064"/>
                </a:solidFill>
                <a:latin typeface="+mj-lt"/>
                <a:cs typeface="Courier New" panose="02070309020205020404" pitchFamily="49" charset="0"/>
              </a:rPr>
              <a:t>’</a:t>
            </a:r>
            <a:endParaRPr lang="en-US" altLang="en-US" dirty="0">
              <a:solidFill>
                <a:srgbClr val="1D3064"/>
              </a:solidFill>
              <a:latin typeface="+mj-lt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2400" b="1" dirty="0">
              <a:latin typeface="+mj-lt"/>
              <a:ea typeface="MS PGothic" panose="020B0600070205080204" pitchFamily="34" charset="-128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E28CA13-9396-4B13-BCAA-94F8D84FFBFE}"/>
              </a:ext>
            </a:extLst>
          </p:cNvPr>
          <p:cNvCxnSpPr/>
          <p:nvPr/>
        </p:nvCxnSpPr>
        <p:spPr>
          <a:xfrm>
            <a:off x="2266950" y="4428040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FEC7D7-E2AE-4389-8533-B15F9288F2B3}"/>
              </a:ext>
            </a:extLst>
          </p:cNvPr>
          <p:cNvCxnSpPr/>
          <p:nvPr/>
        </p:nvCxnSpPr>
        <p:spPr>
          <a:xfrm>
            <a:off x="2266950" y="5167816"/>
            <a:ext cx="5334000" cy="222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0E75DC-7413-46E5-8657-97B56CB89ABC}"/>
              </a:ext>
            </a:extLst>
          </p:cNvPr>
          <p:cNvCxnSpPr/>
          <p:nvPr/>
        </p:nvCxnSpPr>
        <p:spPr>
          <a:xfrm>
            <a:off x="2266950" y="5875840"/>
            <a:ext cx="5334000" cy="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">
            <a:extLst>
              <a:ext uri="{FF2B5EF4-FFF2-40B4-BE49-F238E27FC236}">
                <a16:creationId xmlns:a16="http://schemas.microsoft.com/office/drawing/2014/main" id="{2DC60D6D-7409-413D-83F6-E67E1F4AB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48" y="4253415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altLang="en-US" sz="1800" b="1" baseline="-25000" dirty="0">
                <a:solidFill>
                  <a:schemeClr val="tx1"/>
                </a:solidFill>
                <a:latin typeface="+mj-lt"/>
              </a:rPr>
              <a:t>0</a:t>
            </a:r>
            <a:endParaRPr lang="en-US" alt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TextBox 7">
            <a:extLst>
              <a:ext uri="{FF2B5EF4-FFF2-40B4-BE49-F238E27FC236}">
                <a16:creationId xmlns:a16="http://schemas.microsoft.com/office/drawing/2014/main" id="{DF864F29-385A-4292-8EA7-D3841ED2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48" y="4993190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6"/>
                </a:solidFill>
                <a:latin typeface="+mj-lt"/>
              </a:rPr>
              <a:t>P</a:t>
            </a:r>
            <a:r>
              <a:rPr lang="en-US" altLang="en-US" sz="1800" b="1" baseline="-25000">
                <a:solidFill>
                  <a:schemeClr val="accent6"/>
                </a:solidFill>
                <a:latin typeface="+mj-lt"/>
              </a:rPr>
              <a:t>1</a:t>
            </a:r>
            <a:endParaRPr lang="en-US" altLang="en-US" sz="1800" b="1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5" name="TextBox 8">
            <a:extLst>
              <a:ext uri="{FF2B5EF4-FFF2-40B4-BE49-F238E27FC236}">
                <a16:creationId xmlns:a16="http://schemas.microsoft.com/office/drawing/2014/main" id="{41702274-CF39-4FEE-8D0A-FB1C77B64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48" y="5690104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1D3064"/>
                </a:solidFill>
                <a:latin typeface="+mj-lt"/>
              </a:rPr>
              <a:t>P</a:t>
            </a:r>
            <a:r>
              <a:rPr lang="en-US" altLang="en-US" sz="1800" b="1" baseline="-25000">
                <a:solidFill>
                  <a:srgbClr val="1D3064"/>
                </a:solidFill>
                <a:latin typeface="+mj-lt"/>
              </a:rPr>
              <a:t>2</a:t>
            </a:r>
            <a:endParaRPr lang="en-US" altLang="en-US" sz="1800" b="1">
              <a:solidFill>
                <a:srgbClr val="1D3064"/>
              </a:solidFill>
              <a:latin typeface="+mj-lt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C33867B5-7DC0-488F-A659-424CE9C4D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4151816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1600" baseline="-25000" dirty="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=(1,0,0)</a:t>
            </a:r>
            <a:endParaRPr lang="en-US" altLang="en-US" sz="16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463A65-1E29-4E51-A674-6E7FF18B2683}"/>
              </a:ext>
            </a:extLst>
          </p:cNvPr>
          <p:cNvCxnSpPr/>
          <p:nvPr/>
        </p:nvCxnSpPr>
        <p:spPr>
          <a:xfrm>
            <a:off x="3409950" y="435184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3A16F37-E0FC-4CFA-93BB-67E8B6B4E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4151816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1600" baseline="-25000" dirty="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=(1,1,0)</a:t>
            </a:r>
            <a:endParaRPr lang="en-US" altLang="en-US" sz="1600" baseline="-25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C6E57A7-BA66-48F1-A29B-283F6457EA68}"/>
              </a:ext>
            </a:extLst>
          </p:cNvPr>
          <p:cNvCxnSpPr/>
          <p:nvPr/>
        </p:nvCxnSpPr>
        <p:spPr>
          <a:xfrm>
            <a:off x="6000750" y="435184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C36EF2-79FE-4FEB-A349-EA274B390510}"/>
              </a:ext>
            </a:extLst>
          </p:cNvPr>
          <p:cNvCxnSpPr/>
          <p:nvPr/>
        </p:nvCxnSpPr>
        <p:spPr>
          <a:xfrm>
            <a:off x="3409950" y="4428041"/>
            <a:ext cx="711200" cy="73977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4">
            <a:extLst>
              <a:ext uri="{FF2B5EF4-FFF2-40B4-BE49-F238E27FC236}">
                <a16:creationId xmlns:a16="http://schemas.microsoft.com/office/drawing/2014/main" id="{611F2505-93C4-426E-BEE0-C2B575D1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4143879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j-lt"/>
              </a:rPr>
              <a:t>VC</a:t>
            </a:r>
            <a:r>
              <a:rPr lang="en-US" altLang="en-US" sz="1600" baseline="-25000">
                <a:solidFill>
                  <a:schemeClr val="tx1"/>
                </a:solidFill>
                <a:latin typeface="+mj-lt"/>
              </a:rPr>
              <a:t>0</a:t>
            </a:r>
            <a:r>
              <a:rPr lang="en-US" altLang="en-US" sz="1600">
                <a:solidFill>
                  <a:schemeClr val="tx1"/>
                </a:solidFill>
                <a:latin typeface="+mj-lt"/>
              </a:rPr>
              <a:t>=(0,0,0)</a:t>
            </a:r>
            <a:endParaRPr lang="en-US" altLang="en-US" sz="1600" baseline="-25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TextBox 16">
            <a:extLst>
              <a:ext uri="{FF2B5EF4-FFF2-40B4-BE49-F238E27FC236}">
                <a16:creationId xmlns:a16="http://schemas.microsoft.com/office/drawing/2014/main" id="{608762F7-F158-4548-AE91-F1F071268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5599616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1D3064"/>
                </a:solidFill>
                <a:latin typeface="+mj-lt"/>
              </a:rPr>
              <a:t>VC</a:t>
            </a:r>
            <a:r>
              <a:rPr lang="en-US" altLang="en-US" sz="1600" baseline="-25000">
                <a:solidFill>
                  <a:srgbClr val="1D3064"/>
                </a:solidFill>
                <a:latin typeface="+mj-lt"/>
              </a:rPr>
              <a:t>2</a:t>
            </a:r>
            <a:r>
              <a:rPr lang="en-US" altLang="en-US" sz="1600">
                <a:solidFill>
                  <a:srgbClr val="1D3064"/>
                </a:solidFill>
                <a:latin typeface="+mj-lt"/>
              </a:rPr>
              <a:t>=(0,0,0)</a:t>
            </a:r>
            <a:endParaRPr lang="en-US" altLang="en-US" sz="1600" baseline="-25000">
              <a:solidFill>
                <a:srgbClr val="1D3064"/>
              </a:solidFill>
              <a:latin typeface="+mj-lt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BD107C-89E8-4D83-BBA7-AC26714FDE7F}"/>
              </a:ext>
            </a:extLst>
          </p:cNvPr>
          <p:cNvCxnSpPr/>
          <p:nvPr/>
        </p:nvCxnSpPr>
        <p:spPr>
          <a:xfrm>
            <a:off x="2266950" y="435184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68BB89-8E98-49A0-B2C6-47C6EB64CDC8}"/>
              </a:ext>
            </a:extLst>
          </p:cNvPr>
          <p:cNvCxnSpPr/>
          <p:nvPr/>
        </p:nvCxnSpPr>
        <p:spPr>
          <a:xfrm>
            <a:off x="2266950" y="5091615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EA0EFE6-93B0-4E7B-B621-8F4E5AFEA038}"/>
              </a:ext>
            </a:extLst>
          </p:cNvPr>
          <p:cNvCxnSpPr/>
          <p:nvPr/>
        </p:nvCxnSpPr>
        <p:spPr>
          <a:xfrm>
            <a:off x="2266950" y="5799640"/>
            <a:ext cx="0" cy="15240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B965DA3-2D09-4CE3-923C-8E4CE6C75B5D}"/>
              </a:ext>
            </a:extLst>
          </p:cNvPr>
          <p:cNvSpPr/>
          <p:nvPr/>
        </p:nvSpPr>
        <p:spPr>
          <a:xfrm>
            <a:off x="2686050" y="4591554"/>
            <a:ext cx="889000" cy="3077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+mj-lt"/>
                <a:sym typeface="Wingdings" pitchFamily="2" charset="2"/>
              </a:rPr>
              <a:t>:(1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,0,0)</a:t>
            </a:r>
            <a:r>
              <a:rPr lang="en-US" sz="1400" b="1" dirty="0">
                <a:solidFill>
                  <a:schemeClr val="bg1"/>
                </a:solidFill>
                <a:latin typeface="+mj-lt"/>
                <a:cs typeface="Courier New" pitchFamily="49" charset="0"/>
              </a:rPr>
              <a:t> 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9A768CC-1585-4590-9B3C-135189DA7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4891591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1600" baseline="-25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600">
                <a:solidFill>
                  <a:schemeClr val="accent6"/>
                </a:solidFill>
                <a:latin typeface="+mj-lt"/>
              </a:rPr>
              <a:t>=(1,1,0)</a:t>
            </a:r>
            <a:endParaRPr lang="en-US" altLang="en-US" sz="1600" baseline="-2500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7B0BE60-A4DA-4F8C-8206-01FFEA402D25}"/>
              </a:ext>
            </a:extLst>
          </p:cNvPr>
          <p:cNvCxnSpPr/>
          <p:nvPr/>
        </p:nvCxnSpPr>
        <p:spPr>
          <a:xfrm flipV="1">
            <a:off x="5430838" y="4428041"/>
            <a:ext cx="569912" cy="771525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2934E6-5E4C-443D-A0BF-1720A861C817}"/>
              </a:ext>
            </a:extLst>
          </p:cNvPr>
          <p:cNvCxnSpPr/>
          <p:nvPr/>
        </p:nvCxnSpPr>
        <p:spPr>
          <a:xfrm>
            <a:off x="6440488" y="5799640"/>
            <a:ext cx="0" cy="15240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DAD376B-4BF2-43D8-89B8-1EDAA795E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5" y="5591679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1D3064"/>
                </a:solidFill>
                <a:latin typeface="+mj-lt"/>
              </a:rPr>
              <a:t>VC</a:t>
            </a:r>
            <a:r>
              <a:rPr lang="en-US" altLang="en-US" sz="1600" baseline="-25000">
                <a:solidFill>
                  <a:srgbClr val="1D3064"/>
                </a:solidFill>
                <a:latin typeface="+mj-lt"/>
              </a:rPr>
              <a:t>2</a:t>
            </a:r>
            <a:r>
              <a:rPr lang="en-US" altLang="en-US" sz="1600">
                <a:solidFill>
                  <a:srgbClr val="1D3064"/>
                </a:solidFill>
                <a:latin typeface="+mj-lt"/>
              </a:rPr>
              <a:t>=(1,0,0)</a:t>
            </a:r>
            <a:endParaRPr lang="en-US" altLang="en-US" sz="1600" baseline="-25000">
              <a:solidFill>
                <a:srgbClr val="1D3064"/>
              </a:solidFill>
              <a:latin typeface="+mj-lt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3DBEE5-7030-4C45-A6E2-1F1811E1D4A4}"/>
              </a:ext>
            </a:extLst>
          </p:cNvPr>
          <p:cNvCxnSpPr/>
          <p:nvPr/>
        </p:nvCxnSpPr>
        <p:spPr>
          <a:xfrm>
            <a:off x="5429250" y="5096378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BFE7E55-4ECB-450C-A87E-8A4A29388A0D}"/>
              </a:ext>
            </a:extLst>
          </p:cNvPr>
          <p:cNvCxnSpPr/>
          <p:nvPr/>
        </p:nvCxnSpPr>
        <p:spPr>
          <a:xfrm>
            <a:off x="4121150" y="5113840"/>
            <a:ext cx="0" cy="152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36">
            <a:extLst>
              <a:ext uri="{FF2B5EF4-FFF2-40B4-BE49-F238E27FC236}">
                <a16:creationId xmlns:a16="http://schemas.microsoft.com/office/drawing/2014/main" id="{680B54EB-F0CF-4DD4-83C0-DC81B5451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188" y="4891591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1600" baseline="-25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600">
                <a:solidFill>
                  <a:schemeClr val="accent6"/>
                </a:solidFill>
                <a:latin typeface="+mj-lt"/>
              </a:rPr>
              <a:t>=(1,0,0)</a:t>
            </a:r>
            <a:endParaRPr lang="en-US" altLang="en-US" sz="1600" baseline="-2500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20412C-29B0-4AF4-9C21-5BEB3D2F2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880479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accent6"/>
                </a:solidFill>
                <a:latin typeface="+mj-lt"/>
              </a:rPr>
              <a:t>VC</a:t>
            </a:r>
            <a:r>
              <a:rPr lang="en-US" altLang="en-US" sz="1600" baseline="-25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altLang="en-US" sz="1600">
                <a:solidFill>
                  <a:schemeClr val="accent6"/>
                </a:solidFill>
                <a:latin typeface="+mj-lt"/>
              </a:rPr>
              <a:t>=(0,0,0)</a:t>
            </a:r>
            <a:endParaRPr lang="en-US" altLang="en-US" sz="1600" baseline="-2500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FEAD782-39EE-4C16-A9AD-A2D9DE9D92EA}"/>
              </a:ext>
            </a:extLst>
          </p:cNvPr>
          <p:cNvCxnSpPr/>
          <p:nvPr/>
        </p:nvCxnSpPr>
        <p:spPr>
          <a:xfrm>
            <a:off x="3427414" y="4432804"/>
            <a:ext cx="3013075" cy="142557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F55CD89-14BD-455E-A973-C4B793778F6B}"/>
              </a:ext>
            </a:extLst>
          </p:cNvPr>
          <p:cNvSpPr/>
          <p:nvPr/>
        </p:nvSpPr>
        <p:spPr>
          <a:xfrm>
            <a:off x="4787900" y="4591554"/>
            <a:ext cx="866776" cy="3077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+mj-lt"/>
                <a:sym typeface="Wingdings" pitchFamily="2" charset="2"/>
              </a:rPr>
              <a:t>:(1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,1,0)</a:t>
            </a:r>
            <a:r>
              <a:rPr lang="en-US" sz="1400" b="1" dirty="0">
                <a:solidFill>
                  <a:schemeClr val="bg1"/>
                </a:solidFill>
                <a:latin typeface="+mj-lt"/>
                <a:cs typeface="Courier New" pitchFamily="49" charset="0"/>
              </a:rPr>
              <a:t> 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CCB325-18C5-4AAA-A418-8AAC801F1B8A}"/>
              </a:ext>
            </a:extLst>
          </p:cNvPr>
          <p:cNvCxnSpPr/>
          <p:nvPr/>
        </p:nvCxnSpPr>
        <p:spPr>
          <a:xfrm>
            <a:off x="5430838" y="5161465"/>
            <a:ext cx="493712" cy="706438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690B6C4-0D87-4EC4-9F6F-0786F3FC4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5952041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VC</a:t>
            </a:r>
            <a:r>
              <a:rPr lang="en-US" altLang="en-US" sz="1400" baseline="-25000" dirty="0">
                <a:solidFill>
                  <a:srgbClr val="0000FF"/>
                </a:solidFill>
                <a:latin typeface="+mj-lt"/>
              </a:rPr>
              <a:t>2</a:t>
            </a:r>
            <a:r>
              <a:rPr lang="en-US" altLang="en-US" sz="1200" dirty="0">
                <a:solidFill>
                  <a:srgbClr val="0000FF"/>
                </a:solidFill>
                <a:latin typeface="+mj-lt"/>
              </a:rPr>
              <a:t>=(1,1,0)</a:t>
            </a:r>
            <a:endParaRPr lang="en-US" altLang="en-US" sz="1200" baseline="-25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89" name="Multiply 88">
            <a:extLst>
              <a:ext uri="{FF2B5EF4-FFF2-40B4-BE49-F238E27FC236}">
                <a16:creationId xmlns:a16="http://schemas.microsoft.com/office/drawing/2014/main" id="{DA53B9A7-0B9C-4A00-B35D-41FEB6A72CC5}"/>
              </a:ext>
            </a:extLst>
          </p:cNvPr>
          <p:cNvSpPr/>
          <p:nvPr/>
        </p:nvSpPr>
        <p:spPr>
          <a:xfrm>
            <a:off x="5314950" y="5982203"/>
            <a:ext cx="839788" cy="214312"/>
          </a:xfrm>
          <a:prstGeom prst="mathMultiply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+mj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B17E1C-3176-4FD0-AA87-465FEF72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9" y="5961566"/>
            <a:ext cx="27479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Condition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II does not hold </a:t>
            </a:r>
            <a:r>
              <a:rPr lang="en-US" altLang="en-US" sz="1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 </a:t>
            </a:r>
            <a:r>
              <a:rPr lang="en-US" altLang="en-US" sz="1600" i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Delay delivery</a:t>
            </a:r>
            <a:endParaRPr lang="en-US" alt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1" name="Curved Down Arrow 90">
            <a:extLst>
              <a:ext uri="{FF2B5EF4-FFF2-40B4-BE49-F238E27FC236}">
                <a16:creationId xmlns:a16="http://schemas.microsoft.com/office/drawing/2014/main" id="{81E52E81-8B3F-42EF-9895-481DA9BC17EA}"/>
              </a:ext>
            </a:extLst>
          </p:cNvPr>
          <p:cNvSpPr/>
          <p:nvPr/>
        </p:nvSpPr>
        <p:spPr>
          <a:xfrm>
            <a:off x="5924550" y="5331328"/>
            <a:ext cx="1676400" cy="527050"/>
          </a:xfrm>
          <a:prstGeom prst="curvedDownArrow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7137A32-8548-4769-B088-6690B46FCFE4}"/>
              </a:ext>
            </a:extLst>
          </p:cNvPr>
          <p:cNvCxnSpPr/>
          <p:nvPr/>
        </p:nvCxnSpPr>
        <p:spPr>
          <a:xfrm>
            <a:off x="7573963" y="5799640"/>
            <a:ext cx="0" cy="152400"/>
          </a:xfrm>
          <a:prstGeom prst="line">
            <a:avLst/>
          </a:prstGeom>
          <a:ln w="28575">
            <a:solidFill>
              <a:srgbClr val="1D30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B71AD1-38F8-453A-A828-C3797C8D5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588503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1D3064"/>
                </a:solidFill>
                <a:latin typeface="+mj-lt"/>
              </a:rPr>
              <a:t>VC</a:t>
            </a:r>
            <a:r>
              <a:rPr lang="en-US" altLang="en-US" sz="1600" baseline="-25000">
                <a:solidFill>
                  <a:srgbClr val="1D3064"/>
                </a:solidFill>
                <a:latin typeface="+mj-lt"/>
              </a:rPr>
              <a:t>2</a:t>
            </a:r>
            <a:r>
              <a:rPr lang="en-US" altLang="en-US" sz="1600">
                <a:solidFill>
                  <a:srgbClr val="1D3064"/>
                </a:solidFill>
                <a:latin typeface="+mj-lt"/>
              </a:rPr>
              <a:t>=(1,1,0)</a:t>
            </a:r>
            <a:endParaRPr lang="en-US" altLang="en-US" sz="1600" baseline="-25000">
              <a:solidFill>
                <a:srgbClr val="1D306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37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8" grpId="0"/>
      <p:bldP spid="71" grpId="0"/>
      <p:bldP spid="72" grpId="0"/>
      <p:bldP spid="76" grpId="0" animBg="1"/>
      <p:bldP spid="77" grpId="0"/>
      <p:bldP spid="80" grpId="0"/>
      <p:bldP spid="83" grpId="0"/>
      <p:bldP spid="84" grpId="0"/>
      <p:bldP spid="86" grpId="0" animBg="1"/>
      <p:bldP spid="88" grpId="0"/>
      <p:bldP spid="90" grpId="0"/>
      <p:bldP spid="91" grpId="0" animBg="1"/>
      <p:bldP spid="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In single-processor systems, critical regions are protected using semaphores, monitors, and similar constructs. 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In distributed systems, since there is no shared memory, these methods cannot be used.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Mutual exclusion: Concurrent access of processes to a shared resource or data is executed in mutually exclusive manner.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Only one process is allowed to execute the critical section (CS) at any given time.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In a distributed system, shared variables (semaphores) or a local kernel cannot be used to implement mutual exclusion.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Message passing is the sole means for implementing distributed mutual exclusion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2400" b="1" dirty="0">
              <a:latin typeface="+mj-lt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522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The sections of a program that need exclusive access </a:t>
            </a:r>
            <a:r>
              <a:rPr lang="en-US" altLang="en-US" dirty="0" err="1">
                <a:latin typeface="+mj-lt"/>
              </a:rPr>
              <a:t>toshared</a:t>
            </a:r>
            <a:r>
              <a:rPr lang="en-US" altLang="en-US" dirty="0">
                <a:latin typeface="+mj-lt"/>
              </a:rPr>
              <a:t> resources are referred to as critical sections.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Mutual Exclusion : Prevent processes from executing concurrently with their associated critical section.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en-US" b="1" dirty="0">
                <a:solidFill>
                  <a:srgbClr val="1D3064"/>
                </a:solidFill>
                <a:latin typeface="+mj-lt"/>
              </a:rPr>
              <a:t>Requirement :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solidFill>
                  <a:schemeClr val="accent6"/>
                </a:solidFill>
                <a:latin typeface="+mj-lt"/>
              </a:rPr>
              <a:t>Mutual exclusion</a:t>
            </a:r>
            <a:r>
              <a:rPr lang="en-US" altLang="en-US" dirty="0">
                <a:latin typeface="+mj-lt"/>
              </a:rPr>
              <a:t>: At anytime only one process should access the resource.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A process can get another resource first releasing its own.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solidFill>
                  <a:schemeClr val="accent6"/>
                </a:solidFill>
                <a:latin typeface="+mj-lt"/>
              </a:rPr>
              <a:t>No starvation</a:t>
            </a:r>
            <a:r>
              <a:rPr lang="en-US" altLang="en-US" dirty="0">
                <a:latin typeface="+mj-lt"/>
              </a:rPr>
              <a:t>: if every process that is granted the resource eventually release it, every request must be eventually granted.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2400" b="1" dirty="0">
              <a:latin typeface="+mj-lt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713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Distributed Mutual Exclusion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b="1" dirty="0">
                <a:solidFill>
                  <a:srgbClr val="1D3064"/>
                </a:solidFill>
                <a:latin typeface="+mj-lt"/>
                <a:ea typeface="MS PGothic" panose="020B0600070205080204" pitchFamily="34" charset="-128"/>
              </a:rPr>
              <a:t>Mutual exclusion algorithms are classified into two categories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2400" b="1" dirty="0">
              <a:latin typeface="+mj-lt"/>
              <a:ea typeface="MS PGothic" panose="020B0600070205080204" pitchFamily="34" charset="-128"/>
            </a:endParaRPr>
          </a:p>
        </p:txBody>
      </p:sp>
      <p:grpSp>
        <p:nvGrpSpPr>
          <p:cNvPr id="49" name="Group 3">
            <a:extLst>
              <a:ext uri="{FF2B5EF4-FFF2-40B4-BE49-F238E27FC236}">
                <a16:creationId xmlns:a16="http://schemas.microsoft.com/office/drawing/2014/main" id="{3200370F-6129-4E3F-974F-CC81492183D5}"/>
              </a:ext>
            </a:extLst>
          </p:cNvPr>
          <p:cNvGrpSpPr>
            <a:grpSpLocks/>
          </p:cNvGrpSpPr>
          <p:nvPr/>
        </p:nvGrpSpPr>
        <p:grpSpPr bwMode="auto">
          <a:xfrm>
            <a:off x="6874954" y="2419129"/>
            <a:ext cx="1190625" cy="724935"/>
            <a:chOff x="5105400" y="3962397"/>
            <a:chExt cx="3276600" cy="107503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702100-7410-4423-85A9-5D93343711D3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446EB35-64B2-4584-AF75-7DF212A7F461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Client 1</a:t>
              </a:r>
            </a:p>
          </p:txBody>
        </p:sp>
      </p:grpSp>
      <p:grpSp>
        <p:nvGrpSpPr>
          <p:cNvPr id="52" name="Group 9">
            <a:extLst>
              <a:ext uri="{FF2B5EF4-FFF2-40B4-BE49-F238E27FC236}">
                <a16:creationId xmlns:a16="http://schemas.microsoft.com/office/drawing/2014/main" id="{AA9AC8E2-9E58-4CDC-94D8-7F5007AF7F47}"/>
              </a:ext>
            </a:extLst>
          </p:cNvPr>
          <p:cNvGrpSpPr>
            <a:grpSpLocks/>
          </p:cNvGrpSpPr>
          <p:nvPr/>
        </p:nvGrpSpPr>
        <p:grpSpPr bwMode="auto">
          <a:xfrm>
            <a:off x="9887811" y="2670277"/>
            <a:ext cx="1473200" cy="874696"/>
            <a:chOff x="5105400" y="3962397"/>
            <a:chExt cx="3640667" cy="127121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D73EA2E-90D6-4BBE-8000-3BDD242CB7EC}"/>
                </a:ext>
              </a:extLst>
            </p:cNvPr>
            <p:cNvSpPr/>
            <p:nvPr/>
          </p:nvSpPr>
          <p:spPr>
            <a:xfrm>
              <a:off x="5105400" y="3962397"/>
              <a:ext cx="3640667" cy="1271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D1D3AD8-25CC-4D51-9F68-1C7A1C9B69CF}"/>
                </a:ext>
              </a:extLst>
            </p:cNvPr>
            <p:cNvSpPr/>
            <p:nvPr/>
          </p:nvSpPr>
          <p:spPr bwMode="auto">
            <a:xfrm>
              <a:off x="5105400" y="3962397"/>
              <a:ext cx="3640667" cy="4864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Server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FAE3B14-5C3D-4026-AE75-834AC3B85297}"/>
              </a:ext>
            </a:extLst>
          </p:cNvPr>
          <p:cNvSpPr/>
          <p:nvPr/>
        </p:nvSpPr>
        <p:spPr bwMode="auto">
          <a:xfrm>
            <a:off x="9916389" y="3055354"/>
            <a:ext cx="1429782" cy="449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Resource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4C5286-2C39-4043-B360-49FA3FB9A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241" y="2802361"/>
            <a:ext cx="900696" cy="228600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atin typeface="+mj-lt"/>
                <a:ea typeface="+mn-ea"/>
              </a:rPr>
              <a:t>P1</a:t>
            </a:r>
          </a:p>
        </p:txBody>
      </p:sp>
      <p:grpSp>
        <p:nvGrpSpPr>
          <p:cNvPr id="57" name="Group 14">
            <a:extLst>
              <a:ext uri="{FF2B5EF4-FFF2-40B4-BE49-F238E27FC236}">
                <a16:creationId xmlns:a16="http://schemas.microsoft.com/office/drawing/2014/main" id="{DDACDEEE-AA32-4154-9F8F-190D98FAF6F4}"/>
              </a:ext>
            </a:extLst>
          </p:cNvPr>
          <p:cNvGrpSpPr>
            <a:grpSpLocks/>
          </p:cNvGrpSpPr>
          <p:nvPr/>
        </p:nvGrpSpPr>
        <p:grpSpPr bwMode="auto">
          <a:xfrm>
            <a:off x="9838599" y="1773340"/>
            <a:ext cx="1522412" cy="779462"/>
            <a:chOff x="5105400" y="3962397"/>
            <a:chExt cx="4004734" cy="93384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F21C6DD-D7B4-4F60-8D37-93F9D46EE662}"/>
                </a:ext>
              </a:extLst>
            </p:cNvPr>
            <p:cNvSpPr/>
            <p:nvPr/>
          </p:nvSpPr>
          <p:spPr>
            <a:xfrm>
              <a:off x="5105400" y="3962397"/>
              <a:ext cx="4004734" cy="93384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AA9EB5-29E8-49C3-8EE1-7DF26E64C2C5}"/>
                </a:ext>
              </a:extLst>
            </p:cNvPr>
            <p:cNvSpPr/>
            <p:nvPr/>
          </p:nvSpPr>
          <p:spPr bwMode="auto">
            <a:xfrm>
              <a:off x="5105400" y="3962397"/>
              <a:ext cx="4004734" cy="4863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Coordinator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35C9DF8E-9123-4F45-B2D4-71D111B17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9420" y="2215569"/>
            <a:ext cx="672722" cy="297123"/>
          </a:xfrm>
          <a:prstGeom prst="ellipse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atin typeface="+mj-lt"/>
                <a:ea typeface="+mn-ea"/>
              </a:rPr>
              <a:t>C1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135F9C9E-3115-427E-B115-C114FB2AA5AD}"/>
              </a:ext>
            </a:extLst>
          </p:cNvPr>
          <p:cNvSpPr txBox="1">
            <a:spLocks/>
          </p:cNvSpPr>
          <p:nvPr/>
        </p:nvSpPr>
        <p:spPr bwMode="auto">
          <a:xfrm>
            <a:off x="6132" y="1552903"/>
            <a:ext cx="57150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marL="0" lvl="1" indent="0" algn="just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None/>
              <a:defRPr/>
            </a:pPr>
            <a:r>
              <a:rPr lang="en-US" sz="2400" dirty="0">
                <a:solidFill>
                  <a:schemeClr val="accent6"/>
                </a:solidFill>
                <a:latin typeface="+mj-lt"/>
              </a:rPr>
              <a:t>1. </a:t>
            </a:r>
            <a:r>
              <a:rPr lang="en-US" sz="2400" b="1" dirty="0">
                <a:solidFill>
                  <a:schemeClr val="accent6"/>
                </a:solidFill>
                <a:latin typeface="+mj-lt"/>
              </a:rPr>
              <a:t>Permission-based Approaches</a:t>
            </a:r>
          </a:p>
          <a:p>
            <a:pPr marL="265113" lvl="2" indent="-265113" algn="just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ebdings" panose="05030102010509060703" pitchFamily="18" charset="2"/>
              <a:buChar char=""/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process, which wants to access a shared resource, requests the permission from one or more coordinators</a:t>
            </a:r>
          </a:p>
          <a:p>
            <a:pPr marL="0" lvl="1" indent="0" algn="just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None/>
              <a:defRPr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0" lvl="1" indent="0" algn="just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None/>
              <a:defRPr/>
            </a:pPr>
            <a:r>
              <a:rPr lang="en-US" sz="2400" dirty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400" b="1" dirty="0">
                <a:solidFill>
                  <a:schemeClr val="accent6"/>
                </a:solidFill>
                <a:latin typeface="+mj-lt"/>
              </a:rPr>
              <a:t>. Token-based Approaches</a:t>
            </a:r>
          </a:p>
          <a:p>
            <a:pPr marL="265113" lvl="2" indent="-265113" algn="just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ebdings" panose="05030102010509060703" pitchFamily="18" charset="2"/>
              <a:buChar char=""/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Each shared resource has a token</a:t>
            </a:r>
          </a:p>
          <a:p>
            <a:pPr marL="265113" lvl="2" indent="-265113" algn="just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ebdings" panose="05030102010509060703" pitchFamily="18" charset="2"/>
              <a:buChar char=""/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Token is circulated among all the processes</a:t>
            </a:r>
          </a:p>
          <a:p>
            <a:pPr marL="265113" lvl="2" indent="-265113" algn="just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ebdings" panose="05030102010509060703" pitchFamily="18" charset="2"/>
              <a:buChar char=""/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process can access the resource if it has the token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428F35-E5FD-4190-8997-C3026565D876}"/>
              </a:ext>
            </a:extLst>
          </p:cNvPr>
          <p:cNvCxnSpPr>
            <a:endCxn id="59" idx="1"/>
          </p:cNvCxnSpPr>
          <p:nvPr/>
        </p:nvCxnSpPr>
        <p:spPr>
          <a:xfrm flipV="1">
            <a:off x="8038039" y="1976295"/>
            <a:ext cx="1800560" cy="522885"/>
          </a:xfrm>
          <a:prstGeom prst="straightConnector1">
            <a:avLst/>
          </a:prstGeom>
          <a:ln w="19050">
            <a:solidFill>
              <a:srgbClr val="1D9A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4AF1CC-730B-42C2-987F-A4ACBD487113}"/>
              </a:ext>
            </a:extLst>
          </p:cNvPr>
          <p:cNvCxnSpPr>
            <a:stCxn id="58" idx="1"/>
          </p:cNvCxnSpPr>
          <p:nvPr/>
        </p:nvCxnSpPr>
        <p:spPr>
          <a:xfrm flipH="1">
            <a:off x="8024310" y="2163071"/>
            <a:ext cx="1814289" cy="550063"/>
          </a:xfrm>
          <a:prstGeom prst="straightConnector1">
            <a:avLst/>
          </a:prstGeom>
          <a:ln w="19050">
            <a:solidFill>
              <a:srgbClr val="1D9A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E727B3D-4517-41E8-9FF6-AB95AE2E3451}"/>
              </a:ext>
            </a:extLst>
          </p:cNvPr>
          <p:cNvSpPr/>
          <p:nvPr/>
        </p:nvSpPr>
        <p:spPr>
          <a:xfrm>
            <a:off x="7521396" y="1372291"/>
            <a:ext cx="1800226" cy="545334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Request to access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9BF246-F4C7-46D7-A427-F59D4206B517}"/>
              </a:ext>
            </a:extLst>
          </p:cNvPr>
          <p:cNvSpPr/>
          <p:nvPr/>
        </p:nvSpPr>
        <p:spPr>
          <a:xfrm>
            <a:off x="8945727" y="2577274"/>
            <a:ext cx="879601" cy="246079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Grant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0AB07B-F7E8-4411-A5A7-B9385C8A0956}"/>
              </a:ext>
            </a:extLst>
          </p:cNvPr>
          <p:cNvCxnSpPr>
            <a:endCxn id="55" idx="1"/>
          </p:cNvCxnSpPr>
          <p:nvPr/>
        </p:nvCxnSpPr>
        <p:spPr>
          <a:xfrm>
            <a:off x="8038039" y="3037307"/>
            <a:ext cx="1878350" cy="2426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92A7104-F10A-472D-8A32-44F080700F48}"/>
              </a:ext>
            </a:extLst>
          </p:cNvPr>
          <p:cNvSpPr/>
          <p:nvPr/>
        </p:nvSpPr>
        <p:spPr>
          <a:xfrm>
            <a:off x="8179707" y="3247611"/>
            <a:ext cx="1004336" cy="301467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Access</a:t>
            </a:r>
          </a:p>
        </p:txBody>
      </p:sp>
      <p:grpSp>
        <p:nvGrpSpPr>
          <p:cNvPr id="68" name="Group 39">
            <a:extLst>
              <a:ext uri="{FF2B5EF4-FFF2-40B4-BE49-F238E27FC236}">
                <a16:creationId xmlns:a16="http://schemas.microsoft.com/office/drawing/2014/main" id="{0AB760C4-4A11-47E6-8429-52D874255417}"/>
              </a:ext>
            </a:extLst>
          </p:cNvPr>
          <p:cNvGrpSpPr>
            <a:grpSpLocks/>
          </p:cNvGrpSpPr>
          <p:nvPr/>
        </p:nvGrpSpPr>
        <p:grpSpPr bwMode="auto">
          <a:xfrm>
            <a:off x="8024310" y="3815885"/>
            <a:ext cx="1258887" cy="843804"/>
            <a:chOff x="5105400" y="3962397"/>
            <a:chExt cx="3640667" cy="127121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EFBBB96-D5CC-46D1-ABB5-A0AF273B4E6F}"/>
                </a:ext>
              </a:extLst>
            </p:cNvPr>
            <p:cNvSpPr/>
            <p:nvPr/>
          </p:nvSpPr>
          <p:spPr>
            <a:xfrm>
              <a:off x="5105400" y="3962397"/>
              <a:ext cx="3640667" cy="1271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59AFD63-04F6-47EE-8B4E-C054C5843D23}"/>
                </a:ext>
              </a:extLst>
            </p:cNvPr>
            <p:cNvSpPr/>
            <p:nvPr/>
          </p:nvSpPr>
          <p:spPr bwMode="auto">
            <a:xfrm>
              <a:off x="5105400" y="3962397"/>
              <a:ext cx="3640667" cy="4864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Server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3F5DCE32-3415-4EC5-B9F8-8DBBD5A45DB9}"/>
              </a:ext>
            </a:extLst>
          </p:cNvPr>
          <p:cNvSpPr/>
          <p:nvPr/>
        </p:nvSpPr>
        <p:spPr bwMode="auto">
          <a:xfrm>
            <a:off x="8065579" y="4196277"/>
            <a:ext cx="1214442" cy="4090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Resource</a:t>
            </a:r>
          </a:p>
        </p:txBody>
      </p:sp>
      <p:grpSp>
        <p:nvGrpSpPr>
          <p:cNvPr id="72" name="Group 43">
            <a:extLst>
              <a:ext uri="{FF2B5EF4-FFF2-40B4-BE49-F238E27FC236}">
                <a16:creationId xmlns:a16="http://schemas.microsoft.com/office/drawing/2014/main" id="{5E098632-6FE9-423C-B416-847F8FF3B9B2}"/>
              </a:ext>
            </a:extLst>
          </p:cNvPr>
          <p:cNvGrpSpPr>
            <a:grpSpLocks/>
          </p:cNvGrpSpPr>
          <p:nvPr/>
        </p:nvGrpSpPr>
        <p:grpSpPr bwMode="auto">
          <a:xfrm>
            <a:off x="6948484" y="5298896"/>
            <a:ext cx="1223962" cy="701734"/>
            <a:chOff x="5105400" y="3962397"/>
            <a:chExt cx="3276600" cy="107503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A25EF5F-B929-4E80-A753-FBA8B4C11BC9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D37D6F5-4CAB-421A-824E-B013C47FAB99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Client 1</a:t>
              </a: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3D8AA146-CB15-423D-8B41-D9B26358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392" y="5675116"/>
            <a:ext cx="717549" cy="201611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atin typeface="+mj-lt"/>
                <a:ea typeface="+mn-ea"/>
              </a:rPr>
              <a:t>P1</a:t>
            </a:r>
          </a:p>
        </p:txBody>
      </p:sp>
      <p:grpSp>
        <p:nvGrpSpPr>
          <p:cNvPr id="76" name="Group 47">
            <a:extLst>
              <a:ext uri="{FF2B5EF4-FFF2-40B4-BE49-F238E27FC236}">
                <a16:creationId xmlns:a16="http://schemas.microsoft.com/office/drawing/2014/main" id="{B039B648-499A-4729-B7B6-BE5BF3C70164}"/>
              </a:ext>
            </a:extLst>
          </p:cNvPr>
          <p:cNvGrpSpPr>
            <a:grpSpLocks/>
          </p:cNvGrpSpPr>
          <p:nvPr/>
        </p:nvGrpSpPr>
        <p:grpSpPr bwMode="auto">
          <a:xfrm>
            <a:off x="8251030" y="5318514"/>
            <a:ext cx="1223962" cy="698851"/>
            <a:chOff x="5105400" y="3962397"/>
            <a:chExt cx="3276600" cy="107503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41FC44F-8454-47D6-A062-7FE91B8C531A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2802392-AF05-4C19-B8EF-B1B53F701C4E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Client 2</a:t>
              </a:r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5C84BE56-613D-41B2-A191-B931EE42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613" y="5677990"/>
            <a:ext cx="687386" cy="241299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atin typeface="+mj-lt"/>
                <a:ea typeface="+mn-ea"/>
              </a:rPr>
              <a:t>P2</a:t>
            </a:r>
          </a:p>
        </p:txBody>
      </p:sp>
      <p:grpSp>
        <p:nvGrpSpPr>
          <p:cNvPr id="80" name="Group 51">
            <a:extLst>
              <a:ext uri="{FF2B5EF4-FFF2-40B4-BE49-F238E27FC236}">
                <a16:creationId xmlns:a16="http://schemas.microsoft.com/office/drawing/2014/main" id="{F9AE8B70-CDC7-452F-8E2A-A456D383CC34}"/>
              </a:ext>
            </a:extLst>
          </p:cNvPr>
          <p:cNvGrpSpPr>
            <a:grpSpLocks/>
          </p:cNvGrpSpPr>
          <p:nvPr/>
        </p:nvGrpSpPr>
        <p:grpSpPr bwMode="auto">
          <a:xfrm>
            <a:off x="9546203" y="5298897"/>
            <a:ext cx="1223962" cy="701734"/>
            <a:chOff x="5105400" y="3962397"/>
            <a:chExt cx="3276600" cy="107503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E3E55B-E15A-480C-AD1C-307308BAF055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F89A3C9-CBD5-4D38-9045-953EC5620057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Client 3</a:t>
              </a:r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B366878A-AF71-4BB9-8C48-F2FA447BF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1153" y="5664927"/>
            <a:ext cx="754061" cy="241299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latin typeface="+mj-lt"/>
                <a:ea typeface="+mn-ea"/>
              </a:rPr>
              <a:t>P3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5FC5BD-5304-417E-BB89-D5F1D0B68EB2}"/>
              </a:ext>
            </a:extLst>
          </p:cNvPr>
          <p:cNvSpPr/>
          <p:nvPr/>
        </p:nvSpPr>
        <p:spPr>
          <a:xfrm>
            <a:off x="7048241" y="6105282"/>
            <a:ext cx="962022" cy="286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Token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831D60-DE8D-470D-A78B-8822ABDC1BC6}"/>
              </a:ext>
            </a:extLst>
          </p:cNvPr>
          <p:cNvCxnSpPr>
            <a:stCxn id="74" idx="0"/>
            <a:endCxn id="69" idx="2"/>
          </p:cNvCxnSpPr>
          <p:nvPr/>
        </p:nvCxnSpPr>
        <p:spPr>
          <a:xfrm flipV="1">
            <a:off x="7560465" y="4659689"/>
            <a:ext cx="1093289" cy="6392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DD92A99-D3CA-4005-91E0-20842AEBD7C6}"/>
              </a:ext>
            </a:extLst>
          </p:cNvPr>
          <p:cNvSpPr/>
          <p:nvPr/>
        </p:nvSpPr>
        <p:spPr>
          <a:xfrm>
            <a:off x="6793705" y="4837138"/>
            <a:ext cx="1073148" cy="287337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Access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77D2885-4FA6-4D28-B58B-1427DBB21AFC}"/>
              </a:ext>
            </a:extLst>
          </p:cNvPr>
          <p:cNvSpPr/>
          <p:nvPr/>
        </p:nvSpPr>
        <p:spPr>
          <a:xfrm>
            <a:off x="8303540" y="6133252"/>
            <a:ext cx="962024" cy="286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Token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1F869E2-B3EF-4E11-A74F-1CE4C0AA6DD1}"/>
              </a:ext>
            </a:extLst>
          </p:cNvPr>
          <p:cNvCxnSpPr>
            <a:stCxn id="77" idx="0"/>
            <a:endCxn id="69" idx="2"/>
          </p:cNvCxnSpPr>
          <p:nvPr/>
        </p:nvCxnSpPr>
        <p:spPr>
          <a:xfrm flipH="1" flipV="1">
            <a:off x="8653754" y="4659689"/>
            <a:ext cx="209257" cy="6588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6329E56-21C5-4176-BC07-299A9A4DA174}"/>
              </a:ext>
            </a:extLst>
          </p:cNvPr>
          <p:cNvSpPr/>
          <p:nvPr/>
        </p:nvSpPr>
        <p:spPr>
          <a:xfrm>
            <a:off x="9687161" y="6107913"/>
            <a:ext cx="962024" cy="2867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Token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C7F9276-0AA6-4D0D-AE3A-D8132F159B35}"/>
              </a:ext>
            </a:extLst>
          </p:cNvPr>
          <p:cNvCxnSpPr>
            <a:stCxn id="81" idx="0"/>
            <a:endCxn id="69" idx="2"/>
          </p:cNvCxnSpPr>
          <p:nvPr/>
        </p:nvCxnSpPr>
        <p:spPr>
          <a:xfrm flipH="1" flipV="1">
            <a:off x="8653754" y="4659689"/>
            <a:ext cx="1504430" cy="6392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0770138-0926-415C-B5C4-DA7A8E90E1EE}"/>
              </a:ext>
            </a:extLst>
          </p:cNvPr>
          <p:cNvSpPr/>
          <p:nvPr/>
        </p:nvSpPr>
        <p:spPr>
          <a:xfrm>
            <a:off x="9497576" y="4506516"/>
            <a:ext cx="1071561" cy="252964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Access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8FFEFC5-2FFA-4945-9E7A-14DF13E3421E}"/>
              </a:ext>
            </a:extLst>
          </p:cNvPr>
          <p:cNvSpPr/>
          <p:nvPr/>
        </p:nvSpPr>
        <p:spPr>
          <a:xfrm>
            <a:off x="8820147" y="4888978"/>
            <a:ext cx="1025524" cy="300038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Access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542925" y="3656085"/>
            <a:ext cx="11517896" cy="2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7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4" grpId="0" animBg="1"/>
      <p:bldP spid="65" grpId="0" animBg="1"/>
      <p:bldP spid="67" grpId="0" animBg="1"/>
      <p:bldP spid="75" grpId="0" animBg="1"/>
      <p:bldP spid="79" grpId="0" animBg="1"/>
      <p:bldP spid="83" grpId="0" animBg="1"/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90" grpId="0" animBg="1"/>
      <p:bldP spid="90" grpId="1" animBg="1"/>
      <p:bldP spid="92" grpId="0" animBg="1"/>
      <p:bldP spid="92" grpId="1" animBg="1"/>
      <p:bldP spid="89" grpId="0" animBg="1"/>
      <p:bldP spid="8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Permission-based Approaches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There are two types of permission-based mutual exclusion algorithms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1D3064"/>
                </a:solidFill>
              </a:rPr>
              <a:t>Centralized Algorithms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1D3064"/>
                </a:solidFill>
              </a:rPr>
              <a:t>Decentralized Algorithms</a:t>
            </a:r>
          </a:p>
        </p:txBody>
      </p:sp>
    </p:spTree>
    <p:extLst>
      <p:ext uri="{BB962C8B-B14F-4D97-AF65-F5344CB8AC3E}">
        <p14:creationId xmlns:p14="http://schemas.microsoft.com/office/powerpoint/2010/main" val="188708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Synchronization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1D3064"/>
                </a:solidFill>
              </a:rPr>
              <a:t>Writing a file in a Distributed File System</a:t>
            </a:r>
          </a:p>
        </p:txBody>
      </p:sp>
      <p:grpSp>
        <p:nvGrpSpPr>
          <p:cNvPr id="56" name="Group 3">
            <a:extLst>
              <a:ext uri="{FF2B5EF4-FFF2-40B4-BE49-F238E27FC236}">
                <a16:creationId xmlns:a16="http://schemas.microsoft.com/office/drawing/2014/main" id="{767BD24A-6418-451F-BD4F-C6C944089AC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351088"/>
            <a:ext cx="1419226" cy="1663700"/>
            <a:chOff x="5105400" y="3962400"/>
            <a:chExt cx="3276600" cy="166357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7C22BC-5717-4A1D-8192-AEB14BE7EF36}"/>
                </a:ext>
              </a:extLst>
            </p:cNvPr>
            <p:cNvSpPr/>
            <p:nvPr/>
          </p:nvSpPr>
          <p:spPr>
            <a:xfrm>
              <a:off x="5105400" y="3962400"/>
              <a:ext cx="3276600" cy="1663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 b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C6CD3E6-9002-4721-A8CC-73AA2B5E353A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80"/>
            </a:xfrm>
            <a:prstGeom prst="rect">
              <a:avLst/>
            </a:prstGeom>
            <a:solidFill>
              <a:srgbClr val="1D3064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A560DD52-99FF-46A2-AA06-CD45642DB816}"/>
              </a:ext>
            </a:extLst>
          </p:cNvPr>
          <p:cNvSpPr/>
          <p:nvPr/>
        </p:nvSpPr>
        <p:spPr bwMode="auto">
          <a:xfrm>
            <a:off x="5105399" y="2719197"/>
            <a:ext cx="1274179" cy="12192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Distributed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File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abc.txt</a:t>
            </a:r>
          </a:p>
        </p:txBody>
      </p:sp>
      <p:grpSp>
        <p:nvGrpSpPr>
          <p:cNvPr id="60" name="Group 10">
            <a:extLst>
              <a:ext uri="{FF2B5EF4-FFF2-40B4-BE49-F238E27FC236}">
                <a16:creationId xmlns:a16="http://schemas.microsoft.com/office/drawing/2014/main" id="{D8A5C809-D2A8-40F5-949D-4DFCF83AF36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351088"/>
            <a:ext cx="1219200" cy="596900"/>
            <a:chOff x="5105400" y="3962400"/>
            <a:chExt cx="3276600" cy="59677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1655362-3B89-4D94-8F2C-2ABE77CA3093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 b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461541D-B906-408D-B90A-CAB6A4B926C1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  <a:solidFill>
              <a:srgbClr val="1D3064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Client A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EFDA222-836A-413F-9B3B-6691C301CEA4}"/>
              </a:ext>
            </a:extLst>
          </p:cNvPr>
          <p:cNvCxnSpPr>
            <a:stCxn id="61" idx="3"/>
          </p:cNvCxnSpPr>
          <p:nvPr/>
        </p:nvCxnSpPr>
        <p:spPr>
          <a:xfrm>
            <a:off x="3124200" y="2649538"/>
            <a:ext cx="2133600" cy="768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004FD05-B1D6-4BA0-84D1-DAEAC86C1BBA}"/>
              </a:ext>
            </a:extLst>
          </p:cNvPr>
          <p:cNvSpPr/>
          <p:nvPr/>
        </p:nvSpPr>
        <p:spPr>
          <a:xfrm>
            <a:off x="3602038" y="1923320"/>
            <a:ext cx="1350962" cy="837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Write </a:t>
            </a:r>
            <a:r>
              <a:rPr lang="en-US" sz="1600" i="1" dirty="0">
                <a:solidFill>
                  <a:schemeClr val="tx1"/>
                </a:solidFill>
              </a:rPr>
              <a:t>data1</a:t>
            </a:r>
            <a:r>
              <a:rPr lang="en-US" sz="1600" dirty="0">
                <a:solidFill>
                  <a:schemeClr val="tx1"/>
                </a:solidFill>
              </a:rPr>
              <a:t> to file abc.txt at offset 0</a:t>
            </a:r>
          </a:p>
        </p:txBody>
      </p:sp>
      <p:grpSp>
        <p:nvGrpSpPr>
          <p:cNvPr id="65" name="Group 17">
            <a:extLst>
              <a:ext uri="{FF2B5EF4-FFF2-40B4-BE49-F238E27FC236}">
                <a16:creationId xmlns:a16="http://schemas.microsoft.com/office/drawing/2014/main" id="{88139246-6835-4C92-B906-6624400E88CA}"/>
              </a:ext>
            </a:extLst>
          </p:cNvPr>
          <p:cNvGrpSpPr>
            <a:grpSpLocks/>
          </p:cNvGrpSpPr>
          <p:nvPr/>
        </p:nvGrpSpPr>
        <p:grpSpPr bwMode="auto">
          <a:xfrm>
            <a:off x="1912938" y="3417888"/>
            <a:ext cx="1219200" cy="596900"/>
            <a:chOff x="5105400" y="3962400"/>
            <a:chExt cx="3276600" cy="59677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F55C088-ACA8-4CDB-BC6D-E4F36D6A1A0A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 b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6B1D7B0-E749-4597-AB30-26CD7D958CE5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  <a:solidFill>
              <a:srgbClr val="1D3064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Client B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7AE05DD-80C4-4834-A85B-4002A55D4BE4}"/>
              </a:ext>
            </a:extLst>
          </p:cNvPr>
          <p:cNvCxnSpPr>
            <a:stCxn id="66" idx="3"/>
          </p:cNvCxnSpPr>
          <p:nvPr/>
        </p:nvCxnSpPr>
        <p:spPr>
          <a:xfrm flipV="1">
            <a:off x="3132138" y="3595688"/>
            <a:ext cx="2125662" cy="1206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DA4E610-C4C1-4FC7-9496-6F6B1273301F}"/>
              </a:ext>
            </a:extLst>
          </p:cNvPr>
          <p:cNvSpPr/>
          <p:nvPr/>
        </p:nvSpPr>
        <p:spPr>
          <a:xfrm>
            <a:off x="3429000" y="3811587"/>
            <a:ext cx="1447800" cy="735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Write </a:t>
            </a:r>
            <a:r>
              <a:rPr lang="en-US" sz="1600" i="1" dirty="0">
                <a:solidFill>
                  <a:schemeClr val="tx1"/>
                </a:solidFill>
              </a:rPr>
              <a:t>data2</a:t>
            </a:r>
            <a:r>
              <a:rPr lang="en-US" sz="1600" dirty="0">
                <a:solidFill>
                  <a:schemeClr val="tx1"/>
                </a:solidFill>
              </a:rPr>
              <a:t> to file abc.txt at offset 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DB78A9-63D5-4644-B77B-C2363BDCABBA}"/>
              </a:ext>
            </a:extLst>
          </p:cNvPr>
          <p:cNvCxnSpPr/>
          <p:nvPr/>
        </p:nvCxnSpPr>
        <p:spPr>
          <a:xfrm flipH="1">
            <a:off x="6019800" y="2649538"/>
            <a:ext cx="2590800" cy="768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003CF58-191E-495B-896A-B82166272788}"/>
              </a:ext>
            </a:extLst>
          </p:cNvPr>
          <p:cNvSpPr/>
          <p:nvPr/>
        </p:nvSpPr>
        <p:spPr>
          <a:xfrm>
            <a:off x="6805613" y="3249612"/>
            <a:ext cx="1447800" cy="765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Write </a:t>
            </a:r>
            <a:r>
              <a:rPr lang="en-US" sz="1600" i="1" dirty="0">
                <a:solidFill>
                  <a:schemeClr val="tx1"/>
                </a:solidFill>
              </a:rPr>
              <a:t>data3</a:t>
            </a:r>
            <a:r>
              <a:rPr lang="en-US" sz="1600" dirty="0">
                <a:solidFill>
                  <a:schemeClr val="tx1"/>
                </a:solidFill>
              </a:rPr>
              <a:t> to file abc.txt at offset 1</a:t>
            </a:r>
          </a:p>
        </p:txBody>
      </p:sp>
      <p:grpSp>
        <p:nvGrpSpPr>
          <p:cNvPr id="72" name="Group 31">
            <a:extLst>
              <a:ext uri="{FF2B5EF4-FFF2-40B4-BE49-F238E27FC236}">
                <a16:creationId xmlns:a16="http://schemas.microsoft.com/office/drawing/2014/main" id="{9958A623-720D-4C10-955B-D4A7E44F75CC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2319338"/>
            <a:ext cx="1219200" cy="596900"/>
            <a:chOff x="5105400" y="3962400"/>
            <a:chExt cx="3276600" cy="596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11A613A-7D29-405B-AECD-0A3FC1878B0F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 b="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252AAAE-CB79-47A6-805C-70768BDA7FAB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363461"/>
            </a:xfrm>
            <a:prstGeom prst="rect">
              <a:avLst/>
            </a:prstGeom>
            <a:solidFill>
              <a:srgbClr val="1D3064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Client C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6A3FA2B-F9F7-4C72-B1B6-BD247A61ADAF}"/>
              </a:ext>
            </a:extLst>
          </p:cNvPr>
          <p:cNvSpPr/>
          <p:nvPr/>
        </p:nvSpPr>
        <p:spPr>
          <a:xfrm>
            <a:off x="1647825" y="4938328"/>
            <a:ext cx="8181975" cy="8905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342900" algn="ctr" eaLnBrk="1" hangingPunct="1">
              <a:defRPr/>
            </a:pPr>
            <a:r>
              <a:rPr lang="en-US" sz="2400" dirty="0">
                <a:solidFill>
                  <a:schemeClr val="bg1"/>
                </a:solidFill>
              </a:rPr>
              <a:t>If the distributed clients do not synchronize their write operations to the distributed file, then the data in the file can be corrupted</a:t>
            </a:r>
          </a:p>
        </p:txBody>
      </p:sp>
    </p:spTree>
    <p:extLst>
      <p:ext uri="{BB962C8B-B14F-4D97-AF65-F5344CB8AC3E}">
        <p14:creationId xmlns:p14="http://schemas.microsoft.com/office/powerpoint/2010/main" val="41986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/>
      <p:bldP spid="69" grpId="0"/>
      <p:bldP spid="71" grpId="0"/>
      <p:bldP spid="7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Mutual Exclusion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DDB06E-7E3E-4BC9-9DC5-6EB9578B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1200"/>
            <a:ext cx="8993316" cy="59324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+mj-lt"/>
              </a:rPr>
              <a:t>One process is </a:t>
            </a:r>
            <a:r>
              <a:rPr lang="en-US" altLang="en-US" i="1" u="sng" dirty="0">
                <a:solidFill>
                  <a:schemeClr val="accent6"/>
                </a:solidFill>
                <a:latin typeface="+mj-lt"/>
              </a:rPr>
              <a:t>elected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 as a coordinator (</a:t>
            </a:r>
            <a:r>
              <a:rPr lang="en-US" altLang="en-US" b="1" dirty="0">
                <a:solidFill>
                  <a:schemeClr val="accent6"/>
                </a:solidFill>
                <a:latin typeface="+mj-lt"/>
                <a:cs typeface="Courier New" panose="02070309020205020404" pitchFamily="49" charset="0"/>
              </a:rPr>
              <a:t>C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)</a:t>
            </a:r>
            <a:r>
              <a:rPr lang="en-US" altLang="en-US" dirty="0">
                <a:latin typeface="+mj-lt"/>
              </a:rPr>
              <a:t>  for a shared resource</a:t>
            </a:r>
            <a:endParaRPr lang="en-US" altLang="en-US" sz="2400" dirty="0">
              <a:latin typeface="+mj-lt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+mj-lt"/>
              </a:rPr>
              <a:t>Coordinator maintains a </a:t>
            </a:r>
            <a:r>
              <a:rPr lang="en-US" altLang="en-US" b="1" dirty="0">
                <a:latin typeface="+mj-lt"/>
                <a:cs typeface="Courier New" panose="02070309020205020404" pitchFamily="49" charset="0"/>
              </a:rPr>
              <a:t>Queue</a:t>
            </a:r>
            <a:r>
              <a:rPr lang="en-US" altLang="en-US" dirty="0">
                <a:latin typeface="+mj-lt"/>
              </a:rPr>
              <a:t> of access requests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+mj-lt"/>
              </a:rPr>
              <a:t>Whenever a process wants to access the resource, it </a:t>
            </a:r>
            <a:r>
              <a:rPr lang="en-US" altLang="en-US" dirty="0">
                <a:solidFill>
                  <a:srgbClr val="1D3064"/>
                </a:solidFill>
                <a:latin typeface="+mj-lt"/>
              </a:rPr>
              <a:t>sends a request message </a:t>
            </a:r>
            <a:r>
              <a:rPr lang="en-US" altLang="en-US" dirty="0">
                <a:latin typeface="+mj-lt"/>
              </a:rPr>
              <a:t>to the coordinator to access the resource</a:t>
            </a:r>
            <a:endParaRPr lang="en-US" altLang="en-US" sz="2400" dirty="0">
              <a:latin typeface="+mj-lt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+mj-lt"/>
              </a:rPr>
              <a:t>When the coordinator receives the request: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If no other process is currently accessing the resource, it grants the permission to the process by sending a “grant” message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If another process is accessing the resource, the coordinator queues the request, and does not reply to the request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+mj-lt"/>
              </a:rPr>
              <a:t>The process in action releases the exclusive access after accessing the resource</a:t>
            </a:r>
            <a:endParaRPr lang="en-US" altLang="en-US" sz="2400" dirty="0">
              <a:latin typeface="+mj-lt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dirty="0">
                <a:latin typeface="+mj-lt"/>
              </a:rPr>
              <a:t>Afterwards, the coordinator sends the “grant” message to the next process in the 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1F702-4DBE-4AC9-A78A-E111E9488D20}"/>
              </a:ext>
            </a:extLst>
          </p:cNvPr>
          <p:cNvSpPr/>
          <p:nvPr/>
        </p:nvSpPr>
        <p:spPr bwMode="auto">
          <a:xfrm>
            <a:off x="9142541" y="2824030"/>
            <a:ext cx="760411" cy="288744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Resource</a:t>
            </a:r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14342B0C-8344-455C-89F5-987DC2198347}"/>
              </a:ext>
            </a:extLst>
          </p:cNvPr>
          <p:cNvGrpSpPr>
            <a:grpSpLocks/>
          </p:cNvGrpSpPr>
          <p:nvPr/>
        </p:nvGrpSpPr>
        <p:grpSpPr bwMode="auto">
          <a:xfrm>
            <a:off x="10645902" y="2872425"/>
            <a:ext cx="509588" cy="771525"/>
            <a:chOff x="7752790" y="3952935"/>
            <a:chExt cx="324410" cy="77187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13E22E-7F73-4D78-B7EE-9665F9636D91}"/>
                </a:ext>
              </a:extLst>
            </p:cNvPr>
            <p:cNvCxnSpPr/>
            <p:nvPr/>
          </p:nvCxnSpPr>
          <p:spPr>
            <a:xfrm flipV="1">
              <a:off x="7752790" y="3952935"/>
              <a:ext cx="0" cy="771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2E1021F-98CA-4F3E-8504-DA8D2616555A}"/>
                </a:ext>
              </a:extLst>
            </p:cNvPr>
            <p:cNvCxnSpPr/>
            <p:nvPr/>
          </p:nvCxnSpPr>
          <p:spPr>
            <a:xfrm flipV="1">
              <a:off x="8077200" y="3952935"/>
              <a:ext cx="0" cy="771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9592A6-2A1A-41E6-8702-3A6021BBDFB4}"/>
                </a:ext>
              </a:extLst>
            </p:cNvPr>
            <p:cNvCxnSpPr/>
            <p:nvPr/>
          </p:nvCxnSpPr>
          <p:spPr>
            <a:xfrm flipH="1">
              <a:off x="7762331" y="3962464"/>
              <a:ext cx="3148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43966D-DE1A-4D84-B311-DC57ABEE967E}"/>
              </a:ext>
            </a:extLst>
          </p:cNvPr>
          <p:cNvCxnSpPr/>
          <p:nvPr/>
        </p:nvCxnSpPr>
        <p:spPr>
          <a:xfrm>
            <a:off x="11155490" y="3232474"/>
            <a:ext cx="1857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AE1D33-90AF-4643-9A07-AD743284D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4764" y="3116586"/>
            <a:ext cx="5762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chemeClr val="tx1"/>
                </a:solidFill>
                <a:latin typeface="+mj-lt"/>
              </a:rPr>
              <a:t>Queue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37AF8B-6F12-480A-9910-EE29D0DE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76" y="2824799"/>
            <a:ext cx="675245" cy="206104"/>
          </a:xfrm>
          <a:prstGeom prst="ellipse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>
                <a:latin typeface="+mj-lt"/>
                <a:ea typeface="+mn-ea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A93BB6-E5D4-498A-9395-D576A69D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4314" y="1628775"/>
            <a:ext cx="528639" cy="28321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latin typeface="+mj-lt"/>
                <a:ea typeface="+mn-ea"/>
              </a:rPr>
              <a:t>P0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F22450-904D-407C-B960-30F4BB9F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4300" y="1628775"/>
            <a:ext cx="528640" cy="28321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latin typeface="+mj-lt"/>
                <a:ea typeface="+mn-ea"/>
              </a:rPr>
              <a:t>P2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E431BB-8E91-41EE-A46F-00467946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925" y="1628775"/>
            <a:ext cx="528640" cy="28321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latin typeface="+mj-lt"/>
                <a:ea typeface="+mn-ea"/>
              </a:rPr>
              <a:t>P1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567B48-0ECD-451E-8CD7-021EB4F4CC66}"/>
              </a:ext>
            </a:extLst>
          </p:cNvPr>
          <p:cNvCxnSpPr>
            <a:stCxn id="16" idx="4"/>
            <a:endCxn id="13" idx="0"/>
          </p:cNvCxnSpPr>
          <p:nvPr/>
        </p:nvCxnSpPr>
        <p:spPr>
          <a:xfrm>
            <a:off x="10221245" y="1911988"/>
            <a:ext cx="117754" cy="9128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B2F907B-B315-467C-A23F-86FF1A07E0EF}"/>
              </a:ext>
            </a:extLst>
          </p:cNvPr>
          <p:cNvSpPr/>
          <p:nvPr/>
        </p:nvSpPr>
        <p:spPr>
          <a:xfrm>
            <a:off x="9844216" y="2424749"/>
            <a:ext cx="756996" cy="292912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 err="1">
                <a:solidFill>
                  <a:schemeClr val="bg1"/>
                </a:solidFill>
                <a:latin typeface="+mj-lt"/>
              </a:rPr>
              <a:t>Req</a:t>
            </a:r>
            <a:endParaRPr lang="en-US" sz="105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7C5B72-6D4A-456D-A9E8-082A09CE3EB7}"/>
              </a:ext>
            </a:extLst>
          </p:cNvPr>
          <p:cNvCxnSpPr>
            <a:stCxn id="13" idx="7"/>
            <a:endCxn id="16" idx="5"/>
          </p:cNvCxnSpPr>
          <p:nvPr/>
        </p:nvCxnSpPr>
        <p:spPr>
          <a:xfrm flipH="1" flipV="1">
            <a:off x="10408147" y="1870512"/>
            <a:ext cx="169587" cy="9844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9DF018A-F75C-4972-A7E3-ACE8224DB465}"/>
              </a:ext>
            </a:extLst>
          </p:cNvPr>
          <p:cNvSpPr/>
          <p:nvPr/>
        </p:nvSpPr>
        <p:spPr>
          <a:xfrm>
            <a:off x="10418890" y="2424748"/>
            <a:ext cx="926432" cy="213027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+mj-lt"/>
              </a:rPr>
              <a:t>Grant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E7B4A0-12F9-4DF9-AC75-6AA043B791A5}"/>
              </a:ext>
            </a:extLst>
          </p:cNvPr>
          <p:cNvCxnSpPr>
            <a:stCxn id="16" idx="4"/>
          </p:cNvCxnSpPr>
          <p:nvPr/>
        </p:nvCxnSpPr>
        <p:spPr>
          <a:xfrm flipH="1">
            <a:off x="9560055" y="1911988"/>
            <a:ext cx="661190" cy="91281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F01B144-C932-4437-AF67-238F41A2F145}"/>
              </a:ext>
            </a:extLst>
          </p:cNvPr>
          <p:cNvSpPr/>
          <p:nvPr/>
        </p:nvSpPr>
        <p:spPr>
          <a:xfrm>
            <a:off x="9064752" y="2431096"/>
            <a:ext cx="1052144" cy="230779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+mj-lt"/>
              </a:rPr>
              <a:t>Access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9AF23B-F855-4754-BFFB-9D82B19B87AB}"/>
              </a:ext>
            </a:extLst>
          </p:cNvPr>
          <p:cNvCxnSpPr>
            <a:stCxn id="15" idx="4"/>
            <a:endCxn id="13" idx="0"/>
          </p:cNvCxnSpPr>
          <p:nvPr/>
        </p:nvCxnSpPr>
        <p:spPr>
          <a:xfrm flipH="1">
            <a:off x="10338999" y="1911988"/>
            <a:ext cx="469621" cy="9128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EE35D0A-8BEE-4757-B98C-49F1E38884DA}"/>
              </a:ext>
            </a:extLst>
          </p:cNvPr>
          <p:cNvSpPr/>
          <p:nvPr/>
        </p:nvSpPr>
        <p:spPr>
          <a:xfrm>
            <a:off x="10495091" y="2480312"/>
            <a:ext cx="756996" cy="292912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 err="1">
                <a:solidFill>
                  <a:schemeClr val="bg1"/>
                </a:solidFill>
                <a:latin typeface="+mj-lt"/>
              </a:rPr>
              <a:t>Req</a:t>
            </a:r>
            <a:endParaRPr lang="en-US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097CD3-17D0-4CEB-A712-A7D7B93B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3366" y="2912112"/>
            <a:ext cx="409574" cy="195900"/>
          </a:xfrm>
          <a:prstGeom prst="rect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b="1" dirty="0">
                <a:latin typeface="+mj-lt"/>
                <a:ea typeface="+mn-ea"/>
              </a:rPr>
              <a:t>P2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D77845-060B-4813-A44D-17C05EBC4794}"/>
              </a:ext>
            </a:extLst>
          </p:cNvPr>
          <p:cNvCxnSpPr/>
          <p:nvPr/>
        </p:nvCxnSpPr>
        <p:spPr>
          <a:xfrm>
            <a:off x="10225215" y="1891350"/>
            <a:ext cx="0" cy="9128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A7ECD61-71AA-439D-B5E0-16E2E5694A1D}"/>
              </a:ext>
            </a:extLst>
          </p:cNvPr>
          <p:cNvSpPr/>
          <p:nvPr/>
        </p:nvSpPr>
        <p:spPr>
          <a:xfrm>
            <a:off x="9826751" y="2404113"/>
            <a:ext cx="756997" cy="29513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 err="1">
                <a:solidFill>
                  <a:schemeClr val="bg1"/>
                </a:solidFill>
                <a:latin typeface="+mj-lt"/>
              </a:rPr>
              <a:t>Rel</a:t>
            </a:r>
            <a:endParaRPr lang="en-US" sz="105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9CAFBE-41CA-4C64-967A-1F58BB7F4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2666" y="3064512"/>
            <a:ext cx="409574" cy="195900"/>
          </a:xfrm>
          <a:prstGeom prst="rect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b="1" dirty="0">
                <a:latin typeface="+mj-lt"/>
                <a:ea typeface="+mn-ea"/>
              </a:rPr>
              <a:t>P1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4C18E9-80C9-4FA9-B65B-32EDA8EF515E}"/>
              </a:ext>
            </a:extLst>
          </p:cNvPr>
          <p:cNvCxnSpPr>
            <a:stCxn id="13" idx="7"/>
            <a:endCxn id="15" idx="5"/>
          </p:cNvCxnSpPr>
          <p:nvPr/>
        </p:nvCxnSpPr>
        <p:spPr>
          <a:xfrm flipV="1">
            <a:off x="10577734" y="1870512"/>
            <a:ext cx="417788" cy="9844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E79F578-55DB-4C11-B0F3-6540374929B3}"/>
              </a:ext>
            </a:extLst>
          </p:cNvPr>
          <p:cNvSpPr/>
          <p:nvPr/>
        </p:nvSpPr>
        <p:spPr>
          <a:xfrm>
            <a:off x="10682416" y="2424748"/>
            <a:ext cx="814386" cy="20415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+mj-lt"/>
              </a:rPr>
              <a:t>Grant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B1EE24-2756-4AC4-A97B-AB3122F19224}"/>
              </a:ext>
            </a:extLst>
          </p:cNvPr>
          <p:cNvCxnSpPr>
            <a:stCxn id="15" idx="4"/>
          </p:cNvCxnSpPr>
          <p:nvPr/>
        </p:nvCxnSpPr>
        <p:spPr>
          <a:xfrm flipH="1">
            <a:off x="9560052" y="1911988"/>
            <a:ext cx="1248568" cy="91281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F1835B7-95E0-4569-AF57-A805764BDA5A}"/>
              </a:ext>
            </a:extLst>
          </p:cNvPr>
          <p:cNvSpPr/>
          <p:nvPr/>
        </p:nvSpPr>
        <p:spPr>
          <a:xfrm>
            <a:off x="9093328" y="2478720"/>
            <a:ext cx="1052144" cy="230779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+mj-lt"/>
              </a:rPr>
              <a:t>Access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964739" y="914400"/>
            <a:ext cx="0" cy="5157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2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1.45833E-6 0.15185 L -0.05951 0.15185 L -0.05951 0.01574 " pathEditMode="relative" rAng="0" ptsTypes="AAAA">
                                      <p:cBhvr>
                                        <p:cTn id="10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  <p:bldP spid="16" grpId="0" animBg="1"/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Mutual Exclusion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Coordinator coordinates entry to critical section.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Allows only one process to enter critical section.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Ensures no starvation as uses first come, first served policy.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Simple implementation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Three messages per critical section</a:t>
            </a:r>
          </a:p>
          <a:p>
            <a:pPr marL="914400" lvl="1" indent="-4572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Request</a:t>
            </a:r>
          </a:p>
          <a:p>
            <a:pPr marL="914400" lvl="1" indent="-4572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Reply</a:t>
            </a:r>
          </a:p>
          <a:p>
            <a:pPr marL="914400" lvl="1" indent="-4572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Release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Single point of failure &amp; performance bottleneck.</a:t>
            </a:r>
          </a:p>
        </p:txBody>
      </p:sp>
    </p:spTree>
    <p:extLst>
      <p:ext uri="{BB962C8B-B14F-4D97-AF65-F5344CB8AC3E}">
        <p14:creationId xmlns:p14="http://schemas.microsoft.com/office/powerpoint/2010/main" val="540375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Mutual Exclusion Algorithm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5AB5205-1F6A-47FA-89E8-D1A977442F7D}"/>
              </a:ext>
            </a:extLst>
          </p:cNvPr>
          <p:cNvSpPr/>
          <p:nvPr/>
        </p:nvSpPr>
        <p:spPr>
          <a:xfrm>
            <a:off x="4952698" y="948718"/>
            <a:ext cx="755703" cy="755703"/>
          </a:xfrm>
          <a:prstGeom prst="ellipse">
            <a:avLst/>
          </a:prstGeom>
          <a:solidFill>
            <a:srgbClr val="B71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FEE3C3F-091B-4314-B0CD-92B2E5CBCD1E}"/>
              </a:ext>
            </a:extLst>
          </p:cNvPr>
          <p:cNvSpPr/>
          <p:nvPr/>
        </p:nvSpPr>
        <p:spPr>
          <a:xfrm>
            <a:off x="4838336" y="2773678"/>
            <a:ext cx="1005840" cy="1005840"/>
          </a:xfrm>
          <a:prstGeom prst="ellipse">
            <a:avLst/>
          </a:prstGeom>
          <a:solidFill>
            <a:srgbClr val="B71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baseline="-2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0BB1176-A0B6-462E-B904-5732FBDBA8A1}"/>
              </a:ext>
            </a:extLst>
          </p:cNvPr>
          <p:cNvSpPr/>
          <p:nvPr/>
        </p:nvSpPr>
        <p:spPr>
          <a:xfrm>
            <a:off x="2885090" y="2898747"/>
            <a:ext cx="755703" cy="755703"/>
          </a:xfrm>
          <a:prstGeom prst="ellipse">
            <a:avLst/>
          </a:prstGeom>
          <a:solidFill>
            <a:srgbClr val="B71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2A5A276-1786-43BE-A8EA-7CD8CDDF4534}"/>
              </a:ext>
            </a:extLst>
          </p:cNvPr>
          <p:cNvSpPr/>
          <p:nvPr/>
        </p:nvSpPr>
        <p:spPr>
          <a:xfrm>
            <a:off x="7060571" y="2945885"/>
            <a:ext cx="755703" cy="755703"/>
          </a:xfrm>
          <a:prstGeom prst="ellipse">
            <a:avLst/>
          </a:prstGeom>
          <a:solidFill>
            <a:srgbClr val="B71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79F824-1974-43B4-93F6-8C5DDAE36CED}"/>
                  </a:ext>
                </a:extLst>
              </p:cNvPr>
              <p:cNvSpPr txBox="1"/>
              <p:nvPr/>
            </p:nvSpPr>
            <p:spPr>
              <a:xfrm>
                <a:off x="5148511" y="3059668"/>
                <a:ext cx="435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079F824-1974-43B4-93F6-8C5DDAE3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511" y="3059668"/>
                <a:ext cx="43595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6901" r="-7042" b="-163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88B5B5-20F4-4C5B-8B67-3F72EB2F8E72}"/>
                  </a:ext>
                </a:extLst>
              </p:cNvPr>
              <p:cNvSpPr txBox="1"/>
              <p:nvPr/>
            </p:nvSpPr>
            <p:spPr>
              <a:xfrm>
                <a:off x="7253820" y="3091932"/>
                <a:ext cx="429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988B5B5-20F4-4C5B-8B67-3F72EB2F8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820" y="3091932"/>
                <a:ext cx="42954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143" r="-7143" b="-163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93D55B-F755-4A7E-AA22-B1E1C3B93A6B}"/>
                  </a:ext>
                </a:extLst>
              </p:cNvPr>
              <p:cNvSpPr txBox="1"/>
              <p:nvPr/>
            </p:nvSpPr>
            <p:spPr>
              <a:xfrm>
                <a:off x="3081897" y="3059668"/>
                <a:ext cx="4295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293D55B-F755-4A7E-AA22-B1E1C3B93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97" y="3059668"/>
                <a:ext cx="42954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143" r="-7143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240B003-AC87-4F47-B025-3F7B624C6EF8}"/>
                  </a:ext>
                </a:extLst>
              </p:cNvPr>
              <p:cNvSpPr txBox="1"/>
              <p:nvPr/>
            </p:nvSpPr>
            <p:spPr>
              <a:xfrm>
                <a:off x="5145947" y="1132252"/>
                <a:ext cx="429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I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240B003-AC87-4F47-B025-3F7B624C6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947" y="1132252"/>
                <a:ext cx="42954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493" r="-5634" b="-1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7CCAB1-8706-4835-A8D4-0C6EB0D53B30}"/>
              </a:ext>
            </a:extLst>
          </p:cNvPr>
          <p:cNvCxnSpPr>
            <a:cxnSpLocks/>
          </p:cNvCxnSpPr>
          <p:nvPr/>
        </p:nvCxnSpPr>
        <p:spPr>
          <a:xfrm>
            <a:off x="3612889" y="3427513"/>
            <a:ext cx="1253350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DE9EDB3-B937-4BB2-8284-3549755EC665}"/>
              </a:ext>
            </a:extLst>
          </p:cNvPr>
          <p:cNvCxnSpPr>
            <a:cxnSpLocks/>
          </p:cNvCxnSpPr>
          <p:nvPr/>
        </p:nvCxnSpPr>
        <p:spPr>
          <a:xfrm>
            <a:off x="3640793" y="3276600"/>
            <a:ext cx="119754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58ED15F-59CA-4ECD-B649-24DA6F924AAA}"/>
              </a:ext>
            </a:extLst>
          </p:cNvPr>
          <p:cNvCxnSpPr>
            <a:cxnSpLocks/>
          </p:cNvCxnSpPr>
          <p:nvPr/>
        </p:nvCxnSpPr>
        <p:spPr>
          <a:xfrm>
            <a:off x="3584986" y="3058856"/>
            <a:ext cx="130915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3B924A-5AE3-46AE-A868-803B169AB8CF}"/>
              </a:ext>
            </a:extLst>
          </p:cNvPr>
          <p:cNvCxnSpPr/>
          <p:nvPr/>
        </p:nvCxnSpPr>
        <p:spPr>
          <a:xfrm>
            <a:off x="5788369" y="3497357"/>
            <a:ext cx="13091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C4C7DE-A0DB-46C2-8AB6-FDA45F7BC3AE}"/>
              </a:ext>
            </a:extLst>
          </p:cNvPr>
          <p:cNvCxnSpPr>
            <a:cxnSpLocks/>
          </p:cNvCxnSpPr>
          <p:nvPr/>
        </p:nvCxnSpPr>
        <p:spPr>
          <a:xfrm>
            <a:off x="5857408" y="3352800"/>
            <a:ext cx="11975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179BCCD-8D2F-4D41-AEDF-60299D6078D2}"/>
              </a:ext>
            </a:extLst>
          </p:cNvPr>
          <p:cNvCxnSpPr/>
          <p:nvPr/>
        </p:nvCxnSpPr>
        <p:spPr>
          <a:xfrm>
            <a:off x="5801602" y="3119640"/>
            <a:ext cx="13091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46">
            <a:extLst>
              <a:ext uri="{FF2B5EF4-FFF2-40B4-BE49-F238E27FC236}">
                <a16:creationId xmlns:a16="http://schemas.microsoft.com/office/drawing/2014/main" id="{714148B8-339C-4150-A01E-C4C39D21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698" y="3376576"/>
            <a:ext cx="114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1 Request</a:t>
            </a:r>
          </a:p>
        </p:txBody>
      </p:sp>
      <p:sp>
        <p:nvSpPr>
          <p:cNvPr id="70" name="Text Box 24">
            <a:extLst>
              <a:ext uri="{FF2B5EF4-FFF2-40B4-BE49-F238E27FC236}">
                <a16:creationId xmlns:a16="http://schemas.microsoft.com/office/drawing/2014/main" id="{DFE288AB-55FC-4B62-9208-ECE286467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23" y="3071681"/>
            <a:ext cx="120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8 Reply</a:t>
            </a:r>
          </a:p>
        </p:txBody>
      </p:sp>
      <p:sp>
        <p:nvSpPr>
          <p:cNvPr id="71" name="Text Box 25">
            <a:extLst>
              <a:ext uri="{FF2B5EF4-FFF2-40B4-BE49-F238E27FC236}">
                <a16:creationId xmlns:a16="http://schemas.microsoft.com/office/drawing/2014/main" id="{83AA7266-C72D-44B6-83D9-3A07D2538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2537" y="2818213"/>
            <a:ext cx="114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9 Release</a:t>
            </a:r>
          </a:p>
        </p:txBody>
      </p:sp>
      <p:sp>
        <p:nvSpPr>
          <p:cNvPr id="72" name="Text Box 44">
            <a:extLst>
              <a:ext uri="{FF2B5EF4-FFF2-40B4-BE49-F238E27FC236}">
                <a16:creationId xmlns:a16="http://schemas.microsoft.com/office/drawing/2014/main" id="{2F1FBB50-01E7-4A00-B5F3-F02CC22B3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043" y="2802944"/>
            <a:ext cx="9090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5 Release</a:t>
            </a:r>
          </a:p>
        </p:txBody>
      </p:sp>
      <p:sp>
        <p:nvSpPr>
          <p:cNvPr id="73" name="Text Box 45">
            <a:extLst>
              <a:ext uri="{FF2B5EF4-FFF2-40B4-BE49-F238E27FC236}">
                <a16:creationId xmlns:a16="http://schemas.microsoft.com/office/drawing/2014/main" id="{0B9DD912-F986-49A2-B371-4259189C6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402" y="3004914"/>
            <a:ext cx="8655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2 Reply</a:t>
            </a:r>
          </a:p>
        </p:txBody>
      </p:sp>
      <p:sp>
        <p:nvSpPr>
          <p:cNvPr id="74" name="Text Box 47">
            <a:extLst>
              <a:ext uri="{FF2B5EF4-FFF2-40B4-BE49-F238E27FC236}">
                <a16:creationId xmlns:a16="http://schemas.microsoft.com/office/drawing/2014/main" id="{2513A10D-0DE5-4C2A-A905-AF0C3B0E3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814" y="3447798"/>
            <a:ext cx="114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4 Request</a:t>
            </a:r>
          </a:p>
        </p:txBody>
      </p:sp>
      <p:sp>
        <p:nvSpPr>
          <p:cNvPr id="75" name="Text Box 48">
            <a:extLst>
              <a:ext uri="{FF2B5EF4-FFF2-40B4-BE49-F238E27FC236}">
                <a16:creationId xmlns:a16="http://schemas.microsoft.com/office/drawing/2014/main" id="{C182DED7-FA4A-48D9-99C8-8AABB8B36BC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98417" y="2007708"/>
            <a:ext cx="9921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3 Request</a:t>
            </a:r>
          </a:p>
        </p:txBody>
      </p:sp>
      <p:sp>
        <p:nvSpPr>
          <p:cNvPr id="76" name="Rectangle 49">
            <a:extLst>
              <a:ext uri="{FF2B5EF4-FFF2-40B4-BE49-F238E27FC236}">
                <a16:creationId xmlns:a16="http://schemas.microsoft.com/office/drawing/2014/main" id="{4154AF20-B051-45CF-B3CA-67CAAED4F11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08131" y="1989947"/>
            <a:ext cx="8788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7 Release</a:t>
            </a:r>
          </a:p>
        </p:txBody>
      </p:sp>
      <p:sp>
        <p:nvSpPr>
          <p:cNvPr id="77" name="Rectangle 50">
            <a:extLst>
              <a:ext uri="{FF2B5EF4-FFF2-40B4-BE49-F238E27FC236}">
                <a16:creationId xmlns:a16="http://schemas.microsoft.com/office/drawing/2014/main" id="{07146B3B-B8C1-4C2D-A9CE-F350A210F68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708026" y="1920561"/>
            <a:ext cx="11048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+mj-lt"/>
              </a:rPr>
              <a:t>6 Reply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696DFA0-F540-4B37-B917-839B73FE4538}"/>
              </a:ext>
            </a:extLst>
          </p:cNvPr>
          <p:cNvCxnSpPr>
            <a:cxnSpLocks/>
          </p:cNvCxnSpPr>
          <p:nvPr/>
        </p:nvCxnSpPr>
        <p:spPr>
          <a:xfrm>
            <a:off x="5145947" y="1646558"/>
            <a:ext cx="0" cy="117165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D031CCF-B957-4660-A54A-05A403C75B81}"/>
              </a:ext>
            </a:extLst>
          </p:cNvPr>
          <p:cNvCxnSpPr>
            <a:cxnSpLocks/>
          </p:cNvCxnSpPr>
          <p:nvPr/>
        </p:nvCxnSpPr>
        <p:spPr>
          <a:xfrm rot="5400000">
            <a:off x="4851302" y="2229341"/>
            <a:ext cx="108867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C9B768A-91C6-456C-9776-A559C9A200FA}"/>
              </a:ext>
            </a:extLst>
          </p:cNvPr>
          <p:cNvCxnSpPr>
            <a:cxnSpLocks/>
          </p:cNvCxnSpPr>
          <p:nvPr/>
        </p:nvCxnSpPr>
        <p:spPr>
          <a:xfrm>
            <a:off x="5534001" y="1649277"/>
            <a:ext cx="0" cy="116621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6">
            <a:extLst>
              <a:ext uri="{FF2B5EF4-FFF2-40B4-BE49-F238E27FC236}">
                <a16:creationId xmlns:a16="http://schemas.microsoft.com/office/drawing/2014/main" id="{70AD99AE-1189-4CC1-BBD6-D9ABE9D7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424" y="410313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Initial state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1A77733E-DE02-45DC-9255-EF6645724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97588"/>
              </p:ext>
            </p:extLst>
          </p:nvPr>
        </p:nvGraphicFramePr>
        <p:xfrm>
          <a:off x="4425398" y="4109071"/>
          <a:ext cx="1810302" cy="368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302">
                  <a:extLst>
                    <a:ext uri="{9D8B030D-6E8A-4147-A177-3AD203B41FA5}">
                      <a16:colId xmlns:a16="http://schemas.microsoft.com/office/drawing/2014/main" val="1530787219"/>
                    </a:ext>
                  </a:extLst>
                </a:gridCol>
              </a:tblGrid>
              <a:tr h="368531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61007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63530027-FAB0-48E0-ACCB-1B624CD19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10553"/>
              </p:ext>
            </p:extLst>
          </p:nvPr>
        </p:nvGraphicFramePr>
        <p:xfrm>
          <a:off x="4425398" y="4561495"/>
          <a:ext cx="1810302" cy="383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302">
                  <a:extLst>
                    <a:ext uri="{9D8B030D-6E8A-4147-A177-3AD203B41FA5}">
                      <a16:colId xmlns:a16="http://schemas.microsoft.com/office/drawing/2014/main" val="1530787219"/>
                    </a:ext>
                  </a:extLst>
                </a:gridCol>
              </a:tblGrid>
              <a:tr h="383001"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61007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ED23F189-BFEA-4096-89BC-F1E07F2CE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36646"/>
              </p:ext>
            </p:extLst>
          </p:nvPr>
        </p:nvGraphicFramePr>
        <p:xfrm>
          <a:off x="4425398" y="5540937"/>
          <a:ext cx="1810302" cy="394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302">
                  <a:extLst>
                    <a:ext uri="{9D8B030D-6E8A-4147-A177-3AD203B41FA5}">
                      <a16:colId xmlns:a16="http://schemas.microsoft.com/office/drawing/2014/main" val="1530787219"/>
                    </a:ext>
                  </a:extLst>
                </a:gridCol>
              </a:tblGrid>
              <a:tr h="394022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61007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7F6FEAE7-CC32-43EF-AE6E-D16C60AD7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88739"/>
              </p:ext>
            </p:extLst>
          </p:nvPr>
        </p:nvGraphicFramePr>
        <p:xfrm>
          <a:off x="4436105" y="6047116"/>
          <a:ext cx="1810302" cy="368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302">
                  <a:extLst>
                    <a:ext uri="{9D8B030D-6E8A-4147-A177-3AD203B41FA5}">
                      <a16:colId xmlns:a16="http://schemas.microsoft.com/office/drawing/2014/main" val="1530787219"/>
                    </a:ext>
                  </a:extLst>
                </a:gridCol>
              </a:tblGrid>
              <a:tr h="368531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61007"/>
                  </a:ext>
                </a:extLst>
              </a:tr>
            </a:tbl>
          </a:graphicData>
        </a:graphic>
      </p:graphicFrame>
      <p:sp>
        <p:nvSpPr>
          <p:cNvPr id="86" name="Text Box 19">
            <a:extLst>
              <a:ext uri="{FF2B5EF4-FFF2-40B4-BE49-F238E27FC236}">
                <a16:creationId xmlns:a16="http://schemas.microsoft.com/office/drawing/2014/main" id="{7C557AEF-B99F-4109-B8E4-F80E10399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751" y="4575810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Status after 3</a:t>
            </a:r>
          </a:p>
        </p:txBody>
      </p:sp>
      <p:sp>
        <p:nvSpPr>
          <p:cNvPr id="87" name="Text Box 20">
            <a:extLst>
              <a:ext uri="{FF2B5EF4-FFF2-40B4-BE49-F238E27FC236}">
                <a16:creationId xmlns:a16="http://schemas.microsoft.com/office/drawing/2014/main" id="{FAAD500B-DD13-4569-ABB3-BCB74C98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751" y="5063533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Status after 4</a:t>
            </a:r>
          </a:p>
        </p:txBody>
      </p:sp>
      <p:sp>
        <p:nvSpPr>
          <p:cNvPr id="88" name="Text Box 21">
            <a:extLst>
              <a:ext uri="{FF2B5EF4-FFF2-40B4-BE49-F238E27FC236}">
                <a16:creationId xmlns:a16="http://schemas.microsoft.com/office/drawing/2014/main" id="{904A0F44-F0A4-42B2-9199-8952EBE8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270" y="5544423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Status after 5</a:t>
            </a:r>
          </a:p>
        </p:txBody>
      </p:sp>
      <p:sp>
        <p:nvSpPr>
          <p:cNvPr id="89" name="Text Box 22">
            <a:extLst>
              <a:ext uri="{FF2B5EF4-FFF2-40B4-BE49-F238E27FC236}">
                <a16:creationId xmlns:a16="http://schemas.microsoft.com/office/drawing/2014/main" id="{DEBBE077-D851-436A-B527-F26647CA2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657" y="6050926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Status after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8896A9B-5941-4CDE-98B8-8FDF706F026B}"/>
                  </a:ext>
                </a:extLst>
              </p:cNvPr>
              <p:cNvSpPr txBox="1"/>
              <p:nvPr/>
            </p:nvSpPr>
            <p:spPr>
              <a:xfrm>
                <a:off x="5776939" y="4565627"/>
                <a:ext cx="447331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896A9B-5941-4CDE-98B8-8FDF706F0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39" y="4565627"/>
                <a:ext cx="447331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9B12A88-7F7E-4825-ACF6-1023F654CA74}"/>
              </a:ext>
            </a:extLst>
          </p:cNvPr>
          <p:cNvCxnSpPr>
            <a:cxnSpLocks/>
          </p:cNvCxnSpPr>
          <p:nvPr/>
        </p:nvCxnSpPr>
        <p:spPr>
          <a:xfrm>
            <a:off x="5788369" y="4565627"/>
            <a:ext cx="0" cy="379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96489BD0-3D4D-475D-BCC2-F460EA6D5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09423"/>
              </p:ext>
            </p:extLst>
          </p:nvPr>
        </p:nvGraphicFramePr>
        <p:xfrm>
          <a:off x="4422258" y="5053350"/>
          <a:ext cx="1810302" cy="383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302">
                  <a:extLst>
                    <a:ext uri="{9D8B030D-6E8A-4147-A177-3AD203B41FA5}">
                      <a16:colId xmlns:a16="http://schemas.microsoft.com/office/drawing/2014/main" val="1530787219"/>
                    </a:ext>
                  </a:extLst>
                </a:gridCol>
              </a:tblGrid>
              <a:tr h="383001"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61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E89B8F9-E816-4017-847F-8AB45B60C517}"/>
                  </a:ext>
                </a:extLst>
              </p:cNvPr>
              <p:cNvSpPr txBox="1"/>
              <p:nvPr/>
            </p:nvSpPr>
            <p:spPr>
              <a:xfrm>
                <a:off x="5773799" y="5057482"/>
                <a:ext cx="447331" cy="27699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E89B8F9-E816-4017-847F-8AB45B60C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799" y="5057482"/>
                <a:ext cx="447331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C80CB5-54CB-4A28-85BB-49E121D50CA4}"/>
              </a:ext>
            </a:extLst>
          </p:cNvPr>
          <p:cNvCxnSpPr>
            <a:cxnSpLocks/>
          </p:cNvCxnSpPr>
          <p:nvPr/>
        </p:nvCxnSpPr>
        <p:spPr>
          <a:xfrm>
            <a:off x="5773799" y="5053350"/>
            <a:ext cx="0" cy="379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7B668EB-F3AB-4252-8A25-FD27C88A7F5E}"/>
                  </a:ext>
                </a:extLst>
              </p:cNvPr>
              <p:cNvSpPr txBox="1"/>
              <p:nvPr/>
            </p:nvSpPr>
            <p:spPr>
              <a:xfrm>
                <a:off x="5322362" y="5063263"/>
                <a:ext cx="447331" cy="27699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7B668EB-F3AB-4252-8A25-FD27C88A7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362" y="5063263"/>
                <a:ext cx="447331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FEFB4DC-DA37-425C-AED8-D8B9DAC5AE62}"/>
              </a:ext>
            </a:extLst>
          </p:cNvPr>
          <p:cNvCxnSpPr>
            <a:cxnSpLocks/>
          </p:cNvCxnSpPr>
          <p:nvPr/>
        </p:nvCxnSpPr>
        <p:spPr>
          <a:xfrm>
            <a:off x="5321927" y="5053350"/>
            <a:ext cx="0" cy="379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CB18132-86AC-4201-AD83-08AEDA97A925}"/>
                  </a:ext>
                </a:extLst>
              </p:cNvPr>
              <p:cNvSpPr txBox="1"/>
              <p:nvPr/>
            </p:nvSpPr>
            <p:spPr>
              <a:xfrm>
                <a:off x="5777238" y="5552094"/>
                <a:ext cx="447331" cy="27699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CB18132-86AC-4201-AD83-08AEDA97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238" y="5552094"/>
                <a:ext cx="447331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A53DF4A-69F2-4A7F-9B8F-8ED6205AA0B9}"/>
              </a:ext>
            </a:extLst>
          </p:cNvPr>
          <p:cNvCxnSpPr>
            <a:cxnSpLocks/>
          </p:cNvCxnSpPr>
          <p:nvPr/>
        </p:nvCxnSpPr>
        <p:spPr>
          <a:xfrm>
            <a:off x="5788369" y="5541265"/>
            <a:ext cx="0" cy="379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FE603AB-BC64-4829-93D3-4338F9AD1061}"/>
              </a:ext>
            </a:extLst>
          </p:cNvPr>
          <p:cNvSpPr/>
          <p:nvPr/>
        </p:nvSpPr>
        <p:spPr>
          <a:xfrm>
            <a:off x="6096000" y="964669"/>
            <a:ext cx="4165600" cy="92333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Process P</a:t>
            </a:r>
            <a:r>
              <a:rPr lang="en-US" altLang="en-US" sz="20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 then asks permission to enter the same critical region.  The coordinator does not reply.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0734032-0FD3-4D23-9D08-E91BBE69CEAD}"/>
              </a:ext>
            </a:extLst>
          </p:cNvPr>
          <p:cNvSpPr/>
          <p:nvPr/>
        </p:nvSpPr>
        <p:spPr>
          <a:xfrm>
            <a:off x="1122260" y="3856420"/>
            <a:ext cx="3124189" cy="840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>
                <a:latin typeface="+mj-lt"/>
              </a:rPr>
              <a:t>When process P</a:t>
            </a:r>
            <a:r>
              <a:rPr lang="en-US" altLang="en-US" baseline="-25000" dirty="0">
                <a:latin typeface="+mj-lt"/>
              </a:rPr>
              <a:t>1</a:t>
            </a:r>
            <a:r>
              <a:rPr lang="en-US" altLang="en-US" dirty="0">
                <a:latin typeface="+mj-lt"/>
              </a:rPr>
              <a:t> exits the  critical section sends a release message to P</a:t>
            </a:r>
            <a:r>
              <a:rPr lang="en-US" altLang="en-US" baseline="-25000" dirty="0">
                <a:latin typeface="+mj-lt"/>
              </a:rPr>
              <a:t>c </a:t>
            </a:r>
            <a:endParaRPr lang="en-US" altLang="en-US" dirty="0">
              <a:latin typeface="+mj-lt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F37BABD-7DC6-493A-A0C0-EDFF4658C68C}"/>
              </a:ext>
            </a:extLst>
          </p:cNvPr>
          <p:cNvSpPr/>
          <p:nvPr/>
        </p:nvSpPr>
        <p:spPr>
          <a:xfrm>
            <a:off x="576294" y="3856420"/>
            <a:ext cx="3694254" cy="92333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Process P</a:t>
            </a:r>
            <a:r>
              <a:rPr lang="en-US" altLang="en-US" sz="2000" baseline="-250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 wants to enter a critical section for which it sends a request to P</a:t>
            </a:r>
            <a:r>
              <a:rPr lang="en-US" altLang="en-US" sz="2000" baseline="-25000" dirty="0">
                <a:solidFill>
                  <a:schemeClr val="bg1"/>
                </a:solidFill>
                <a:latin typeface="+mj-lt"/>
              </a:rPr>
              <a:t>c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08278FE-EE2F-4B4F-ABFB-65008D01804F}"/>
              </a:ext>
            </a:extLst>
          </p:cNvPr>
          <p:cNvSpPr/>
          <p:nvPr/>
        </p:nvSpPr>
        <p:spPr>
          <a:xfrm>
            <a:off x="589926" y="1712478"/>
            <a:ext cx="3680621" cy="923330"/>
          </a:xfrm>
          <a:prstGeom prst="rect">
            <a:avLst/>
          </a:prstGeom>
          <a:solidFill>
            <a:srgbClr val="1D3064"/>
          </a:solidFill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P</a:t>
            </a:r>
            <a:r>
              <a:rPr lang="en-US" altLang="en-US" sz="2000" baseline="-25000" dirty="0">
                <a:solidFill>
                  <a:schemeClr val="bg1"/>
                </a:solidFill>
                <a:latin typeface="+mj-lt"/>
              </a:rPr>
              <a:t>c  </a:t>
            </a: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sends back a reply message granting permission to P</a:t>
            </a:r>
            <a:r>
              <a:rPr lang="en-US" altLang="en-US" sz="2000" baseline="-250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 as critical section is free.  </a:t>
            </a:r>
            <a:endParaRPr lang="en-US" altLang="en-US" sz="2000" baseline="-2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0F93438-7409-414A-AE3F-D9027E25EB0A}"/>
              </a:ext>
            </a:extLst>
          </p:cNvPr>
          <p:cNvSpPr/>
          <p:nvPr/>
        </p:nvSpPr>
        <p:spPr>
          <a:xfrm>
            <a:off x="561386" y="1718863"/>
            <a:ext cx="3678178" cy="92333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On receiving release message, P</a:t>
            </a:r>
            <a:r>
              <a:rPr lang="en-US" altLang="en-US" sz="2000" baseline="-25000" dirty="0">
                <a:solidFill>
                  <a:schemeClr val="bg1"/>
                </a:solidFill>
                <a:latin typeface="+mj-lt"/>
              </a:rPr>
              <a:t>c </a:t>
            </a:r>
            <a:r>
              <a:rPr lang="en-US" altLang="en-US" sz="2000" dirty="0">
                <a:solidFill>
                  <a:schemeClr val="bg1"/>
                </a:solidFill>
                <a:latin typeface="+mj-lt"/>
              </a:rPr>
              <a:t>takes the first request from the queue and sends a reply message.</a:t>
            </a:r>
          </a:p>
        </p:txBody>
      </p:sp>
    </p:spTree>
    <p:extLst>
      <p:ext uri="{BB962C8B-B14F-4D97-AF65-F5344CB8AC3E}">
        <p14:creationId xmlns:p14="http://schemas.microsoft.com/office/powerpoint/2010/main" val="3757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81" grpId="0"/>
      <p:bldP spid="86" grpId="0"/>
      <p:bldP spid="87" grpId="0"/>
      <p:bldP spid="88" grpId="0"/>
      <p:bldP spid="89" grpId="0"/>
      <p:bldP spid="90" grpId="0" animBg="1"/>
      <p:bldP spid="93" grpId="0" animBg="1"/>
      <p:bldP spid="95" grpId="0" animBg="1"/>
      <p:bldP spid="97" grpId="0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Centralized Algorithm – Advantages and Disadvantages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800" b="1" dirty="0">
                <a:solidFill>
                  <a:srgbClr val="1D3064"/>
                </a:solidFill>
                <a:latin typeface="+mj-lt"/>
                <a:ea typeface="MS PGothic" panose="020B0600070205080204" pitchFamily="34" charset="-128"/>
              </a:rPr>
              <a:t>Advantages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</a:rPr>
              <a:t>Flexibility </a:t>
            </a:r>
            <a:r>
              <a:rPr lang="en-US" altLang="en-US" dirty="0">
                <a:latin typeface="+mj-lt"/>
                <a:ea typeface="MS PGothic" panose="020B0600070205080204" pitchFamily="34" charset="-128"/>
              </a:rPr>
              <a:t>: </a:t>
            </a:r>
            <a:r>
              <a:rPr lang="en-US" altLang="en-US" dirty="0">
                <a:latin typeface="+mj-lt"/>
                <a:ea typeface="Arial" panose="020B0604020202020204" pitchFamily="34" charset="0"/>
              </a:rPr>
              <a:t>Blocking versus non-blocking requests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 coordinator can block the requesting process until the resource is free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Or, the coordinator can send a “permission-denied” message back to the process</a:t>
            </a:r>
          </a:p>
          <a:p>
            <a:pPr marL="265113" lvl="1" indent="-2651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ebdings" panose="05030102010509060703" pitchFamily="18" charset="2"/>
              <a:buChar char=""/>
            </a:pPr>
            <a:r>
              <a:rPr lang="en-US" altLang="en-US" sz="2400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</a:rPr>
              <a:t>Simplicity</a:t>
            </a:r>
            <a:r>
              <a:rPr lang="en-US" altLang="en-US" sz="2400" dirty="0">
                <a:latin typeface="+mj-lt"/>
                <a:ea typeface="MS PGothic" panose="020B0600070205080204" pitchFamily="34" charset="-128"/>
              </a:rPr>
              <a:t> :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 algorithm guarantees mutual exclusion, and is simple to implement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800" b="1" dirty="0">
                <a:solidFill>
                  <a:srgbClr val="1D3064"/>
                </a:solidFill>
                <a:latin typeface="+mj-lt"/>
                <a:ea typeface="MS PGothic" panose="020B0600070205080204" pitchFamily="34" charset="-128"/>
              </a:rPr>
              <a:t>Disadvantages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</a:rPr>
              <a:t>Fault-Tolerance Deficiency </a:t>
            </a:r>
            <a:r>
              <a:rPr lang="en-US" altLang="en-US" dirty="0">
                <a:latin typeface="+mj-lt"/>
                <a:ea typeface="MS PGothic" panose="020B0600070205080204" pitchFamily="34" charset="-128"/>
              </a:rPr>
              <a:t>: </a:t>
            </a:r>
            <a:r>
              <a:rPr lang="en-US" altLang="en-US" dirty="0">
                <a:latin typeface="+mj-lt"/>
                <a:ea typeface="Arial" panose="020B0604020202020204" pitchFamily="34" charset="0"/>
              </a:rPr>
              <a:t>Centralized algorithm is vulnerable to a single-point of failure (at coordinator)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If processes normally block after making a request, they cannot distinguish a dead coordinator from ‘‘permission denied’’ since no message comes back.</a:t>
            </a:r>
          </a:p>
          <a:p>
            <a:pPr marL="265113" lvl="1" indent="-265113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ebdings" panose="05030102010509060703" pitchFamily="18" charset="2"/>
              <a:buChar char=""/>
            </a:pPr>
            <a:r>
              <a:rPr lang="en-US" altLang="en-US" sz="2400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</a:rPr>
              <a:t>Performance Bottleneck </a:t>
            </a:r>
            <a:r>
              <a:rPr lang="en-US" altLang="en-US" sz="2400" dirty="0">
                <a:latin typeface="+mj-lt"/>
                <a:ea typeface="MS PGothic" panose="020B0600070205080204" pitchFamily="34" charset="-128"/>
              </a:rPr>
              <a:t>: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In a large-scale system, single coordinator can be overwhelmed with requests</a:t>
            </a:r>
          </a:p>
        </p:txBody>
      </p:sp>
    </p:spTree>
    <p:extLst>
      <p:ext uri="{BB962C8B-B14F-4D97-AF65-F5344CB8AC3E}">
        <p14:creationId xmlns:p14="http://schemas.microsoft.com/office/powerpoint/2010/main" val="1568175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Mutual Exclusion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When a process wants to enter the </a:t>
            </a:r>
            <a:r>
              <a:rPr lang="en-US" altLang="en-US" b="1" dirty="0">
                <a:latin typeface="+mj-lt"/>
                <a:ea typeface="MS PGothic" panose="020B0600070205080204" pitchFamily="34" charset="-128"/>
              </a:rPr>
              <a:t>CS (critical section) </a:t>
            </a:r>
            <a:r>
              <a:rPr lang="en-US" altLang="en-US" dirty="0">
                <a:latin typeface="+mj-lt"/>
                <a:ea typeface="MS PGothic" panose="020B0600070205080204" pitchFamily="34" charset="-128"/>
              </a:rPr>
              <a:t>, it sends a request message to all other processes, and when it receives reply from all processes, then only it is allowed to enter the CS.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The request message contains following information: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Process identifier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Name of CS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Unique time stamp generated by process for request message</a:t>
            </a:r>
          </a:p>
        </p:txBody>
      </p:sp>
    </p:spTree>
    <p:extLst>
      <p:ext uri="{BB962C8B-B14F-4D97-AF65-F5344CB8AC3E}">
        <p14:creationId xmlns:p14="http://schemas.microsoft.com/office/powerpoint/2010/main" val="2961971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49"/>
            <a:ext cx="12192000" cy="711200"/>
          </a:xfrm>
        </p:spPr>
        <p:txBody>
          <a:bodyPr/>
          <a:lstStyle/>
          <a:p>
            <a:r>
              <a:rPr lang="en-US" dirty="0"/>
              <a:t>Distributed Mutual Exclusion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8192"/>
            <a:ext cx="11929641" cy="5590565"/>
          </a:xfrm>
        </p:spPr>
        <p:txBody>
          <a:bodyPr>
            <a:noAutofit/>
          </a:bodyPr>
          <a:lstStyle/>
          <a:p>
            <a:pPr>
              <a:lnSpc>
                <a:spcPct val="113000"/>
              </a:lnSpc>
            </a:pPr>
            <a:r>
              <a:rPr lang="en-US" altLang="en-US" dirty="0"/>
              <a:t>The decision whether receiving process replies immediately to a request message or defers its reply is based on three cases:</a:t>
            </a:r>
          </a:p>
          <a:p>
            <a:pPr marL="914400" lvl="1" indent="-457200">
              <a:lnSpc>
                <a:spcPct val="113000"/>
              </a:lnSpc>
              <a:buFont typeface="+mj-lt"/>
              <a:buAutoNum type="arabicPeriod"/>
            </a:pPr>
            <a:r>
              <a:rPr lang="en-US" altLang="en-US" sz="2400" dirty="0"/>
              <a:t>If </a:t>
            </a:r>
            <a:r>
              <a:rPr lang="en-US" altLang="en-US" sz="2400" dirty="0">
                <a:solidFill>
                  <a:schemeClr val="accent6"/>
                </a:solidFill>
              </a:rPr>
              <a:t>receiver </a:t>
            </a:r>
            <a:r>
              <a:rPr lang="en-US" altLang="en-US" sz="2400" dirty="0"/>
              <a:t>process is in its </a:t>
            </a:r>
            <a:r>
              <a:rPr lang="en-US" altLang="en-US" sz="2400" dirty="0">
                <a:solidFill>
                  <a:schemeClr val="accent6"/>
                </a:solidFill>
              </a:rPr>
              <a:t>critical section</a:t>
            </a:r>
            <a:r>
              <a:rPr lang="en-US" altLang="en-US" sz="2400" dirty="0"/>
              <a:t>, then it </a:t>
            </a:r>
            <a:r>
              <a:rPr lang="en-US" altLang="en-US" sz="2400" dirty="0">
                <a:solidFill>
                  <a:schemeClr val="accent6"/>
                </a:solidFill>
              </a:rPr>
              <a:t>defers its reply.</a:t>
            </a:r>
          </a:p>
          <a:p>
            <a:pPr marL="914400" lvl="1" indent="-457200">
              <a:lnSpc>
                <a:spcPct val="113000"/>
              </a:lnSpc>
              <a:buFont typeface="+mj-lt"/>
              <a:buAutoNum type="arabicPeriod"/>
            </a:pPr>
            <a:r>
              <a:rPr lang="en-US" altLang="en-US" sz="2400" dirty="0"/>
              <a:t>If </a:t>
            </a:r>
            <a:r>
              <a:rPr lang="en-US" altLang="en-US" sz="2400" dirty="0">
                <a:solidFill>
                  <a:schemeClr val="accent6"/>
                </a:solidFill>
              </a:rPr>
              <a:t>receiver </a:t>
            </a:r>
            <a:r>
              <a:rPr lang="en-US" altLang="en-US" sz="2400" dirty="0"/>
              <a:t>process does </a:t>
            </a:r>
            <a:r>
              <a:rPr lang="en-US" altLang="en-US" sz="2400" dirty="0">
                <a:solidFill>
                  <a:schemeClr val="accent6"/>
                </a:solidFill>
              </a:rPr>
              <a:t>not want to enter its critical section</a:t>
            </a:r>
            <a:r>
              <a:rPr lang="en-US" altLang="en-US" sz="2400" dirty="0"/>
              <a:t>, then it immediately </a:t>
            </a:r>
            <a:r>
              <a:rPr lang="en-US" altLang="en-US" sz="2400" dirty="0">
                <a:solidFill>
                  <a:schemeClr val="accent6"/>
                </a:solidFill>
              </a:rPr>
              <a:t>sends a reply.</a:t>
            </a:r>
          </a:p>
          <a:p>
            <a:pPr marL="914400" lvl="1" indent="-457200">
              <a:lnSpc>
                <a:spcPct val="113000"/>
              </a:lnSpc>
              <a:buFont typeface="+mj-lt"/>
              <a:buAutoNum type="arabicPeriod"/>
            </a:pPr>
            <a:r>
              <a:rPr lang="en-US" altLang="en-US" sz="2400" dirty="0"/>
              <a:t>If </a:t>
            </a:r>
            <a:r>
              <a:rPr lang="en-US" altLang="en-US" sz="2400" dirty="0">
                <a:solidFill>
                  <a:schemeClr val="accent6"/>
                </a:solidFill>
              </a:rPr>
              <a:t>receiver </a:t>
            </a:r>
            <a:r>
              <a:rPr lang="en-US" altLang="en-US" sz="2400" dirty="0"/>
              <a:t>process itself is </a:t>
            </a:r>
            <a:r>
              <a:rPr lang="en-US" altLang="en-US" sz="2400" dirty="0">
                <a:solidFill>
                  <a:schemeClr val="accent6"/>
                </a:solidFill>
              </a:rPr>
              <a:t>waiting to enter critical section</a:t>
            </a:r>
            <a:r>
              <a:rPr lang="en-US" altLang="en-US" sz="2400" dirty="0"/>
              <a:t>, then it compares its own request timestamp with the timestamp in request message</a:t>
            </a:r>
          </a:p>
          <a:p>
            <a:pPr lvl="3">
              <a:lnSpc>
                <a:spcPct val="113000"/>
              </a:lnSpc>
            </a:pPr>
            <a:r>
              <a:rPr lang="en-US" altLang="en-US" sz="2400" dirty="0"/>
              <a:t>If its </a:t>
            </a:r>
            <a:r>
              <a:rPr lang="en-US" altLang="en-US" sz="2400" dirty="0">
                <a:solidFill>
                  <a:schemeClr val="accent6"/>
                </a:solidFill>
              </a:rPr>
              <a:t>own request timestamp </a:t>
            </a:r>
            <a:r>
              <a:rPr lang="en-US" altLang="en-US" sz="2400" dirty="0"/>
              <a:t>is </a:t>
            </a:r>
            <a:r>
              <a:rPr lang="en-US" altLang="en-US" sz="2400" dirty="0">
                <a:solidFill>
                  <a:schemeClr val="accent6"/>
                </a:solidFill>
              </a:rPr>
              <a:t>greater </a:t>
            </a:r>
            <a:r>
              <a:rPr lang="en-US" altLang="en-US" sz="2400" dirty="0"/>
              <a:t>than timestamp in request message, then it </a:t>
            </a:r>
            <a:r>
              <a:rPr lang="en-US" altLang="en-US" sz="2400" dirty="0">
                <a:solidFill>
                  <a:schemeClr val="accent6"/>
                </a:solidFill>
              </a:rPr>
              <a:t>sends a reply </a:t>
            </a:r>
            <a:r>
              <a:rPr lang="en-US" altLang="en-US" sz="2400" dirty="0"/>
              <a:t>immediately.</a:t>
            </a:r>
          </a:p>
          <a:p>
            <a:pPr lvl="3">
              <a:lnSpc>
                <a:spcPct val="113000"/>
              </a:lnSpc>
            </a:pPr>
            <a:r>
              <a:rPr lang="en-US" altLang="en-US" sz="2400" dirty="0"/>
              <a:t>Otherwise, the </a:t>
            </a:r>
            <a:r>
              <a:rPr lang="en-US" altLang="en-US" sz="2400" dirty="0">
                <a:solidFill>
                  <a:schemeClr val="accent6"/>
                </a:solidFill>
              </a:rPr>
              <a:t>reply is deferred.</a:t>
            </a:r>
          </a:p>
        </p:txBody>
      </p:sp>
    </p:spTree>
    <p:extLst>
      <p:ext uri="{BB962C8B-B14F-4D97-AF65-F5344CB8AC3E}">
        <p14:creationId xmlns:p14="http://schemas.microsoft.com/office/powerpoint/2010/main" val="3990758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Mutual Exclusion Algorithm</a:t>
            </a:r>
          </a:p>
        </p:txBody>
      </p:sp>
      <p:sp>
        <p:nvSpPr>
          <p:cNvPr id="100" name="Line 16">
            <a:extLst>
              <a:ext uri="{FF2B5EF4-FFF2-40B4-BE49-F238E27FC236}">
                <a16:creationId xmlns:a16="http://schemas.microsoft.com/office/drawing/2014/main" id="{FD39C400-AC4C-438A-A087-D09E994D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230" y="1358767"/>
            <a:ext cx="192722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>
              <a:latin typeface="+mj-lt"/>
            </a:endParaRPr>
          </a:p>
        </p:txBody>
      </p:sp>
      <p:sp>
        <p:nvSpPr>
          <p:cNvPr id="101" name="Line 17">
            <a:extLst>
              <a:ext uri="{FF2B5EF4-FFF2-40B4-BE49-F238E27FC236}">
                <a16:creationId xmlns:a16="http://schemas.microsoft.com/office/drawing/2014/main" id="{C10AFD12-45B3-465C-A3E1-26E278923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4194" y="1673092"/>
            <a:ext cx="0" cy="981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>
              <a:latin typeface="+mj-lt"/>
            </a:endParaRPr>
          </a:p>
        </p:txBody>
      </p:sp>
      <p:sp>
        <p:nvSpPr>
          <p:cNvPr id="102" name="Text Box 25">
            <a:extLst>
              <a:ext uri="{FF2B5EF4-FFF2-40B4-BE49-F238E27FC236}">
                <a16:creationId xmlns:a16="http://schemas.microsoft.com/office/drawing/2014/main" id="{F66B6F85-764C-46E9-B4FA-CD5B26565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756" y="1047617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OK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39171B83-E0F8-4E6E-A265-14EEDC3B909B}"/>
              </a:ext>
            </a:extLst>
          </p:cNvPr>
          <p:cNvSpPr txBox="1">
            <a:spLocks noChangeArrowheads="1"/>
          </p:cNvSpPr>
          <p:nvPr/>
        </p:nvSpPr>
        <p:spPr bwMode="auto">
          <a:xfrm rot="1832236">
            <a:off x="7475755" y="1914362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OK</a:t>
            </a:r>
          </a:p>
        </p:txBody>
      </p:sp>
      <p:sp>
        <p:nvSpPr>
          <p:cNvPr id="104" name="Text Box 28">
            <a:extLst>
              <a:ext uri="{FF2B5EF4-FFF2-40B4-BE49-F238E27FC236}">
                <a16:creationId xmlns:a16="http://schemas.microsoft.com/office/drawing/2014/main" id="{84B2CF4C-09AD-45A2-BE41-C2FFE8408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293" y="3276467"/>
            <a:ext cx="68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latin typeface="+mj-lt"/>
              </a:rPr>
              <a:t>(b)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2745FAF-46B1-4625-A30A-7F3CD38E62A7}"/>
              </a:ext>
            </a:extLst>
          </p:cNvPr>
          <p:cNvGrpSpPr/>
          <p:nvPr/>
        </p:nvGrpSpPr>
        <p:grpSpPr>
          <a:xfrm>
            <a:off x="6381635" y="1213375"/>
            <a:ext cx="469464" cy="445408"/>
            <a:chOff x="4738503" y="1597348"/>
            <a:chExt cx="469464" cy="445408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7ED1FFC-AE31-4EDA-ADF5-C5357DA922D3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8ECCCFC-3F6E-4388-B8E4-3B4B00237FA9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1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D252FBB-F4CF-47CF-832D-A5032645A6D8}"/>
              </a:ext>
            </a:extLst>
          </p:cNvPr>
          <p:cNvGrpSpPr/>
          <p:nvPr/>
        </p:nvGrpSpPr>
        <p:grpSpPr>
          <a:xfrm>
            <a:off x="6381635" y="2657978"/>
            <a:ext cx="469464" cy="445408"/>
            <a:chOff x="4738503" y="1597348"/>
            <a:chExt cx="469464" cy="445408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0689058-652A-4262-8F03-EBD58F850BF6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E9EAF3D-83E5-4A09-B218-926BCCCDDE1A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4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9FC72C4-0D01-44E6-92AD-F702790448DE}"/>
              </a:ext>
            </a:extLst>
          </p:cNvPr>
          <p:cNvGrpSpPr/>
          <p:nvPr/>
        </p:nvGrpSpPr>
        <p:grpSpPr>
          <a:xfrm>
            <a:off x="8719829" y="2650960"/>
            <a:ext cx="469464" cy="445408"/>
            <a:chOff x="4738503" y="1597348"/>
            <a:chExt cx="469464" cy="445408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DD5B06F-80F8-4387-94F7-A1E4D3B908B7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487F23E-F07A-4AC1-8236-9629D94AFB15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3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50DC674-EB76-4024-AEE1-6776FD93A494}"/>
              </a:ext>
            </a:extLst>
          </p:cNvPr>
          <p:cNvGrpSpPr/>
          <p:nvPr/>
        </p:nvGrpSpPr>
        <p:grpSpPr>
          <a:xfrm>
            <a:off x="8743835" y="1230180"/>
            <a:ext cx="469464" cy="445408"/>
            <a:chOff x="4738503" y="1597348"/>
            <a:chExt cx="469464" cy="44540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310EC49-44D7-4A12-9CD2-E27C119C8110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B965F07-EAA5-4D56-8807-73475DED05BC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2</a:t>
              </a:r>
            </a:p>
          </p:txBody>
        </p:sp>
      </p:grpSp>
      <p:sp>
        <p:nvSpPr>
          <p:cNvPr id="117" name="Line 18">
            <a:extLst>
              <a:ext uri="{FF2B5EF4-FFF2-40B4-BE49-F238E27FC236}">
                <a16:creationId xmlns:a16="http://schemas.microsoft.com/office/drawing/2014/main" id="{56C9ACCF-819C-4F49-AA63-A279A211D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99" y="1593040"/>
            <a:ext cx="1927844" cy="12063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 dirty="0">
              <a:latin typeface="+mj-lt"/>
            </a:endParaRPr>
          </a:p>
        </p:txBody>
      </p:sp>
      <p:sp>
        <p:nvSpPr>
          <p:cNvPr id="118" name="Line 15">
            <a:extLst>
              <a:ext uri="{FF2B5EF4-FFF2-40B4-BE49-F238E27FC236}">
                <a16:creationId xmlns:a16="http://schemas.microsoft.com/office/drawing/2014/main" id="{2C0605B5-E928-4DC3-8FE2-295F5817D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400" y="1648601"/>
            <a:ext cx="0" cy="96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 dirty="0">
              <a:latin typeface="+mj-lt"/>
            </a:endParaRPr>
          </a:p>
        </p:txBody>
      </p:sp>
      <p:sp>
        <p:nvSpPr>
          <p:cNvPr id="119" name="Line 16">
            <a:extLst>
              <a:ext uri="{FF2B5EF4-FFF2-40B4-BE49-F238E27FC236}">
                <a16:creationId xmlns:a16="http://schemas.microsoft.com/office/drawing/2014/main" id="{DE08BA16-2632-4EE6-B22A-CDCA7CA94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238" y="1364439"/>
            <a:ext cx="19272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>
              <a:latin typeface="+mj-lt"/>
            </a:endParaRPr>
          </a:p>
        </p:txBody>
      </p:sp>
      <p:sp>
        <p:nvSpPr>
          <p:cNvPr id="120" name="Line 17">
            <a:extLst>
              <a:ext uri="{FF2B5EF4-FFF2-40B4-BE49-F238E27FC236}">
                <a16:creationId xmlns:a16="http://schemas.microsoft.com/office/drawing/2014/main" id="{2F18B920-747F-456F-A7A0-64DB3F055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202" y="1637489"/>
            <a:ext cx="0" cy="976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>
              <a:latin typeface="+mj-lt"/>
            </a:endParaRPr>
          </a:p>
        </p:txBody>
      </p:sp>
      <p:sp>
        <p:nvSpPr>
          <p:cNvPr id="121" name="Line 18">
            <a:extLst>
              <a:ext uri="{FF2B5EF4-FFF2-40B4-BE49-F238E27FC236}">
                <a16:creationId xmlns:a16="http://schemas.microsoft.com/office/drawing/2014/main" id="{BCD458AA-CAC0-497B-892F-21BABF339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013" y="1596214"/>
            <a:ext cx="1981202" cy="112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>
              <a:latin typeface="+mj-lt"/>
            </a:endParaRPr>
          </a:p>
        </p:txBody>
      </p:sp>
      <p:sp>
        <p:nvSpPr>
          <p:cNvPr id="122" name="Line 20">
            <a:extLst>
              <a:ext uri="{FF2B5EF4-FFF2-40B4-BE49-F238E27FC236}">
                <a16:creationId xmlns:a16="http://schemas.microsoft.com/office/drawing/2014/main" id="{703AE779-29DD-40DC-A722-27C6302251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238" y="1516839"/>
            <a:ext cx="19272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 dirty="0">
              <a:latin typeface="+mj-lt"/>
            </a:endParaRPr>
          </a:p>
        </p:txBody>
      </p:sp>
      <p:sp>
        <p:nvSpPr>
          <p:cNvPr id="123" name="Text Box 21">
            <a:extLst>
              <a:ext uri="{FF2B5EF4-FFF2-40B4-BE49-F238E27FC236}">
                <a16:creationId xmlns:a16="http://schemas.microsoft.com/office/drawing/2014/main" id="{3C01C808-319F-48E9-A282-9DA2B300C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189" y="1477151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TS=4</a:t>
            </a:r>
          </a:p>
        </p:txBody>
      </p:sp>
      <p:sp>
        <p:nvSpPr>
          <p:cNvPr id="124" name="Text Box 22">
            <a:extLst>
              <a:ext uri="{FF2B5EF4-FFF2-40B4-BE49-F238E27FC236}">
                <a16:creationId xmlns:a16="http://schemas.microsoft.com/office/drawing/2014/main" id="{8EDC85FC-2961-4B11-A723-ED86971B43EC}"/>
              </a:ext>
            </a:extLst>
          </p:cNvPr>
          <p:cNvSpPr txBox="1">
            <a:spLocks noChangeArrowheads="1"/>
          </p:cNvSpPr>
          <p:nvPr/>
        </p:nvSpPr>
        <p:spPr bwMode="auto">
          <a:xfrm rot="19802312">
            <a:off x="914001" y="2062909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TS=4</a:t>
            </a:r>
          </a:p>
        </p:txBody>
      </p:sp>
      <p:sp>
        <p:nvSpPr>
          <p:cNvPr id="125" name="Text Box 23">
            <a:extLst>
              <a:ext uri="{FF2B5EF4-FFF2-40B4-BE49-F238E27FC236}">
                <a16:creationId xmlns:a16="http://schemas.microsoft.com/office/drawing/2014/main" id="{9C15E90C-6933-429D-86AC-DBB1BC214A4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0088" y="1894633"/>
            <a:ext cx="698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TS=6</a:t>
            </a:r>
          </a:p>
        </p:txBody>
      </p:sp>
      <p:sp>
        <p:nvSpPr>
          <p:cNvPr id="126" name="Text Box 24">
            <a:extLst>
              <a:ext uri="{FF2B5EF4-FFF2-40B4-BE49-F238E27FC236}">
                <a16:creationId xmlns:a16="http://schemas.microsoft.com/office/drawing/2014/main" id="{CF617A1E-A2E5-4CD2-B26D-DD3109C1CB2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674143" y="2002583"/>
            <a:ext cx="715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TS=4</a:t>
            </a:r>
          </a:p>
        </p:txBody>
      </p:sp>
      <p:sp>
        <p:nvSpPr>
          <p:cNvPr id="127" name="Text Box 25">
            <a:extLst>
              <a:ext uri="{FF2B5EF4-FFF2-40B4-BE49-F238E27FC236}">
                <a16:creationId xmlns:a16="http://schemas.microsoft.com/office/drawing/2014/main" id="{82E42D3A-15AE-4650-B9E7-DD18092C7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701" y="1083451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TS=6</a:t>
            </a:r>
          </a:p>
        </p:txBody>
      </p:sp>
      <p:sp>
        <p:nvSpPr>
          <p:cNvPr id="128" name="Text Box 26">
            <a:extLst>
              <a:ext uri="{FF2B5EF4-FFF2-40B4-BE49-F238E27FC236}">
                <a16:creationId xmlns:a16="http://schemas.microsoft.com/office/drawing/2014/main" id="{76B7BDE3-B13D-453F-B83A-CD875B2E181C}"/>
              </a:ext>
            </a:extLst>
          </p:cNvPr>
          <p:cNvSpPr txBox="1">
            <a:spLocks noChangeArrowheads="1"/>
          </p:cNvSpPr>
          <p:nvPr/>
        </p:nvSpPr>
        <p:spPr bwMode="auto">
          <a:xfrm rot="1832236">
            <a:off x="1877614" y="2207371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TS=6</a:t>
            </a:r>
          </a:p>
        </p:txBody>
      </p:sp>
      <p:sp>
        <p:nvSpPr>
          <p:cNvPr id="129" name="Text Box 27">
            <a:extLst>
              <a:ext uri="{FF2B5EF4-FFF2-40B4-BE49-F238E27FC236}">
                <a16:creationId xmlns:a16="http://schemas.microsoft.com/office/drawing/2014/main" id="{4606B615-5F79-4A03-9F4D-9EBB94C8F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0" y="3101164"/>
            <a:ext cx="17584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Already in CS</a:t>
            </a:r>
          </a:p>
        </p:txBody>
      </p:sp>
      <p:sp>
        <p:nvSpPr>
          <p:cNvPr id="130" name="Text Box 28">
            <a:extLst>
              <a:ext uri="{FF2B5EF4-FFF2-40B4-BE49-F238E27FC236}">
                <a16:creationId xmlns:a16="http://schemas.microsoft.com/office/drawing/2014/main" id="{E90B095F-BFE9-4A68-A13F-B977B8511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301" y="3282139"/>
            <a:ext cx="68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latin typeface="+mj-lt"/>
              </a:rPr>
              <a:t>(a)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838CAE-6C75-42AF-B9E2-7B9DCB4A93DB}"/>
              </a:ext>
            </a:extLst>
          </p:cNvPr>
          <p:cNvGrpSpPr/>
          <p:nvPr/>
        </p:nvGrpSpPr>
        <p:grpSpPr>
          <a:xfrm>
            <a:off x="336680" y="1230180"/>
            <a:ext cx="469464" cy="445408"/>
            <a:chOff x="4738503" y="1597348"/>
            <a:chExt cx="469464" cy="445408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0EA3C09-49C0-4931-BEEF-A3A62F832E81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B850769-1D3D-40FA-9046-E8EBC1583AB7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1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CBC897-CCB5-4989-AF2A-1C9B6B9AF5CA}"/>
              </a:ext>
            </a:extLst>
          </p:cNvPr>
          <p:cNvGrpSpPr/>
          <p:nvPr/>
        </p:nvGrpSpPr>
        <p:grpSpPr>
          <a:xfrm>
            <a:off x="336398" y="2614389"/>
            <a:ext cx="469464" cy="445408"/>
            <a:chOff x="4738503" y="1597348"/>
            <a:chExt cx="469464" cy="445408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153B669-D8C9-42CD-AB10-477196A03ABA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4E094D5-D742-4939-BD1D-4C0883C5AD65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4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254F6E6-71C9-45A8-9FB1-F5AD4BDC409E}"/>
              </a:ext>
            </a:extLst>
          </p:cNvPr>
          <p:cNvGrpSpPr/>
          <p:nvPr/>
        </p:nvGrpSpPr>
        <p:grpSpPr>
          <a:xfrm>
            <a:off x="2678644" y="2617429"/>
            <a:ext cx="470702" cy="443186"/>
            <a:chOff x="4738503" y="1597348"/>
            <a:chExt cx="470702" cy="443186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F989999-169F-49F6-AD2D-07DB9DE11941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4F0764C-DF1D-4618-98CB-577267141154}"/>
                </a:ext>
              </a:extLst>
            </p:cNvPr>
            <p:cNvSpPr txBox="1"/>
            <p:nvPr/>
          </p:nvSpPr>
          <p:spPr>
            <a:xfrm>
              <a:off x="4796913" y="162266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3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57419BA-A44C-4220-AFD3-181AF7316CC3}"/>
              </a:ext>
            </a:extLst>
          </p:cNvPr>
          <p:cNvGrpSpPr/>
          <p:nvPr/>
        </p:nvGrpSpPr>
        <p:grpSpPr>
          <a:xfrm>
            <a:off x="2698880" y="1230180"/>
            <a:ext cx="469464" cy="445408"/>
            <a:chOff x="4738503" y="1597348"/>
            <a:chExt cx="469464" cy="445408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43BAE87-6D3E-42C7-A3D3-80E11B6B4958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03BEEDE-FC1D-422E-B480-EE79B84E59D9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2</a:t>
              </a:r>
            </a:p>
          </p:txBody>
        </p:sp>
      </p:grpSp>
      <p:sp>
        <p:nvSpPr>
          <p:cNvPr id="143" name="Line 18">
            <a:extLst>
              <a:ext uri="{FF2B5EF4-FFF2-40B4-BE49-F238E27FC236}">
                <a16:creationId xmlns:a16="http://schemas.microsoft.com/office/drawing/2014/main" id="{BA672243-6CD2-47CE-A3E1-D8F746D37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7598" y="1596605"/>
            <a:ext cx="1952467" cy="12217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00">
              <a:latin typeface="+mj-lt"/>
            </a:endParaRPr>
          </a:p>
        </p:txBody>
      </p: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B1875DB1-3B97-4FBA-B63E-CB663FFA4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70274"/>
              </p:ext>
            </p:extLst>
          </p:nvPr>
        </p:nvGraphicFramePr>
        <p:xfrm>
          <a:off x="4935973" y="2745857"/>
          <a:ext cx="1354112" cy="326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112">
                  <a:extLst>
                    <a:ext uri="{9D8B030D-6E8A-4147-A177-3AD203B41FA5}">
                      <a16:colId xmlns:a16="http://schemas.microsoft.com/office/drawing/2014/main" val="1530787219"/>
                    </a:ext>
                  </a:extLst>
                </a:gridCol>
              </a:tblGrid>
              <a:tr h="290920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41564" marB="41564"/>
                </a:tc>
                <a:extLst>
                  <a:ext uri="{0D108BD9-81ED-4DB2-BD59-A6C34878D82A}">
                    <a16:rowId xmlns:a16="http://schemas.microsoft.com/office/drawing/2014/main" val="4047261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F51A6E0-6E13-464A-B155-59646C621545}"/>
                  </a:ext>
                </a:extLst>
              </p:cNvPr>
              <p:cNvSpPr txBox="1"/>
              <p:nvPr/>
            </p:nvSpPr>
            <p:spPr>
              <a:xfrm>
                <a:off x="5902475" y="2759777"/>
                <a:ext cx="37904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F51A6E0-6E13-464A-B155-59646C62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475" y="2759777"/>
                <a:ext cx="37904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8065" r="-1613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1DB8A5D-FAD9-4EEF-9E7B-51ECBBFBD698}"/>
                  </a:ext>
                </a:extLst>
              </p:cNvPr>
              <p:cNvSpPr txBox="1"/>
              <p:nvPr/>
            </p:nvSpPr>
            <p:spPr>
              <a:xfrm>
                <a:off x="5454827" y="2759777"/>
                <a:ext cx="35492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1DB8A5D-FAD9-4EEF-9E7B-51ECBBFB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827" y="2759777"/>
                <a:ext cx="3549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3793" r="-5172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E6FA454-339E-44BA-A21C-72F8E3545370}"/>
              </a:ext>
            </a:extLst>
          </p:cNvPr>
          <p:cNvCxnSpPr>
            <a:cxnSpLocks/>
          </p:cNvCxnSpPr>
          <p:nvPr/>
        </p:nvCxnSpPr>
        <p:spPr>
          <a:xfrm>
            <a:off x="5382316" y="2748949"/>
            <a:ext cx="0" cy="323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C155487-9DD2-4747-A443-F381992DF5C5}"/>
              </a:ext>
            </a:extLst>
          </p:cNvPr>
          <p:cNvCxnSpPr>
            <a:cxnSpLocks/>
          </p:cNvCxnSpPr>
          <p:nvPr/>
        </p:nvCxnSpPr>
        <p:spPr>
          <a:xfrm>
            <a:off x="5825620" y="2745856"/>
            <a:ext cx="0" cy="326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id="{8182535C-AACE-43DD-A921-3168F3C47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51064"/>
              </p:ext>
            </p:extLst>
          </p:nvPr>
        </p:nvGraphicFramePr>
        <p:xfrm>
          <a:off x="9255761" y="1266072"/>
          <a:ext cx="1020346" cy="326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346">
                  <a:extLst>
                    <a:ext uri="{9D8B030D-6E8A-4147-A177-3AD203B41FA5}">
                      <a16:colId xmlns:a16="http://schemas.microsoft.com/office/drawing/2014/main" val="1530787219"/>
                    </a:ext>
                  </a:extLst>
                </a:gridCol>
              </a:tblGrid>
              <a:tr h="290920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41564" marB="41564"/>
                </a:tc>
                <a:extLst>
                  <a:ext uri="{0D108BD9-81ED-4DB2-BD59-A6C34878D82A}">
                    <a16:rowId xmlns:a16="http://schemas.microsoft.com/office/drawing/2014/main" val="4047261007"/>
                  </a:ext>
                </a:extLst>
              </a:tr>
            </a:tbl>
          </a:graphicData>
        </a:graphic>
      </p:graphicFrame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7458D08-5BA5-44A8-962C-78E8F7A046B2}"/>
              </a:ext>
            </a:extLst>
          </p:cNvPr>
          <p:cNvCxnSpPr>
            <a:cxnSpLocks/>
          </p:cNvCxnSpPr>
          <p:nvPr/>
        </p:nvCxnSpPr>
        <p:spPr>
          <a:xfrm>
            <a:off x="9895107" y="1266072"/>
            <a:ext cx="0" cy="319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97853ED-0EB1-4EAE-AA3C-FE9F16DE4415}"/>
                  </a:ext>
                </a:extLst>
              </p:cNvPr>
              <p:cNvSpPr txBox="1"/>
              <p:nvPr/>
            </p:nvSpPr>
            <p:spPr>
              <a:xfrm>
                <a:off x="9942049" y="1282682"/>
                <a:ext cx="30480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97853ED-0EB1-4EAE-AA3C-FE9F16DE4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049" y="1282682"/>
                <a:ext cx="304801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4000" r="-14000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 Box 27">
            <a:extLst>
              <a:ext uri="{FF2B5EF4-FFF2-40B4-BE49-F238E27FC236}">
                <a16:creationId xmlns:a16="http://schemas.microsoft.com/office/drawing/2014/main" id="{90C1BF61-99ED-45C5-AF6E-B4243E554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089" y="3072825"/>
            <a:ext cx="1938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Defers sending a reply to P</a:t>
            </a:r>
            <a:r>
              <a:rPr lang="en-US" altLang="en-US" sz="2000" baseline="-25000" dirty="0">
                <a:latin typeface="+mj-lt"/>
              </a:rPr>
              <a:t>1</a:t>
            </a:r>
            <a:r>
              <a:rPr lang="en-US" altLang="en-US" sz="2000" dirty="0">
                <a:latin typeface="+mj-lt"/>
              </a:rPr>
              <a:t> and P</a:t>
            </a:r>
            <a:r>
              <a:rPr lang="en-US" altLang="en-US" sz="2000" baseline="-25000" dirty="0">
                <a:latin typeface="+mj-lt"/>
              </a:rPr>
              <a:t>2</a:t>
            </a:r>
          </a:p>
        </p:txBody>
      </p:sp>
      <p:sp>
        <p:nvSpPr>
          <p:cNvPr id="153" name="Text Box 27">
            <a:extLst>
              <a:ext uri="{FF2B5EF4-FFF2-40B4-BE49-F238E27FC236}">
                <a16:creationId xmlns:a16="http://schemas.microsoft.com/office/drawing/2014/main" id="{EEBE911E-CC67-41DF-9483-118DA1F10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6486" y="1585432"/>
            <a:ext cx="19169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Defers sending a reply to P</a:t>
            </a:r>
            <a:r>
              <a:rPr lang="en-US" altLang="en-US" sz="2000" baseline="-25000" dirty="0">
                <a:latin typeface="+mj-lt"/>
              </a:rPr>
              <a:t>1</a:t>
            </a:r>
            <a:r>
              <a:rPr lang="en-US" altLang="en-US" sz="2000" dirty="0">
                <a:latin typeface="+mj-lt"/>
              </a:rPr>
              <a:t> </a:t>
            </a:r>
            <a:endParaRPr lang="en-US" altLang="en-US" sz="2000" baseline="-25000" dirty="0">
              <a:latin typeface="+mj-lt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94F03A8-615F-4FFA-94CA-7FBF72240F09}"/>
              </a:ext>
            </a:extLst>
          </p:cNvPr>
          <p:cNvGrpSpPr/>
          <p:nvPr/>
        </p:nvGrpSpPr>
        <p:grpSpPr>
          <a:xfrm>
            <a:off x="304800" y="4055811"/>
            <a:ext cx="469464" cy="445408"/>
            <a:chOff x="4738503" y="1597348"/>
            <a:chExt cx="469464" cy="445408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1DA3CC5-D3ED-40C3-8BC7-AB3573AEB1F1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28BDC9E-09C2-42AD-82DC-239C0E2BBED7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1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776F84A-7716-47EF-9B3D-266F5A512AB5}"/>
              </a:ext>
            </a:extLst>
          </p:cNvPr>
          <p:cNvGrpSpPr/>
          <p:nvPr/>
        </p:nvGrpSpPr>
        <p:grpSpPr>
          <a:xfrm>
            <a:off x="304800" y="5500414"/>
            <a:ext cx="469464" cy="445408"/>
            <a:chOff x="4738503" y="1597348"/>
            <a:chExt cx="469464" cy="445408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F9B1320-FD96-4950-979D-A4FEC4009D49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419BF69-4A93-4B5F-BD22-57BAA6B5D9D9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4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835A3E5-2CCD-4446-93F4-089C6A2513FF}"/>
              </a:ext>
            </a:extLst>
          </p:cNvPr>
          <p:cNvGrpSpPr/>
          <p:nvPr/>
        </p:nvGrpSpPr>
        <p:grpSpPr>
          <a:xfrm>
            <a:off x="2642994" y="5493396"/>
            <a:ext cx="469464" cy="445408"/>
            <a:chOff x="4738503" y="1597348"/>
            <a:chExt cx="469464" cy="445408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F1FAA7E-FC6B-4E2A-94C6-72325CF28390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81C884D-2FEB-41BB-9945-4A66D1CB4CFC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3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D808F2C-4579-4E97-948B-717DD19E15AF}"/>
              </a:ext>
            </a:extLst>
          </p:cNvPr>
          <p:cNvGrpSpPr/>
          <p:nvPr/>
        </p:nvGrpSpPr>
        <p:grpSpPr>
          <a:xfrm>
            <a:off x="2667000" y="4072616"/>
            <a:ext cx="469464" cy="445408"/>
            <a:chOff x="4738503" y="1597348"/>
            <a:chExt cx="469464" cy="445408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27AE14E-4210-4504-B81C-CDD98E615927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C9FBE9B-76B4-443A-A6DE-1185414D2726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2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FE7B8F2-D1C6-4906-9C85-63935EF54461}"/>
              </a:ext>
            </a:extLst>
          </p:cNvPr>
          <p:cNvGrpSpPr/>
          <p:nvPr/>
        </p:nvGrpSpPr>
        <p:grpSpPr>
          <a:xfrm>
            <a:off x="6389907" y="4055811"/>
            <a:ext cx="469464" cy="445408"/>
            <a:chOff x="4738503" y="1597348"/>
            <a:chExt cx="469464" cy="445408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2A46C59-33B8-4578-AAFB-0B150F7AD9D5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9C52172-55C5-4E64-B7FA-A6DF99A8689F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1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C0D0EC5-F6CE-4DDB-AC3C-669B131031A3}"/>
              </a:ext>
            </a:extLst>
          </p:cNvPr>
          <p:cNvGrpSpPr/>
          <p:nvPr/>
        </p:nvGrpSpPr>
        <p:grpSpPr>
          <a:xfrm>
            <a:off x="6389907" y="5500414"/>
            <a:ext cx="469464" cy="445408"/>
            <a:chOff x="4738503" y="1597348"/>
            <a:chExt cx="469464" cy="445408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C1ACE8-7901-427F-81EC-C7A455911C36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F8AEAA8-A60B-4A30-A977-20E09DF3CF2E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4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BE6556A-54B7-4FA9-B51C-48206FE155A8}"/>
              </a:ext>
            </a:extLst>
          </p:cNvPr>
          <p:cNvGrpSpPr/>
          <p:nvPr/>
        </p:nvGrpSpPr>
        <p:grpSpPr>
          <a:xfrm>
            <a:off x="8728101" y="5493396"/>
            <a:ext cx="469464" cy="445408"/>
            <a:chOff x="4738503" y="1597348"/>
            <a:chExt cx="469464" cy="445408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35A3307-8195-4BFA-8F54-C50CD5104385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C31513E-6F49-4D92-A6A2-D6DDB128CC0B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3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A6ADF42-7A1A-4312-AF35-3E9001078BD1}"/>
              </a:ext>
            </a:extLst>
          </p:cNvPr>
          <p:cNvGrpSpPr/>
          <p:nvPr/>
        </p:nvGrpSpPr>
        <p:grpSpPr>
          <a:xfrm>
            <a:off x="8752107" y="4072616"/>
            <a:ext cx="469464" cy="445408"/>
            <a:chOff x="4738503" y="1597348"/>
            <a:chExt cx="469464" cy="445408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8E3AB7A-E61C-4056-A9FB-F1F6B73C4652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aseline="-25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08FC77B-BABF-4CF4-B86D-4F4E41A6C9AE}"/>
                </a:ext>
              </a:extLst>
            </p:cNvPr>
            <p:cNvSpPr txBox="1"/>
            <p:nvPr/>
          </p:nvSpPr>
          <p:spPr>
            <a:xfrm>
              <a:off x="4795675" y="164264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latin typeface="+mj-lt"/>
                </a:rPr>
                <a:t>P</a:t>
              </a:r>
              <a:r>
                <a:rPr lang="en-IN" sz="2000" baseline="-25000" dirty="0">
                  <a:latin typeface="+mj-lt"/>
                </a:rPr>
                <a:t>2</a:t>
              </a:r>
            </a:p>
          </p:txBody>
        </p:sp>
      </p:grpSp>
      <p:sp>
        <p:nvSpPr>
          <p:cNvPr id="178" name="Text Box 27">
            <a:extLst>
              <a:ext uri="{FF2B5EF4-FFF2-40B4-BE49-F238E27FC236}">
                <a16:creationId xmlns:a16="http://schemas.microsoft.com/office/drawing/2014/main" id="{A33E94FE-FDE1-433C-A127-68BE970CB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50" y="5986462"/>
            <a:ext cx="1035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Exits CS</a:t>
            </a:r>
          </a:p>
        </p:txBody>
      </p:sp>
      <p:sp>
        <p:nvSpPr>
          <p:cNvPr id="179" name="Text Box 27">
            <a:extLst>
              <a:ext uri="{FF2B5EF4-FFF2-40B4-BE49-F238E27FC236}">
                <a16:creationId xmlns:a16="http://schemas.microsoft.com/office/drawing/2014/main" id="{9398DE82-A8AB-48B7-9B87-C96F5B788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981" y="4409938"/>
            <a:ext cx="1197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Enters CS</a:t>
            </a:r>
          </a:p>
        </p:txBody>
      </p:sp>
      <p:sp>
        <p:nvSpPr>
          <p:cNvPr id="180" name="Text Box 27">
            <a:extLst>
              <a:ext uri="{FF2B5EF4-FFF2-40B4-BE49-F238E27FC236}">
                <a16:creationId xmlns:a16="http://schemas.microsoft.com/office/drawing/2014/main" id="{1AF3D781-982B-4D17-AD74-F14E99916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584" y="4101109"/>
            <a:ext cx="12089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Exits CS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399C32C-73C4-445E-BFDE-CB2A3F8DAAFD}"/>
              </a:ext>
            </a:extLst>
          </p:cNvPr>
          <p:cNvCxnSpPr>
            <a:stCxn id="158" idx="0"/>
            <a:endCxn id="155" idx="4"/>
          </p:cNvCxnSpPr>
          <p:nvPr/>
        </p:nvCxnSpPr>
        <p:spPr>
          <a:xfrm flipV="1">
            <a:off x="527578" y="4498997"/>
            <a:ext cx="0" cy="1001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FE39E2B-0721-4376-98FE-750C2039E463}"/>
              </a:ext>
            </a:extLst>
          </p:cNvPr>
          <p:cNvCxnSpPr>
            <a:cxnSpLocks/>
            <a:endCxn id="164" idx="3"/>
          </p:cNvCxnSpPr>
          <p:nvPr/>
        </p:nvCxnSpPr>
        <p:spPr>
          <a:xfrm flipV="1">
            <a:off x="715113" y="4450899"/>
            <a:ext cx="2017137" cy="1131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182A3BC-E1C2-4CB7-AC2A-9CDADBBDE6D5}"/>
              </a:ext>
            </a:extLst>
          </p:cNvPr>
          <p:cNvCxnSpPr>
            <a:stCxn id="176" idx="2"/>
            <a:endCxn id="167" idx="6"/>
          </p:cNvCxnSpPr>
          <p:nvPr/>
        </p:nvCxnSpPr>
        <p:spPr>
          <a:xfrm flipH="1" flipV="1">
            <a:off x="6835463" y="4277404"/>
            <a:ext cx="1916644" cy="16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 Box 28">
            <a:extLst>
              <a:ext uri="{FF2B5EF4-FFF2-40B4-BE49-F238E27FC236}">
                <a16:creationId xmlns:a16="http://schemas.microsoft.com/office/drawing/2014/main" id="{4BBBA9F5-8948-40C5-B0B4-08A11AF1A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713" y="6047135"/>
            <a:ext cx="68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latin typeface="+mj-lt"/>
              </a:rPr>
              <a:t>(c)</a:t>
            </a:r>
          </a:p>
        </p:txBody>
      </p:sp>
      <p:sp>
        <p:nvSpPr>
          <p:cNvPr id="185" name="Text Box 28">
            <a:extLst>
              <a:ext uri="{FF2B5EF4-FFF2-40B4-BE49-F238E27FC236}">
                <a16:creationId xmlns:a16="http://schemas.microsoft.com/office/drawing/2014/main" id="{0AB314BF-D0D8-494A-8001-4EBF50E05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955" y="6047135"/>
            <a:ext cx="68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latin typeface="+mj-lt"/>
              </a:rPr>
              <a:t>(d)</a:t>
            </a:r>
          </a:p>
        </p:txBody>
      </p:sp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9BEAC188-4DF5-4D90-9CB4-20FEBA20E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93642"/>
              </p:ext>
            </p:extLst>
          </p:nvPr>
        </p:nvGraphicFramePr>
        <p:xfrm>
          <a:off x="3200400" y="4114800"/>
          <a:ext cx="1020346" cy="326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346">
                  <a:extLst>
                    <a:ext uri="{9D8B030D-6E8A-4147-A177-3AD203B41FA5}">
                      <a16:colId xmlns:a16="http://schemas.microsoft.com/office/drawing/2014/main" val="1530787219"/>
                    </a:ext>
                  </a:extLst>
                </a:gridCol>
              </a:tblGrid>
              <a:tr h="290920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41564" marB="41564"/>
                </a:tc>
                <a:extLst>
                  <a:ext uri="{0D108BD9-81ED-4DB2-BD59-A6C34878D82A}">
                    <a16:rowId xmlns:a16="http://schemas.microsoft.com/office/drawing/2014/main" val="4047261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08AE8CE-506B-43D2-92C2-22688D2FA668}"/>
                  </a:ext>
                </a:extLst>
              </p:cNvPr>
              <p:cNvSpPr txBox="1"/>
              <p:nvPr/>
            </p:nvSpPr>
            <p:spPr>
              <a:xfrm>
                <a:off x="3841703" y="4126297"/>
                <a:ext cx="3313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8AE8CE-506B-43D2-92C2-22688D2FA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03" y="4126297"/>
                <a:ext cx="331351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6364" r="-7273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FB973FC-0E9E-4BC3-8084-C7B290FBB19F}"/>
              </a:ext>
            </a:extLst>
          </p:cNvPr>
          <p:cNvCxnSpPr>
            <a:cxnSpLocks/>
          </p:cNvCxnSpPr>
          <p:nvPr/>
        </p:nvCxnSpPr>
        <p:spPr>
          <a:xfrm>
            <a:off x="3841703" y="4114800"/>
            <a:ext cx="0" cy="324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 Box 27">
            <a:extLst>
              <a:ext uri="{FF2B5EF4-FFF2-40B4-BE49-F238E27FC236}">
                <a16:creationId xmlns:a16="http://schemas.microsoft.com/office/drawing/2014/main" id="{DF8C9320-88AF-41F3-9A30-41A835A14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963" y="4538624"/>
            <a:ext cx="13042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Enters CS</a:t>
            </a:r>
          </a:p>
        </p:txBody>
      </p:sp>
      <p:sp>
        <p:nvSpPr>
          <p:cNvPr id="190" name="Text Box 25">
            <a:extLst>
              <a:ext uri="{FF2B5EF4-FFF2-40B4-BE49-F238E27FC236}">
                <a16:creationId xmlns:a16="http://schemas.microsoft.com/office/drawing/2014/main" id="{536EA586-3450-4A99-91B1-B8FA08E05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756" y="3969903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OK</a:t>
            </a:r>
          </a:p>
        </p:txBody>
      </p:sp>
      <p:sp>
        <p:nvSpPr>
          <p:cNvPr id="191" name="Text Box 25">
            <a:extLst>
              <a:ext uri="{FF2B5EF4-FFF2-40B4-BE49-F238E27FC236}">
                <a16:creationId xmlns:a16="http://schemas.microsoft.com/office/drawing/2014/main" id="{1B79C53E-6C5A-4101-B851-6B38FE266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99" y="4841309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OK</a:t>
            </a:r>
          </a:p>
        </p:txBody>
      </p:sp>
      <p:sp>
        <p:nvSpPr>
          <p:cNvPr id="192" name="Text Box 25">
            <a:extLst>
              <a:ext uri="{FF2B5EF4-FFF2-40B4-BE49-F238E27FC236}">
                <a16:creationId xmlns:a16="http://schemas.microsoft.com/office/drawing/2014/main" id="{691B2B25-BC93-4EA2-B0C9-C6C540DE3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33" y="1988364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OK</a:t>
            </a:r>
          </a:p>
        </p:txBody>
      </p:sp>
      <p:sp>
        <p:nvSpPr>
          <p:cNvPr id="193" name="Text Box 25">
            <a:extLst>
              <a:ext uri="{FF2B5EF4-FFF2-40B4-BE49-F238E27FC236}">
                <a16:creationId xmlns:a16="http://schemas.microsoft.com/office/drawing/2014/main" id="{EAA84DA5-1D4E-4290-9591-8F4ABC6A6D66}"/>
              </a:ext>
            </a:extLst>
          </p:cNvPr>
          <p:cNvSpPr txBox="1">
            <a:spLocks noChangeArrowheads="1"/>
          </p:cNvSpPr>
          <p:nvPr/>
        </p:nvSpPr>
        <p:spPr bwMode="auto">
          <a:xfrm rot="19694017">
            <a:off x="1310659" y="4641254"/>
            <a:ext cx="838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8565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/>
      <p:bldP spid="103" grpId="0"/>
      <p:bldP spid="104" grpId="0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43" grpId="0" animBg="1"/>
      <p:bldP spid="145" grpId="0" animBg="1"/>
      <p:bldP spid="146" grpId="0" animBg="1"/>
      <p:bldP spid="151" grpId="0" animBg="1"/>
      <p:bldP spid="152" grpId="0"/>
      <p:bldP spid="153" grpId="0"/>
      <p:bldP spid="178" grpId="0"/>
      <p:bldP spid="179" grpId="0"/>
      <p:bldP spid="180" grpId="0"/>
      <p:bldP spid="184" grpId="0"/>
      <p:bldP spid="185" grpId="0"/>
      <p:bldP spid="187" grpId="0" animBg="1"/>
      <p:bldP spid="189" grpId="0"/>
      <p:bldP spid="190" grpId="0"/>
      <p:bldP spid="191" grpId="0"/>
      <p:bldP spid="192" grpId="0"/>
      <p:bldP spid="19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Token Ring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6937276" cy="559056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With a token ring algorithm: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Each resource is associated with a token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 token is circulated among the processes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 process with the token can access the resource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+mj-lt"/>
                <a:ea typeface="MS PGothic" panose="020B0600070205080204" pitchFamily="34" charset="-128"/>
              </a:rPr>
              <a:t>How is the token circulated among processes?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All processes form a logical ring where each process </a:t>
            </a:r>
            <a:br>
              <a:rPr lang="en-US" altLang="en-US" sz="2400" dirty="0">
                <a:latin typeface="+mj-lt"/>
                <a:ea typeface="Arial" panose="020B0604020202020204" pitchFamily="34" charset="0"/>
              </a:rPr>
            </a:br>
            <a:r>
              <a:rPr lang="en-US" altLang="en-US" sz="2400" dirty="0">
                <a:latin typeface="+mj-lt"/>
                <a:ea typeface="Arial" panose="020B0604020202020204" pitchFamily="34" charset="0"/>
              </a:rPr>
              <a:t>knows its next process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One process is given the token to access the resource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 process with the token has the right to access </a:t>
            </a:r>
            <a:br>
              <a:rPr lang="en-US" altLang="en-US" sz="2400" dirty="0">
                <a:latin typeface="+mj-lt"/>
                <a:ea typeface="Arial" panose="020B0604020202020204" pitchFamily="34" charset="0"/>
              </a:rPr>
            </a:b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 resource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If the process has finished accessing the resource </a:t>
            </a:r>
            <a:br>
              <a:rPr lang="en-US" altLang="en-US" sz="2400" dirty="0">
                <a:latin typeface="+mj-lt"/>
                <a:ea typeface="Arial" panose="020B0604020202020204" pitchFamily="34" charset="0"/>
              </a:rPr>
            </a:br>
            <a:r>
              <a:rPr lang="en-US" altLang="en-US" sz="2400" dirty="0">
                <a:latin typeface="+mj-lt"/>
                <a:ea typeface="Arial" panose="020B0604020202020204" pitchFamily="34" charset="0"/>
              </a:rPr>
              <a:t>OR does not want to access the resource: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It passes the token to the next process in the ring</a:t>
            </a:r>
          </a:p>
        </p:txBody>
      </p:sp>
      <p:graphicFrame>
        <p:nvGraphicFramePr>
          <p:cNvPr id="49" name="Diagram 48">
            <a:extLst>
              <a:ext uri="{FF2B5EF4-FFF2-40B4-BE49-F238E27FC236}">
                <a16:creationId xmlns:a16="http://schemas.microsoft.com/office/drawing/2014/main" id="{D69DFE13-72C5-48BC-8C0B-81EB3FF2F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545146"/>
              </p:ext>
            </p:extLst>
          </p:nvPr>
        </p:nvGraphicFramePr>
        <p:xfrm>
          <a:off x="7358742" y="2159904"/>
          <a:ext cx="4206240" cy="2900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F587C1B7-D2C9-4BC0-A3B4-EEC8CCAC2597}"/>
              </a:ext>
            </a:extLst>
          </p:cNvPr>
          <p:cNvSpPr/>
          <p:nvPr/>
        </p:nvSpPr>
        <p:spPr bwMode="auto">
          <a:xfrm>
            <a:off x="10424205" y="1612896"/>
            <a:ext cx="1676401" cy="4771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Resource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F99851-9AED-4857-9978-A443D4B9D071}"/>
              </a:ext>
            </a:extLst>
          </p:cNvPr>
          <p:cNvCxnSpPr/>
          <p:nvPr/>
        </p:nvCxnSpPr>
        <p:spPr>
          <a:xfrm flipV="1">
            <a:off x="9416142" y="1861453"/>
            <a:ext cx="914400" cy="10795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FC88094-610B-471B-994D-BE8E06A1A96D}"/>
              </a:ext>
            </a:extLst>
          </p:cNvPr>
          <p:cNvSpPr/>
          <p:nvPr/>
        </p:nvSpPr>
        <p:spPr>
          <a:xfrm>
            <a:off x="9281206" y="1419107"/>
            <a:ext cx="1036638" cy="3452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Access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8CF0D5-10B3-478B-96BC-7C7E8027D446}"/>
              </a:ext>
            </a:extLst>
          </p:cNvPr>
          <p:cNvSpPr/>
          <p:nvPr/>
        </p:nvSpPr>
        <p:spPr>
          <a:xfrm>
            <a:off x="10893311" y="2469466"/>
            <a:ext cx="324000" cy="360000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5348B7-5AA5-4EC8-B696-7FF94D9DFAE0}"/>
              </a:ext>
            </a:extLst>
          </p:cNvPr>
          <p:cNvSpPr/>
          <p:nvPr/>
        </p:nvSpPr>
        <p:spPr>
          <a:xfrm>
            <a:off x="11139374" y="3506102"/>
            <a:ext cx="324000" cy="360000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CCFED0-C224-4C69-A6AB-6A0381C7C1AE}"/>
              </a:ext>
            </a:extLst>
          </p:cNvPr>
          <p:cNvSpPr/>
          <p:nvPr/>
        </p:nvSpPr>
        <p:spPr>
          <a:xfrm>
            <a:off x="10714152" y="4661115"/>
            <a:ext cx="324000" cy="360000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6EE6D3-EC83-4EC0-956A-BFCAC8A66675}"/>
              </a:ext>
            </a:extLst>
          </p:cNvPr>
          <p:cNvSpPr/>
          <p:nvPr/>
        </p:nvSpPr>
        <p:spPr>
          <a:xfrm>
            <a:off x="9416142" y="5242894"/>
            <a:ext cx="324000" cy="360000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9EE3FB-8E71-477B-B4CC-B546F13FF45E}"/>
              </a:ext>
            </a:extLst>
          </p:cNvPr>
          <p:cNvSpPr/>
          <p:nvPr/>
        </p:nvSpPr>
        <p:spPr>
          <a:xfrm>
            <a:off x="7930356" y="4606010"/>
            <a:ext cx="324000" cy="360000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CEA44A-36EA-40F6-A7D7-E80DBE1B6FAC}"/>
              </a:ext>
            </a:extLst>
          </p:cNvPr>
          <p:cNvSpPr/>
          <p:nvPr/>
        </p:nvSpPr>
        <p:spPr>
          <a:xfrm>
            <a:off x="7487104" y="3506102"/>
            <a:ext cx="324000" cy="360000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5CD068-A43A-4C2A-A425-C9BAB734505F}"/>
              </a:ext>
            </a:extLst>
          </p:cNvPr>
          <p:cNvSpPr/>
          <p:nvPr/>
        </p:nvSpPr>
        <p:spPr>
          <a:xfrm>
            <a:off x="7618509" y="2274205"/>
            <a:ext cx="311847" cy="368748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112490-4430-4307-BE85-AFA3EE3AB547}"/>
              </a:ext>
            </a:extLst>
          </p:cNvPr>
          <p:cNvCxnSpPr/>
          <p:nvPr/>
        </p:nvCxnSpPr>
        <p:spPr>
          <a:xfrm flipV="1">
            <a:off x="10317844" y="1961468"/>
            <a:ext cx="182562" cy="50799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F665CD8-AD38-4998-9A0D-ED6F02271931}"/>
              </a:ext>
            </a:extLst>
          </p:cNvPr>
          <p:cNvSpPr/>
          <p:nvPr/>
        </p:nvSpPr>
        <p:spPr>
          <a:xfrm>
            <a:off x="8646849" y="1584389"/>
            <a:ext cx="324000" cy="360000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3043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C 0.01028 0.00046 0.01393 0.00023 0.02382 0.00185 C 0.0263 0.00231 0.03086 0.00324 0.03086 0.00347 C 0.0345 0.00555 0.03671 0.00578 0.04114 0.00625 C 0.04674 0.00972 0.05442 0.01226 0.06093 0.01365 C 0.06289 0.01481 0.06562 0.01458 0.06692 0.0162 C 0.06783 0.01666 0.0677 0.01782 0.06796 0.01875 C 0.06966 0.02338 0.07096 0.02754 0.07252 0.03217 C 0.07343 0.03912 0.07317 0.03564 0.07317 0.04351 " pathEditMode="relative" rAng="0" ptsTypes="AAAAAAAAA">
                                      <p:cBhvr>
                                        <p:cTn id="4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2" grpId="0" animBg="1"/>
      <p:bldP spid="62" grpId="1" animBg="1"/>
      <p:bldP spid="62" grpId="2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in Token Ring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b="1" dirty="0">
                <a:solidFill>
                  <a:srgbClr val="1D3064"/>
                </a:solidFill>
                <a:latin typeface="+mj-lt"/>
                <a:ea typeface="MS PGothic" panose="020B0600070205080204" pitchFamily="34" charset="-128"/>
              </a:rPr>
              <a:t>Two types of failure can occur: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</a:rPr>
              <a:t>Process failure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</a:rPr>
              <a:t>Lost token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dirty="0">
              <a:latin typeface="+mj-lt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7987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49"/>
            <a:ext cx="12192000" cy="711200"/>
          </a:xfrm>
        </p:spPr>
        <p:txBody>
          <a:bodyPr/>
          <a:lstStyle/>
          <a:p>
            <a:r>
              <a:rPr lang="en-US" dirty="0"/>
              <a:t>Failure in Token Ring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8192"/>
            <a:ext cx="11929641" cy="55905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b="1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</a:rPr>
              <a:t>Process failure: </a:t>
            </a:r>
            <a:r>
              <a:rPr lang="en-IN" dirty="0">
                <a:solidFill>
                  <a:srgbClr val="1D3064"/>
                </a:solidFill>
                <a:latin typeface="+mj-lt"/>
                <a:ea typeface="MS PGothic" panose="020B0600070205080204" pitchFamily="34" charset="-128"/>
              </a:rPr>
              <a:t>A process failure in the system causes the logical ring to break.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Requires detection of failed process &amp; dynamic reconfiguration of logical ring.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Process receiving token sends back acknowledgement to neighbor.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When a process detects failure of neighbor, it removes failed process by skipping it &amp; passing token to process after it.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  <a:ea typeface="Arial" panose="020B0604020202020204" pitchFamily="34" charset="0"/>
              </a:rPr>
              <a:t>When a process becomes alive after recovery, It informs the neighbour previous to it so that it gets the token during the next round of circulation.</a:t>
            </a:r>
          </a:p>
        </p:txBody>
      </p:sp>
    </p:spTree>
    <p:extLst>
      <p:ext uri="{BB962C8B-B14F-4D97-AF65-F5344CB8AC3E}">
        <p14:creationId xmlns:p14="http://schemas.microsoft.com/office/powerpoint/2010/main" val="174842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Clock synchronization is a mechanism to </a:t>
            </a:r>
            <a:r>
              <a:rPr lang="en-US" dirty="0">
                <a:solidFill>
                  <a:schemeClr val="accent6"/>
                </a:solidFill>
              </a:rPr>
              <a:t>synchronize the time of all the computers </a:t>
            </a:r>
            <a:r>
              <a:rPr lang="en-US" dirty="0"/>
              <a:t>in a DS</a:t>
            </a:r>
          </a:p>
          <a:p>
            <a:pPr>
              <a:lnSpc>
                <a:spcPct val="113000"/>
              </a:lnSpc>
            </a:pPr>
            <a:r>
              <a:rPr lang="en-US" dirty="0"/>
              <a:t>It is often important to know </a:t>
            </a:r>
            <a:r>
              <a:rPr lang="en-US" dirty="0">
                <a:solidFill>
                  <a:schemeClr val="accent6"/>
                </a:solidFill>
              </a:rPr>
              <a:t>when events occurred </a:t>
            </a:r>
            <a:r>
              <a:rPr lang="en-US" dirty="0"/>
              <a:t>and in </a:t>
            </a:r>
            <a:r>
              <a:rPr lang="en-US" dirty="0">
                <a:solidFill>
                  <a:schemeClr val="accent6"/>
                </a:solidFill>
              </a:rPr>
              <a:t>what order they occurred</a:t>
            </a:r>
            <a:r>
              <a:rPr lang="en-US" b="1" dirty="0"/>
              <a:t>.</a:t>
            </a:r>
          </a:p>
          <a:p>
            <a:pPr lvl="1">
              <a:lnSpc>
                <a:spcPct val="113000"/>
              </a:lnSpc>
            </a:pPr>
            <a:r>
              <a:rPr lang="en-US" sz="2400" dirty="0"/>
              <a:t>Need to know when a transaction occurs.</a:t>
            </a:r>
          </a:p>
          <a:p>
            <a:pPr lvl="1">
              <a:lnSpc>
                <a:spcPct val="113000"/>
              </a:lnSpc>
            </a:pPr>
            <a:r>
              <a:rPr lang="en-US" sz="2400" dirty="0"/>
              <a:t>Online reservation system.</a:t>
            </a:r>
          </a:p>
          <a:p>
            <a:pPr>
              <a:lnSpc>
                <a:spcPct val="113000"/>
              </a:lnSpc>
            </a:pPr>
            <a:r>
              <a:rPr lang="en-US" dirty="0"/>
              <a:t>In a </a:t>
            </a:r>
            <a:r>
              <a:rPr lang="en-US" dirty="0">
                <a:solidFill>
                  <a:schemeClr val="accent6"/>
                </a:solidFill>
              </a:rPr>
              <a:t>non-distributed system </a:t>
            </a:r>
            <a:r>
              <a:rPr lang="en-US" dirty="0"/>
              <a:t>dealing with time is trivial as there is a </a:t>
            </a:r>
            <a:r>
              <a:rPr lang="en-US" dirty="0">
                <a:solidFill>
                  <a:schemeClr val="accent6"/>
                </a:solidFill>
              </a:rPr>
              <a:t>single shared clock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where all processes see the same time.</a:t>
            </a:r>
          </a:p>
          <a:p>
            <a:pPr>
              <a:lnSpc>
                <a:spcPct val="113000"/>
              </a:lnSpc>
            </a:pPr>
            <a:r>
              <a:rPr lang="en-US" dirty="0"/>
              <a:t>In a </a:t>
            </a:r>
            <a:r>
              <a:rPr lang="en-US" dirty="0">
                <a:solidFill>
                  <a:schemeClr val="accent6"/>
                </a:solidFill>
              </a:rPr>
              <a:t>distributed system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the other hand, each computer has its </a:t>
            </a:r>
            <a:r>
              <a:rPr lang="en-US" dirty="0">
                <a:solidFill>
                  <a:schemeClr val="accent6"/>
                </a:solidFill>
              </a:rPr>
              <a:t>own clock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>
              <a:lnSpc>
                <a:spcPct val="113000"/>
              </a:lnSpc>
            </a:pPr>
            <a:r>
              <a:rPr lang="en-US" dirty="0"/>
              <a:t>Because no clock is perfect each of these clocks has its own skew which causes clocks on different computers to drift and eventually become out of sync.</a:t>
            </a:r>
          </a:p>
        </p:txBody>
      </p:sp>
    </p:spTree>
    <p:extLst>
      <p:ext uri="{BB962C8B-B14F-4D97-AF65-F5344CB8AC3E}">
        <p14:creationId xmlns:p14="http://schemas.microsoft.com/office/powerpoint/2010/main" val="17073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49"/>
            <a:ext cx="12192000" cy="711200"/>
          </a:xfrm>
        </p:spPr>
        <p:txBody>
          <a:bodyPr/>
          <a:lstStyle/>
          <a:p>
            <a:r>
              <a:rPr lang="en-US" dirty="0"/>
              <a:t>Failure in Token Ring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8192"/>
            <a:ext cx="11929641" cy="55905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b="1" dirty="0">
                <a:solidFill>
                  <a:schemeClr val="accent6"/>
                </a:solidFill>
                <a:latin typeface="+mj-lt"/>
                <a:ea typeface="MS PGothic" panose="020B0600070205080204" pitchFamily="34" charset="-128"/>
              </a:rPr>
              <a:t>Lost token: </a:t>
            </a:r>
            <a:r>
              <a:rPr lang="en-IN" dirty="0">
                <a:solidFill>
                  <a:srgbClr val="1D3064"/>
                </a:solidFill>
                <a:latin typeface="+mj-lt"/>
                <a:ea typeface="MS PGothic" panose="020B0600070205080204" pitchFamily="34" charset="-128"/>
              </a:rPr>
              <a:t>If the token is lost, a new token must be generated.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Must have mechanism to detect &amp; regenerate token.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Designate process as monitor. Monitor periodically circulates “who has token”.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Owner of token writes its process identifier in message &amp; passes on.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On receipt of message, monitor checks process identifier field. If empty generate new token &amp; passes it.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Multiple monitors can be used.</a:t>
            </a:r>
          </a:p>
        </p:txBody>
      </p:sp>
    </p:spTree>
    <p:extLst>
      <p:ext uri="{BB962C8B-B14F-4D97-AF65-F5344CB8AC3E}">
        <p14:creationId xmlns:p14="http://schemas.microsoft.com/office/powerpoint/2010/main" val="449762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Mutual Exclusion Algorithms</a:t>
            </a: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0" y="1216025"/>
            <a:ext cx="121920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2016125" y="1216025"/>
            <a:ext cx="0" cy="430688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4957763" y="1216025"/>
            <a:ext cx="0" cy="430688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8101013" y="1216025"/>
            <a:ext cx="0" cy="430688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6350" y="1216025"/>
            <a:ext cx="0" cy="430688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2055475" y="1216025"/>
            <a:ext cx="0" cy="4306888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5" name="Group 74"/>
          <p:cNvGrpSpPr/>
          <p:nvPr/>
        </p:nvGrpSpPr>
        <p:grpSpPr>
          <a:xfrm>
            <a:off x="0" y="1222375"/>
            <a:ext cx="12060238" cy="1666875"/>
            <a:chOff x="0" y="1222375"/>
            <a:chExt cx="12060238" cy="16668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6350" y="1222375"/>
              <a:ext cx="2009775" cy="1666875"/>
            </a:xfrm>
            <a:prstGeom prst="rect">
              <a:avLst/>
            </a:prstGeom>
            <a:solidFill>
              <a:srgbClr val="1D3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016125" y="1222375"/>
              <a:ext cx="2941638" cy="1666875"/>
            </a:xfrm>
            <a:prstGeom prst="rect">
              <a:avLst/>
            </a:prstGeom>
            <a:solidFill>
              <a:srgbClr val="1D3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4957763" y="1222375"/>
              <a:ext cx="3143250" cy="1666875"/>
            </a:xfrm>
            <a:prstGeom prst="rect">
              <a:avLst/>
            </a:prstGeom>
            <a:solidFill>
              <a:srgbClr val="1D3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8101013" y="1222375"/>
              <a:ext cx="3954463" cy="1666875"/>
            </a:xfrm>
            <a:prstGeom prst="rect">
              <a:avLst/>
            </a:prstGeom>
            <a:solidFill>
              <a:srgbClr val="1D3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0" y="2889250"/>
              <a:ext cx="1206023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0" y="1222375"/>
              <a:ext cx="120602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25"/>
            <p:cNvSpPr>
              <a:spLocks noChangeArrowheads="1"/>
            </p:cNvSpPr>
            <p:nvPr/>
          </p:nvSpPr>
          <p:spPr bwMode="auto">
            <a:xfrm>
              <a:off x="406400" y="1873250"/>
              <a:ext cx="13652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Algorithm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193925" y="1325563"/>
              <a:ext cx="280987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Number of messages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2139950" y="1690688"/>
              <a:ext cx="292258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required for a process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8"/>
            <p:cNvSpPr>
              <a:spLocks noChangeArrowheads="1"/>
            </p:cNvSpPr>
            <p:nvPr/>
          </p:nvSpPr>
          <p:spPr bwMode="auto">
            <a:xfrm>
              <a:off x="2166938" y="2055813"/>
              <a:ext cx="2870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to access and release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9"/>
            <p:cNvSpPr>
              <a:spLocks noChangeArrowheads="1"/>
            </p:cNvSpPr>
            <p:nvPr/>
          </p:nvSpPr>
          <p:spPr bwMode="auto">
            <a:xfrm>
              <a:off x="2270125" y="2422525"/>
              <a:ext cx="258921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the shared resource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0"/>
            <p:cNvSpPr>
              <a:spLocks noChangeArrowheads="1"/>
            </p:cNvSpPr>
            <p:nvPr/>
          </p:nvSpPr>
          <p:spPr bwMode="auto">
            <a:xfrm>
              <a:off x="5135563" y="1508125"/>
              <a:ext cx="301942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Delay before a process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5054600" y="1873250"/>
              <a:ext cx="317976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can access the resource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5364163" y="2239963"/>
              <a:ext cx="249237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(in message times)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9496425" y="1873250"/>
              <a:ext cx="13208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Problems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0" y="2889250"/>
            <a:ext cx="12060238" cy="674688"/>
            <a:chOff x="0" y="2889250"/>
            <a:chExt cx="12060238" cy="674688"/>
          </a:xfrm>
        </p:grpSpPr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6350" y="2889250"/>
              <a:ext cx="2009775" cy="674688"/>
            </a:xfrm>
            <a:prstGeom prst="rect">
              <a:avLst/>
            </a:prstGeom>
            <a:solidFill>
              <a:srgbClr val="1D3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0" y="3563938"/>
              <a:ext cx="120602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98425" y="3044825"/>
              <a:ext cx="155098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Centralized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6727825" y="2898775"/>
              <a:ext cx="30321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3400425" y="2924175"/>
              <a:ext cx="30321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8170863" y="2942317"/>
              <a:ext cx="2540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•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8456613" y="2942317"/>
              <a:ext cx="25908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Coordinator crashes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0" y="3563938"/>
            <a:ext cx="12060238" cy="976313"/>
            <a:chOff x="0" y="3563938"/>
            <a:chExt cx="12060238" cy="976313"/>
          </a:xfrm>
        </p:grpSpPr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6350" y="3563938"/>
              <a:ext cx="2009775" cy="976313"/>
            </a:xfrm>
            <a:prstGeom prst="rect">
              <a:avLst/>
            </a:prstGeom>
            <a:solidFill>
              <a:srgbClr val="1D3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2016125" y="3563938"/>
              <a:ext cx="2941638" cy="9763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4957763" y="3563938"/>
              <a:ext cx="3143250" cy="9763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8101013" y="3563938"/>
              <a:ext cx="3954463" cy="9763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0" y="4540250"/>
              <a:ext cx="120602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98425" y="3871913"/>
              <a:ext cx="183673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Decentralized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6392863" y="3798887"/>
              <a:ext cx="54768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2(n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6816725" y="3787777"/>
              <a:ext cx="2286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6862763" y="3798887"/>
              <a:ext cx="4000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1)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3233738" y="3819530"/>
              <a:ext cx="54768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2(n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3641727" y="3831431"/>
              <a:ext cx="2286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3703638" y="3819530"/>
              <a:ext cx="4000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1)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8170863" y="3590244"/>
              <a:ext cx="2540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•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8456613" y="3590244"/>
              <a:ext cx="26860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Crash of any process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8170863" y="3955369"/>
              <a:ext cx="2540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•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8456613" y="3940855"/>
              <a:ext cx="90011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Large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9204325" y="3955369"/>
              <a:ext cx="26797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number of messages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0" y="4507590"/>
            <a:ext cx="12163426" cy="1173163"/>
            <a:chOff x="0" y="4507590"/>
            <a:chExt cx="12163426" cy="1173163"/>
          </a:xfrm>
        </p:grpSpPr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6350" y="4540250"/>
              <a:ext cx="2009775" cy="974725"/>
            </a:xfrm>
            <a:prstGeom prst="rect">
              <a:avLst/>
            </a:prstGeom>
            <a:solidFill>
              <a:srgbClr val="1D30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0" y="5514975"/>
              <a:ext cx="120602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36"/>
            <p:cNvSpPr>
              <a:spLocks noChangeArrowheads="1"/>
            </p:cNvSpPr>
            <p:nvPr/>
          </p:nvSpPr>
          <p:spPr bwMode="auto">
            <a:xfrm>
              <a:off x="98425" y="4846638"/>
              <a:ext cx="98742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Token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37"/>
            <p:cNvSpPr>
              <a:spLocks noChangeArrowheads="1"/>
            </p:cNvSpPr>
            <p:nvPr/>
          </p:nvSpPr>
          <p:spPr bwMode="auto">
            <a:xfrm>
              <a:off x="930275" y="4846638"/>
              <a:ext cx="7048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Roboto Condensed" panose="02000000000000000000" pitchFamily="2" charset="0"/>
                </a:rPr>
                <a:t>Ring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6226175" y="4859337"/>
              <a:ext cx="30321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6446838" y="4859337"/>
              <a:ext cx="46513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to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6759575" y="4845049"/>
              <a:ext cx="39687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(n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7004050" y="4845049"/>
              <a:ext cx="2286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7080250" y="4859337"/>
              <a:ext cx="47148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1)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3160714" y="4831324"/>
              <a:ext cx="807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1 to ∞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8170863" y="4507590"/>
              <a:ext cx="2540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•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8456613" y="4507590"/>
              <a:ext cx="234791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Token may be lost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1"/>
            <p:cNvSpPr>
              <a:spLocks noChangeArrowheads="1"/>
            </p:cNvSpPr>
            <p:nvPr/>
          </p:nvSpPr>
          <p:spPr bwMode="auto">
            <a:xfrm>
              <a:off x="8170863" y="4872715"/>
              <a:ext cx="2540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•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8456613" y="4872715"/>
              <a:ext cx="370681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Ring can cease to exist since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63"/>
            <p:cNvSpPr>
              <a:spLocks noChangeArrowheads="1"/>
            </p:cNvSpPr>
            <p:nvPr/>
          </p:nvSpPr>
          <p:spPr bwMode="auto">
            <a:xfrm>
              <a:off x="8456613" y="5239428"/>
              <a:ext cx="212725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Roboto Condensed" panose="02000000000000000000" pitchFamily="2" charset="0"/>
                </a:rPr>
                <a:t>processes crash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91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 Coordinator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Many algorithms used in distributed systems require a coordinator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For example, see the centralized mutual exclusion algorithm.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In general, all processes in the distributed system are equally suitable for the role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Election algorithms are designed to choose a coordinator.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77971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in Distributed Systems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Many distributed algorithms require one process to act as a coordinator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Typically, it does not matter which process is elected as the coordinator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2400" b="1" dirty="0">
              <a:latin typeface="+mj-lt"/>
              <a:ea typeface="MS PGothic" panose="020B0600070205080204" pitchFamily="34" charset="-128"/>
            </a:endParaRPr>
          </a:p>
        </p:txBody>
      </p:sp>
      <p:grpSp>
        <p:nvGrpSpPr>
          <p:cNvPr id="4" name="Group 171">
            <a:extLst>
              <a:ext uri="{FF2B5EF4-FFF2-40B4-BE49-F238E27FC236}">
                <a16:creationId xmlns:a16="http://schemas.microsoft.com/office/drawing/2014/main" id="{2B122C02-D3FC-408B-B623-523D04499EAF}"/>
              </a:ext>
            </a:extLst>
          </p:cNvPr>
          <p:cNvGrpSpPr>
            <a:grpSpLocks/>
          </p:cNvGrpSpPr>
          <p:nvPr/>
        </p:nvGrpSpPr>
        <p:grpSpPr bwMode="auto">
          <a:xfrm>
            <a:off x="8296930" y="2614613"/>
            <a:ext cx="2681180" cy="1697647"/>
            <a:chOff x="4381116" y="5105400"/>
            <a:chExt cx="1943484" cy="10271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93E9F2F-52A5-4CDA-9DA0-3A7929BA2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116" y="5373809"/>
              <a:ext cx="685800" cy="417562"/>
              <a:chOff x="5105400" y="3962397"/>
              <a:chExt cx="3276600" cy="107503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CFE8B3-2FEE-4D0B-92CB-92E8DA61660E}"/>
                  </a:ext>
                </a:extLst>
              </p:cNvPr>
              <p:cNvSpPr/>
              <p:nvPr/>
            </p:nvSpPr>
            <p:spPr>
              <a:xfrm>
                <a:off x="5105400" y="3962151"/>
                <a:ext cx="3277681" cy="10764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b="1" dirty="0">
                  <a:latin typeface="+mj-lt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B6BD663-8134-4DBB-9A24-EAB1599DFDF7}"/>
                  </a:ext>
                </a:extLst>
              </p:cNvPr>
              <p:cNvSpPr/>
              <p:nvPr/>
            </p:nvSpPr>
            <p:spPr bwMode="auto">
              <a:xfrm>
                <a:off x="5105400" y="3962151"/>
                <a:ext cx="3277681" cy="48736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latin typeface="+mj-lt"/>
                  </a:rPr>
                  <a:t>Client 1</a:t>
                </a:r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C5A759E1-8540-40E5-8B4D-29765E6D3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5638800"/>
              <a:ext cx="762000" cy="493761"/>
              <a:chOff x="5105400" y="3962397"/>
              <a:chExt cx="3640667" cy="127121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6853C2-01C5-4B0B-8F4D-A9E872A145EE}"/>
                  </a:ext>
                </a:extLst>
              </p:cNvPr>
              <p:cNvSpPr/>
              <p:nvPr/>
            </p:nvSpPr>
            <p:spPr>
              <a:xfrm>
                <a:off x="5103395" y="3962226"/>
                <a:ext cx="3642672" cy="12713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b="1" dirty="0">
                  <a:latin typeface="+mj-lt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4A896D5-0641-47DB-9CAA-9D3510141287}"/>
                  </a:ext>
                </a:extLst>
              </p:cNvPr>
              <p:cNvSpPr/>
              <p:nvPr/>
            </p:nvSpPr>
            <p:spPr bwMode="auto">
              <a:xfrm>
                <a:off x="5103395" y="3962226"/>
                <a:ext cx="3642672" cy="48736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 b="1" dirty="0">
                    <a:solidFill>
                      <a:schemeClr val="bg1"/>
                    </a:solidFill>
                    <a:latin typeface="+mj-lt"/>
                  </a:rPr>
                  <a:t>Server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2DB351-9F4D-48D6-8E5E-32A250404770}"/>
                </a:ext>
              </a:extLst>
            </p:cNvPr>
            <p:cNvSpPr/>
            <p:nvPr/>
          </p:nvSpPr>
          <p:spPr bwMode="auto">
            <a:xfrm>
              <a:off x="5606364" y="5867748"/>
              <a:ext cx="685800" cy="2286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+mj-lt"/>
                </a:rPr>
                <a:t>Resource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C2A3CF-F132-4C59-9E8A-ACE4A75AC851}"/>
                </a:ext>
              </a:extLst>
            </p:cNvPr>
            <p:cNvSpPr/>
            <p:nvPr/>
          </p:nvSpPr>
          <p:spPr>
            <a:xfrm>
              <a:off x="4466678" y="5589351"/>
              <a:ext cx="484344" cy="1695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b="1" dirty="0">
                  <a:solidFill>
                    <a:schemeClr val="tx1"/>
                  </a:solidFill>
                  <a:latin typeface="+mj-lt"/>
                </a:rPr>
                <a:t>P1</a:t>
              </a:r>
            </a:p>
          </p:txBody>
        </p: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BFFE1B1A-AE96-4B1E-BE5A-E20820094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3559" y="5105400"/>
              <a:ext cx="811041" cy="420639"/>
              <a:chOff x="5105400" y="3962397"/>
              <a:chExt cx="4004734" cy="933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443020-1AF2-48A7-91D8-659A56081D10}"/>
                  </a:ext>
                </a:extLst>
              </p:cNvPr>
              <p:cNvSpPr/>
              <p:nvPr/>
            </p:nvSpPr>
            <p:spPr>
              <a:xfrm>
                <a:off x="5104060" y="3962397"/>
                <a:ext cx="4006074" cy="93552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b="1" dirty="0">
                  <a:latin typeface="+mj-lt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1728B2-4DC0-4A68-A514-3062EB3D41AB}"/>
                  </a:ext>
                </a:extLst>
              </p:cNvPr>
              <p:cNvSpPr/>
              <p:nvPr/>
            </p:nvSpPr>
            <p:spPr bwMode="auto">
              <a:xfrm>
                <a:off x="5104060" y="3962397"/>
                <a:ext cx="4006074" cy="4860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 b="1" dirty="0">
                    <a:solidFill>
                      <a:schemeClr val="bg1"/>
                    </a:solidFill>
                    <a:latin typeface="+mj-lt"/>
                  </a:rPr>
                  <a:t>Coordinator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65EF88-C2FA-4743-A3B2-3F481FDCE335}"/>
                </a:ext>
              </a:extLst>
            </p:cNvPr>
            <p:cNvSpPr/>
            <p:nvPr/>
          </p:nvSpPr>
          <p:spPr>
            <a:xfrm>
              <a:off x="5656910" y="5334207"/>
              <a:ext cx="484343" cy="16131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b="1" dirty="0">
                  <a:solidFill>
                    <a:schemeClr val="tx1"/>
                  </a:solidFill>
                  <a:latin typeface="+mj-lt"/>
                </a:rPr>
                <a:t>C1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8D46DAD-93C3-4621-BA4C-083F6A41C81B}"/>
                </a:ext>
              </a:extLst>
            </p:cNvPr>
            <p:cNvCxnSpPr>
              <a:endCxn id="15" idx="1"/>
            </p:cNvCxnSpPr>
            <p:nvPr/>
          </p:nvCxnSpPr>
          <p:spPr>
            <a:xfrm flipV="1">
              <a:off x="5067142" y="5215689"/>
              <a:ext cx="446146" cy="158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942535-B689-458C-96EB-F81257BE60FB}"/>
                </a:ext>
              </a:extLst>
            </p:cNvPr>
            <p:cNvCxnSpPr>
              <a:endCxn id="18" idx="3"/>
            </p:cNvCxnSpPr>
            <p:nvPr/>
          </p:nvCxnSpPr>
          <p:spPr>
            <a:xfrm flipH="1">
              <a:off x="5067142" y="5467540"/>
              <a:ext cx="446146" cy="1152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0DF557-5EEA-45EC-AAD2-13BC30D89D18}"/>
                </a:ext>
              </a:extLst>
            </p:cNvPr>
            <p:cNvCxnSpPr/>
            <p:nvPr/>
          </p:nvCxnSpPr>
          <p:spPr>
            <a:xfrm>
              <a:off x="5067142" y="5714454"/>
              <a:ext cx="495038" cy="26831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6889378-E80F-4A2F-9919-B2083819FDAC}"/>
              </a:ext>
            </a:extLst>
          </p:cNvPr>
          <p:cNvSpPr/>
          <p:nvPr/>
        </p:nvSpPr>
        <p:spPr>
          <a:xfrm>
            <a:off x="8098594" y="4615689"/>
            <a:ext cx="3520501" cy="83833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</a:rPr>
              <a:t>A Centralized Mutual Exclusion Algorithm</a:t>
            </a:r>
          </a:p>
        </p:txBody>
      </p:sp>
      <p:grpSp>
        <p:nvGrpSpPr>
          <p:cNvPr id="21" name="Group 119">
            <a:extLst>
              <a:ext uri="{FF2B5EF4-FFF2-40B4-BE49-F238E27FC236}">
                <a16:creationId xmlns:a16="http://schemas.microsoft.com/office/drawing/2014/main" id="{C4609E58-0860-40AE-83A4-AF823D2E99EC}"/>
              </a:ext>
            </a:extLst>
          </p:cNvPr>
          <p:cNvGrpSpPr>
            <a:grpSpLocks/>
          </p:cNvGrpSpPr>
          <p:nvPr/>
        </p:nvGrpSpPr>
        <p:grpSpPr bwMode="auto">
          <a:xfrm>
            <a:off x="4376049" y="2887270"/>
            <a:ext cx="1948615" cy="1387866"/>
            <a:chOff x="2805110" y="3169719"/>
            <a:chExt cx="2772571" cy="198472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EF93F0-3940-4986-99F4-56FC0A3957C9}"/>
                </a:ext>
              </a:extLst>
            </p:cNvPr>
            <p:cNvCxnSpPr/>
            <p:nvPr/>
          </p:nvCxnSpPr>
          <p:spPr>
            <a:xfrm>
              <a:off x="4481686" y="4012423"/>
              <a:ext cx="0" cy="2289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E58E531-0481-4CDA-9CB3-27DD2A11B9E5}"/>
                </a:ext>
              </a:extLst>
            </p:cNvPr>
            <p:cNvCxnSpPr/>
            <p:nvPr/>
          </p:nvCxnSpPr>
          <p:spPr>
            <a:xfrm>
              <a:off x="3825863" y="4241391"/>
              <a:ext cx="0" cy="226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5EF260-B2D0-43FB-BB2C-1F92F5B0353B}"/>
                </a:ext>
              </a:extLst>
            </p:cNvPr>
            <p:cNvCxnSpPr/>
            <p:nvPr/>
          </p:nvCxnSpPr>
          <p:spPr>
            <a:xfrm>
              <a:off x="5119785" y="4241391"/>
              <a:ext cx="0" cy="226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0">
              <a:extLst>
                <a:ext uri="{FF2B5EF4-FFF2-40B4-BE49-F238E27FC236}">
                  <a16:creationId xmlns:a16="http://schemas.microsoft.com/office/drawing/2014/main" id="{0FA77723-8606-4211-AAFF-D3CBC3EFD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9881" y="3401840"/>
              <a:ext cx="690563" cy="762000"/>
              <a:chOff x="6243638" y="4572000"/>
              <a:chExt cx="690562" cy="762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6CFE6C-40FE-4735-B41D-69B2372A52C4}"/>
                  </a:ext>
                </a:extLst>
              </p:cNvPr>
              <p:cNvSpPr/>
              <p:nvPr/>
            </p:nvSpPr>
            <p:spPr>
              <a:xfrm>
                <a:off x="6248400" y="4572000"/>
                <a:ext cx="685800" cy="685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>
                  <a:latin typeface="+mj-lt"/>
                </a:endParaRPr>
              </a:p>
            </p:txBody>
          </p:sp>
          <p:grpSp>
            <p:nvGrpSpPr>
              <p:cNvPr id="45" name="Group 18">
                <a:extLst>
                  <a:ext uri="{FF2B5EF4-FFF2-40B4-BE49-F238E27FC236}">
                    <a16:creationId xmlns:a16="http://schemas.microsoft.com/office/drawing/2014/main" id="{415F4C1E-E6D2-4F8C-A0F0-A1113505CF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3638" y="4629150"/>
                <a:ext cx="690562" cy="704850"/>
                <a:chOff x="6243638" y="4629150"/>
                <a:chExt cx="1681162" cy="1681162"/>
              </a:xfrm>
            </p:grpSpPr>
            <p:pic>
              <p:nvPicPr>
                <p:cNvPr id="46" name="Picture 3" descr="C:\Documents and Settings\dd\Local Settings\Temporary Internet Files\Content.IE5\QNWT6PGV\MC900431586[1].png">
                  <a:extLst>
                    <a:ext uri="{FF2B5EF4-FFF2-40B4-BE49-F238E27FC236}">
                      <a16:creationId xmlns:a16="http://schemas.microsoft.com/office/drawing/2014/main" id="{1198FACF-D04C-49F6-88C5-35C4BAA0F6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638" y="4629150"/>
                  <a:ext cx="1681162" cy="1681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A5B418F-F382-4193-BB78-B4AC2D04B083}"/>
                    </a:ext>
                  </a:extLst>
                </p:cNvPr>
                <p:cNvSpPr/>
                <p:nvPr/>
              </p:nvSpPr>
              <p:spPr>
                <a:xfrm>
                  <a:off x="6553199" y="4876801"/>
                  <a:ext cx="1066801" cy="1066799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oftRound"/>
                </a:sp3d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>
                    <a:latin typeface="+mj-lt"/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11B028F-64F0-4B39-B863-43F49E5EDC2F}"/>
                    </a:ext>
                  </a:extLst>
                </p:cNvPr>
                <p:cNvCxnSpPr/>
                <p:nvPr/>
              </p:nvCxnSpPr>
              <p:spPr>
                <a:xfrm>
                  <a:off x="7085716" y="4877145"/>
                  <a:ext cx="0" cy="53263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1199703-8344-485B-AD1C-49156AC5E9CB}"/>
                    </a:ext>
                  </a:extLst>
                </p:cNvPr>
                <p:cNvCxnSpPr/>
                <p:nvPr/>
              </p:nvCxnSpPr>
              <p:spPr>
                <a:xfrm flipH="1">
                  <a:off x="7085716" y="5409784"/>
                  <a:ext cx="38836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9DDF6CE3-B29A-4AF4-A6AC-38C9815530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7894" y="4392440"/>
              <a:ext cx="690562" cy="762000"/>
              <a:chOff x="6243641" y="4572000"/>
              <a:chExt cx="690563" cy="762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1E54C16-55F7-4CC0-AC50-0D06169F1ED1}"/>
                  </a:ext>
                </a:extLst>
              </p:cNvPr>
              <p:cNvSpPr/>
              <p:nvPr/>
            </p:nvSpPr>
            <p:spPr>
              <a:xfrm>
                <a:off x="6248400" y="4572000"/>
                <a:ext cx="685800" cy="6858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>
                  <a:latin typeface="+mj-lt"/>
                </a:endParaRPr>
              </a:p>
            </p:txBody>
          </p:sp>
          <p:grpSp>
            <p:nvGrpSpPr>
              <p:cNvPr id="39" name="Group 18">
                <a:extLst>
                  <a:ext uri="{FF2B5EF4-FFF2-40B4-BE49-F238E27FC236}">
                    <a16:creationId xmlns:a16="http://schemas.microsoft.com/office/drawing/2014/main" id="{B7152C81-A6B7-44B8-A9FD-764E32EA0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3641" y="4629150"/>
                <a:ext cx="690563" cy="704850"/>
                <a:chOff x="6243638" y="4629150"/>
                <a:chExt cx="1681162" cy="1681162"/>
              </a:xfrm>
            </p:grpSpPr>
            <p:pic>
              <p:nvPicPr>
                <p:cNvPr id="40" name="Picture 3" descr="C:\Documents and Settings\dd\Local Settings\Temporary Internet Files\Content.IE5\QNWT6PGV\MC900431586[1].png">
                  <a:extLst>
                    <a:ext uri="{FF2B5EF4-FFF2-40B4-BE49-F238E27FC236}">
                      <a16:creationId xmlns:a16="http://schemas.microsoft.com/office/drawing/2014/main" id="{0BAE9863-DCD6-4185-9719-0869CD0F90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638" y="4629150"/>
                  <a:ext cx="1681162" cy="1681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F9AECAC-BD82-44B2-BE8F-8A365DDE2597}"/>
                    </a:ext>
                  </a:extLst>
                </p:cNvPr>
                <p:cNvSpPr/>
                <p:nvPr/>
              </p:nvSpPr>
              <p:spPr>
                <a:xfrm>
                  <a:off x="6553199" y="4876801"/>
                  <a:ext cx="1066801" cy="1066799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oftRound"/>
                </a:sp3d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>
                    <a:latin typeface="+mj-lt"/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26FA20C-552B-488A-AA61-9A6166AE558E}"/>
                    </a:ext>
                  </a:extLst>
                </p:cNvPr>
                <p:cNvCxnSpPr/>
                <p:nvPr/>
              </p:nvCxnSpPr>
              <p:spPr>
                <a:xfrm>
                  <a:off x="6769896" y="4665208"/>
                  <a:ext cx="345209" cy="7146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864AD5A-90A0-41B6-9CF2-0FE9959F495C}"/>
                    </a:ext>
                  </a:extLst>
                </p:cNvPr>
                <p:cNvCxnSpPr/>
                <p:nvPr/>
              </p:nvCxnSpPr>
              <p:spPr>
                <a:xfrm flipH="1">
                  <a:off x="7115104" y="5191102"/>
                  <a:ext cx="373976" cy="18203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30">
              <a:extLst>
                <a:ext uri="{FF2B5EF4-FFF2-40B4-BE49-F238E27FC236}">
                  <a16:creationId xmlns:a16="http://schemas.microsoft.com/office/drawing/2014/main" id="{A85408A8-4CEA-4104-8D2A-ABD405CC1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344" y="4392440"/>
              <a:ext cx="690562" cy="762000"/>
              <a:chOff x="6243638" y="4572000"/>
              <a:chExt cx="690562" cy="762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D1F7359-7543-4AF5-96F2-7F4705D5D517}"/>
                  </a:ext>
                </a:extLst>
              </p:cNvPr>
              <p:cNvSpPr/>
              <p:nvPr/>
            </p:nvSpPr>
            <p:spPr>
              <a:xfrm>
                <a:off x="6248400" y="4572000"/>
                <a:ext cx="685800" cy="6858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>
                  <a:latin typeface="+mj-lt"/>
                </a:endParaRPr>
              </a:p>
            </p:txBody>
          </p:sp>
          <p:grpSp>
            <p:nvGrpSpPr>
              <p:cNvPr id="33" name="Group 18">
                <a:extLst>
                  <a:ext uri="{FF2B5EF4-FFF2-40B4-BE49-F238E27FC236}">
                    <a16:creationId xmlns:a16="http://schemas.microsoft.com/office/drawing/2014/main" id="{308C762D-455B-43E6-B9CE-346CCFADF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3638" y="4629150"/>
                <a:ext cx="690562" cy="704850"/>
                <a:chOff x="6243638" y="4629150"/>
                <a:chExt cx="1681162" cy="1681162"/>
              </a:xfrm>
            </p:grpSpPr>
            <p:pic>
              <p:nvPicPr>
                <p:cNvPr id="34" name="Picture 3" descr="C:\Documents and Settings\dd\Local Settings\Temporary Internet Files\Content.IE5\QNWT6PGV\MC900431586[1].png">
                  <a:extLst>
                    <a:ext uri="{FF2B5EF4-FFF2-40B4-BE49-F238E27FC236}">
                      <a16:creationId xmlns:a16="http://schemas.microsoft.com/office/drawing/2014/main" id="{7727DDB2-337B-4A08-B3E3-452E574FCC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638" y="4629150"/>
                  <a:ext cx="1681162" cy="1681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C678E9B-6BFD-47B1-981F-7D732E9CD47E}"/>
                    </a:ext>
                  </a:extLst>
                </p:cNvPr>
                <p:cNvSpPr/>
                <p:nvPr/>
              </p:nvSpPr>
              <p:spPr>
                <a:xfrm>
                  <a:off x="6553199" y="4876801"/>
                  <a:ext cx="1066801" cy="1066799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oftRound"/>
                </a:sp3d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>
                    <a:latin typeface="+mj-lt"/>
                  </a:endParaRP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ABA1D49-C512-4F2B-B306-77B73BF28629}"/>
                    </a:ext>
                  </a:extLst>
                </p:cNvPr>
                <p:cNvCxnSpPr/>
                <p:nvPr/>
              </p:nvCxnSpPr>
              <p:spPr>
                <a:xfrm flipH="1" flipV="1">
                  <a:off x="7072325" y="5400109"/>
                  <a:ext cx="179794" cy="54612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A2E67D4-5D42-4D56-B30E-57C903BC651A}"/>
                    </a:ext>
                  </a:extLst>
                </p:cNvPr>
                <p:cNvCxnSpPr/>
                <p:nvPr/>
              </p:nvCxnSpPr>
              <p:spPr>
                <a:xfrm flipH="1">
                  <a:off x="7086708" y="5406853"/>
                  <a:ext cx="38836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028F80-6B6A-47A6-8ADB-25A6FB300C6F}"/>
                </a:ext>
              </a:extLst>
            </p:cNvPr>
            <p:cNvCxnSpPr/>
            <p:nvPr/>
          </p:nvCxnSpPr>
          <p:spPr>
            <a:xfrm>
              <a:off x="3444777" y="4241391"/>
              <a:ext cx="21329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01">
              <a:extLst>
                <a:ext uri="{FF2B5EF4-FFF2-40B4-BE49-F238E27FC236}">
                  <a16:creationId xmlns:a16="http://schemas.microsoft.com/office/drawing/2014/main" id="{9A63741D-3C82-4996-AB9D-B718B03E1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110" y="3169719"/>
              <a:ext cx="1139712" cy="83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chemeClr val="tx1"/>
                  </a:solidFill>
                  <a:latin typeface="+mj-lt"/>
                </a:rPr>
                <a:t>Time server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781F1BA-000B-4945-8037-B366471C7A7A}"/>
                </a:ext>
              </a:extLst>
            </p:cNvPr>
            <p:cNvCxnSpPr/>
            <p:nvPr/>
          </p:nvCxnSpPr>
          <p:spPr>
            <a:xfrm>
              <a:off x="3825863" y="3630808"/>
              <a:ext cx="304279" cy="22897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DB4A108-0CCA-402D-90DC-9538F20BDBD5}"/>
              </a:ext>
            </a:extLst>
          </p:cNvPr>
          <p:cNvSpPr/>
          <p:nvPr/>
        </p:nvSpPr>
        <p:spPr>
          <a:xfrm>
            <a:off x="3720175" y="4624628"/>
            <a:ext cx="3659235" cy="871243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latin typeface="+mj-lt"/>
              </a:rPr>
              <a:t>Berkeley Clock Synchronization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7709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Algorithms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What is Election?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In a group of processes, elect a leader to undertake special tasks.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What happens when a 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leader fails (crashes)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Some process detects this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Then what?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Any process can 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serve as coordinator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Any process can “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call an election</a:t>
            </a:r>
            <a:r>
              <a:rPr lang="en-US" altLang="en-US" dirty="0">
                <a:latin typeface="+mj-lt"/>
              </a:rPr>
              <a:t>” (initiate the algorithm to choose a 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new coordinator</a:t>
            </a:r>
            <a:r>
              <a:rPr lang="en-US" altLang="en-US" dirty="0">
                <a:latin typeface="+mj-lt"/>
              </a:rPr>
              <a:t>). 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There is no harm (other than extra message traffic) in having multiple concurrent elections. 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Elections may be needed when the system is initialized, or if the coordinator crashes or retires.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An algorithm for choosing a unique process to play a particular role.</a:t>
            </a:r>
          </a:p>
        </p:txBody>
      </p:sp>
    </p:spTree>
    <p:extLst>
      <p:ext uri="{BB962C8B-B14F-4D97-AF65-F5344CB8AC3E}">
        <p14:creationId xmlns:p14="http://schemas.microsoft.com/office/powerpoint/2010/main" val="25375264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Any process can call for an election. 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A process can call for at most one election at a time. 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Every process/site has a unique ID; e.g.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 network address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A process number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Every process in the system should know the values in the set of ID numbers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The process with the highest ID number will be the new coordinator.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Multiple processes can call an election simultaneously.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All of them together must yield a single leader only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The result of an election should not depend on which </a:t>
            </a:r>
            <a:r>
              <a:rPr lang="en-US" altLang="en-US" sz="2400" dirty="0">
                <a:latin typeface="+mj-lt"/>
              </a:rPr>
              <a:t>process calls for it.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Messages are eventually delivered. </a:t>
            </a:r>
          </a:p>
        </p:txBody>
      </p:sp>
    </p:spTree>
    <p:extLst>
      <p:ext uri="{BB962C8B-B14F-4D97-AF65-F5344CB8AC3E}">
        <p14:creationId xmlns:p14="http://schemas.microsoft.com/office/powerpoint/2010/main" val="1324448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Algorithms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rgbClr val="1D3064"/>
                </a:solidFill>
                <a:latin typeface="+mj-lt"/>
              </a:rPr>
              <a:t>Bully Algorithm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rgbClr val="1D3064"/>
                </a:solidFill>
                <a:latin typeface="+mj-lt"/>
              </a:rPr>
              <a:t>Ring Algorithm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2400" b="1" dirty="0">
              <a:latin typeface="+mj-lt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659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Bully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Bully algorithm specifies the process with the 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highest identifier </a:t>
            </a:r>
            <a:r>
              <a:rPr lang="en-US" altLang="en-US" dirty="0">
                <a:latin typeface="+mj-lt"/>
              </a:rPr>
              <a:t>will be the </a:t>
            </a:r>
            <a:r>
              <a:rPr lang="en-US" altLang="en-US" dirty="0">
                <a:solidFill>
                  <a:schemeClr val="accent6"/>
                </a:solidFill>
                <a:latin typeface="+mj-lt"/>
              </a:rPr>
              <a:t>coordinator</a:t>
            </a:r>
            <a:r>
              <a:rPr lang="en-US" altLang="en-US" dirty="0">
                <a:latin typeface="+mj-lt"/>
              </a:rPr>
              <a:t> of the group. It works as follows: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When a process p detects that the coordinator is not responding to requests, it initiates an election: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p sends an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election message 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to all processes with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higher numbers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If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nobody responds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, then p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wins and takes over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If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one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of the processes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answers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, then p’s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job is done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If a process receives an election message from a lower-numbered process at any time, it: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sends an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OK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message back.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ea typeface="Arial" panose="020B0604020202020204" pitchFamily="34" charset="0"/>
              </a:rPr>
              <a:t>holds an </a:t>
            </a:r>
            <a:r>
              <a:rPr lang="en-US" altLang="en-US" sz="2400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election</a:t>
            </a:r>
            <a:r>
              <a:rPr lang="en-US" altLang="en-US" sz="2400" dirty="0">
                <a:latin typeface="+mj-lt"/>
                <a:ea typeface="Arial" panose="020B0604020202020204" pitchFamily="34" charset="0"/>
              </a:rPr>
              <a:t> (unless its already holding one).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A process announces its victory by sending all processes a message telling them that it is the new coordinator.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If a process that has been down recovers, it holds an election.</a:t>
            </a:r>
          </a:p>
        </p:txBody>
      </p:sp>
    </p:spTree>
    <p:extLst>
      <p:ext uri="{BB962C8B-B14F-4D97-AF65-F5344CB8AC3E}">
        <p14:creationId xmlns:p14="http://schemas.microsoft.com/office/powerpoint/2010/main" val="639448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Bully Algorithm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D322D1FD-B3C2-4630-8F98-C9B51CBF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1201"/>
            <a:ext cx="12192000" cy="1981392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+mj-lt"/>
              </a:rPr>
              <a:t>A process (say, </a:t>
            </a:r>
            <a:r>
              <a:rPr lang="en-US" altLang="en-US" sz="2400" b="1" dirty="0">
                <a:latin typeface="+mj-lt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+mj-lt"/>
              </a:rPr>
              <a:t>) initiates the election algorithm when it notices that the existing coordinator is not responding</a:t>
            </a:r>
          </a:p>
          <a:p>
            <a:r>
              <a:rPr lang="en-US" altLang="en-US" sz="2400" dirty="0">
                <a:latin typeface="+mj-lt"/>
              </a:rPr>
              <a:t>Process </a:t>
            </a:r>
            <a:r>
              <a:rPr lang="en-US" altLang="en-US" sz="2400" b="1" dirty="0">
                <a:latin typeface="+mj-lt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+mj-lt"/>
              </a:rPr>
              <a:t> calls for an election as follows:</a:t>
            </a:r>
          </a:p>
        </p:txBody>
      </p:sp>
      <p:graphicFrame>
        <p:nvGraphicFramePr>
          <p:cNvPr id="67" name="Diagram 66">
            <a:extLst>
              <a:ext uri="{FF2B5EF4-FFF2-40B4-BE49-F238E27FC236}">
                <a16:creationId xmlns:a16="http://schemas.microsoft.com/office/drawing/2014/main" id="{A815A601-0CAF-47A5-9F93-F10C81D19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313144"/>
              </p:ext>
            </p:extLst>
          </p:nvPr>
        </p:nvGraphicFramePr>
        <p:xfrm>
          <a:off x="6915156" y="1978849"/>
          <a:ext cx="4414838" cy="3650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F4AAEC48-6852-46A0-9AC4-E0E2F4F45F9B}"/>
              </a:ext>
            </a:extLst>
          </p:cNvPr>
          <p:cNvSpPr/>
          <p:nvPr/>
        </p:nvSpPr>
        <p:spPr>
          <a:xfrm>
            <a:off x="8744206" y="5487670"/>
            <a:ext cx="790089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4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cs typeface="Arial" charset="0"/>
              </a:rPr>
              <a:t>X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5D5103-F328-45A9-8D84-2BF8D9F420AB}"/>
              </a:ext>
            </a:extLst>
          </p:cNvPr>
          <p:cNvCxnSpPr/>
          <p:nvPr/>
        </p:nvCxnSpPr>
        <p:spPr>
          <a:xfrm>
            <a:off x="8057123" y="3924110"/>
            <a:ext cx="962523" cy="104717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365BC2F-7E08-4B7D-8B68-AB4414856D6C}"/>
              </a:ext>
            </a:extLst>
          </p:cNvPr>
          <p:cNvSpPr txBox="1">
            <a:spLocks/>
          </p:cNvSpPr>
          <p:nvPr/>
        </p:nvSpPr>
        <p:spPr bwMode="auto">
          <a:xfrm>
            <a:off x="199839" y="2169699"/>
            <a:ext cx="660047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b="1" dirty="0">
                <a:latin typeface="+mj-lt"/>
                <a:cs typeface="Courier New" pitchFamily="49" charset="0"/>
              </a:rPr>
              <a:t>P</a:t>
            </a:r>
            <a:r>
              <a:rPr lang="en-US" sz="2400" b="1" baseline="-25000" dirty="0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Arial" charset="0"/>
              </a:rPr>
              <a:t> sends an “</a:t>
            </a:r>
            <a:r>
              <a:rPr lang="en-US" sz="2400" b="1" dirty="0">
                <a:solidFill>
                  <a:schemeClr val="accent6"/>
                </a:solidFill>
                <a:latin typeface="+mj-lt"/>
                <a:cs typeface="Arial" charset="0"/>
              </a:rPr>
              <a:t>Election</a:t>
            </a:r>
            <a:r>
              <a:rPr lang="en-US" sz="2400" dirty="0">
                <a:latin typeface="+mj-lt"/>
                <a:cs typeface="Arial" charset="0"/>
              </a:rPr>
              <a:t>” message to all processes with higher process IDs</a:t>
            </a:r>
          </a:p>
          <a:p>
            <a:pPr marL="457200" indent="-457200">
              <a:spcBef>
                <a:spcPct val="2000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dirty="0">
                <a:latin typeface="+mj-lt"/>
                <a:cs typeface="Arial" charset="0"/>
              </a:rPr>
              <a:t>When process </a:t>
            </a:r>
            <a:r>
              <a:rPr lang="en-US" sz="2400" b="1" dirty="0">
                <a:latin typeface="+mj-lt"/>
                <a:cs typeface="Courier New" pitchFamily="49" charset="0"/>
              </a:rPr>
              <a:t>P</a:t>
            </a:r>
            <a:r>
              <a:rPr lang="en-US" sz="2400" b="1" baseline="-25000" dirty="0">
                <a:latin typeface="+mj-lt"/>
                <a:cs typeface="Courier New" pitchFamily="49" charset="0"/>
              </a:rPr>
              <a:t>j</a:t>
            </a:r>
            <a:r>
              <a:rPr lang="en-US" sz="2400" dirty="0">
                <a:latin typeface="+mj-lt"/>
                <a:cs typeface="Arial" charset="0"/>
              </a:rPr>
              <a:t> with </a:t>
            </a:r>
            <a:r>
              <a:rPr lang="en-US" sz="2400" b="1" dirty="0">
                <a:latin typeface="+mj-lt"/>
                <a:cs typeface="Courier New" pitchFamily="49" charset="0"/>
              </a:rPr>
              <a:t>j&gt;</a:t>
            </a:r>
            <a:r>
              <a:rPr lang="en-US" sz="2400" b="1" dirty="0" err="1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Arial" charset="0"/>
              </a:rPr>
              <a:t> receives the message, it responds with a “</a:t>
            </a:r>
            <a:r>
              <a:rPr lang="en-US" sz="2400" b="1" dirty="0">
                <a:solidFill>
                  <a:schemeClr val="accent6"/>
                </a:solidFill>
                <a:latin typeface="+mj-lt"/>
                <a:cs typeface="Arial" charset="0"/>
              </a:rPr>
              <a:t>Take-over</a:t>
            </a:r>
            <a:r>
              <a:rPr lang="en-US" sz="2400" dirty="0">
                <a:latin typeface="+mj-lt"/>
                <a:cs typeface="Arial" charset="0"/>
              </a:rPr>
              <a:t>” message. </a:t>
            </a:r>
            <a:r>
              <a:rPr lang="en-US" sz="2400" b="1" dirty="0">
                <a:latin typeface="+mj-lt"/>
                <a:cs typeface="Courier New" pitchFamily="49" charset="0"/>
              </a:rPr>
              <a:t>P</a:t>
            </a:r>
            <a:r>
              <a:rPr lang="en-US" sz="2400" b="1" baseline="-25000" dirty="0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Arial" charset="0"/>
              </a:rPr>
              <a:t> no more contests in the election</a:t>
            </a:r>
          </a:p>
          <a:p>
            <a:pPr marL="809625" lvl="1" indent="-352425" algn="just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+mj-lt"/>
                <a:ea typeface="Arial" panose="020B0604020202020204" pitchFamily="34" charset="0"/>
              </a:rPr>
              <a:t>Process </a:t>
            </a:r>
            <a:r>
              <a:rPr lang="en-US" sz="2400" b="1" dirty="0">
                <a:latin typeface="+mj-lt"/>
                <a:ea typeface="Arial" panose="020B0604020202020204" pitchFamily="34" charset="0"/>
              </a:rPr>
              <a:t>P</a:t>
            </a:r>
            <a:r>
              <a:rPr lang="en-US" sz="2400" b="1" baseline="-25000" dirty="0">
                <a:latin typeface="+mj-lt"/>
                <a:ea typeface="Arial" panose="020B0604020202020204" pitchFamily="34" charset="0"/>
              </a:rPr>
              <a:t>j</a:t>
            </a:r>
            <a:r>
              <a:rPr lang="en-US" sz="2400" dirty="0">
                <a:latin typeface="+mj-lt"/>
                <a:ea typeface="Arial" panose="020B0604020202020204" pitchFamily="34" charset="0"/>
              </a:rPr>
              <a:t> re-initiates another call for election. Steps 1 and 2 continue</a:t>
            </a:r>
          </a:p>
          <a:p>
            <a:pPr marL="457200" indent="-457200">
              <a:spcBef>
                <a:spcPct val="2000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dirty="0">
                <a:latin typeface="+mj-lt"/>
                <a:cs typeface="Arial" charset="0"/>
              </a:rPr>
              <a:t>If no one responds, </a:t>
            </a:r>
            <a:r>
              <a:rPr lang="en-US" sz="2400" b="1" dirty="0">
                <a:latin typeface="+mj-lt"/>
                <a:cs typeface="Courier New" pitchFamily="49" charset="0"/>
              </a:rPr>
              <a:t>P</a:t>
            </a:r>
            <a:r>
              <a:rPr lang="en-US" sz="2400" b="1" baseline="-25000" dirty="0">
                <a:latin typeface="+mj-lt"/>
                <a:cs typeface="Courier New" pitchFamily="49" charset="0"/>
              </a:rPr>
              <a:t>i</a:t>
            </a:r>
            <a:r>
              <a:rPr lang="en-US" sz="2400" dirty="0">
                <a:latin typeface="+mj-lt"/>
                <a:cs typeface="Arial" charset="0"/>
              </a:rPr>
              <a:t> wins the election. </a:t>
            </a:r>
            <a:r>
              <a:rPr lang="en-US" sz="2400" b="1" dirty="0">
                <a:latin typeface="+mj-lt"/>
                <a:cs typeface="Courier New" pitchFamily="49" charset="0"/>
              </a:rPr>
              <a:t>P</a:t>
            </a:r>
            <a:r>
              <a:rPr lang="en-US" sz="2400" b="1" baseline="-25000" dirty="0">
                <a:latin typeface="+mj-lt"/>
                <a:cs typeface="Courier New" pitchFamily="49" charset="0"/>
              </a:rPr>
              <a:t>i </a:t>
            </a:r>
            <a:r>
              <a:rPr lang="en-US" sz="2400" dirty="0">
                <a:latin typeface="+mj-lt"/>
                <a:cs typeface="Arial" charset="0"/>
              </a:rPr>
              <a:t>sends “</a:t>
            </a:r>
            <a:r>
              <a:rPr lang="en-US" sz="2400" b="1" dirty="0">
                <a:solidFill>
                  <a:schemeClr val="accent6"/>
                </a:solidFill>
                <a:latin typeface="+mj-lt"/>
                <a:cs typeface="Arial" charset="0"/>
              </a:rPr>
              <a:t>Coordinator</a:t>
            </a:r>
            <a:r>
              <a:rPr lang="en-US" sz="2400" dirty="0">
                <a:latin typeface="+mj-lt"/>
                <a:cs typeface="Arial" charset="0"/>
              </a:rPr>
              <a:t>” message to every process</a:t>
            </a:r>
          </a:p>
          <a:p>
            <a:pPr marL="2286000" lvl="4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1100" dirty="0">
              <a:latin typeface="+mj-lt"/>
              <a:cs typeface="Arial" charset="0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  <a:defRPr/>
            </a:pPr>
            <a:endParaRPr lang="en-US" sz="2000" dirty="0">
              <a:latin typeface="+mj-lt"/>
              <a:cs typeface="Arial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A081B9-8D90-4700-8A5D-00738476C721}"/>
              </a:ext>
            </a:extLst>
          </p:cNvPr>
          <p:cNvCxnSpPr/>
          <p:nvPr/>
        </p:nvCxnSpPr>
        <p:spPr>
          <a:xfrm flipV="1">
            <a:off x="8090494" y="3866798"/>
            <a:ext cx="2111674" cy="224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C2A199-613B-4C53-B8F0-E457FB548D99}"/>
              </a:ext>
            </a:extLst>
          </p:cNvPr>
          <p:cNvCxnSpPr/>
          <p:nvPr/>
        </p:nvCxnSpPr>
        <p:spPr>
          <a:xfrm flipV="1">
            <a:off x="8057123" y="3032517"/>
            <a:ext cx="1786888" cy="81444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E62647A-6FF6-40A9-9F12-0714EC1A529D}"/>
              </a:ext>
            </a:extLst>
          </p:cNvPr>
          <p:cNvSpPr/>
          <p:nvPr/>
        </p:nvSpPr>
        <p:spPr>
          <a:xfrm rot="20013508">
            <a:off x="8498381" y="3173921"/>
            <a:ext cx="770381" cy="25913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Election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DDB952B-02A6-4B24-87A9-34258C0EC01A}"/>
              </a:ext>
            </a:extLst>
          </p:cNvPr>
          <p:cNvSpPr/>
          <p:nvPr/>
        </p:nvSpPr>
        <p:spPr>
          <a:xfrm>
            <a:off x="8385512" y="3649942"/>
            <a:ext cx="770381" cy="25913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Election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3DD1526-5062-4779-B4A4-201D02276FFD}"/>
              </a:ext>
            </a:extLst>
          </p:cNvPr>
          <p:cNvCxnSpPr/>
          <p:nvPr/>
        </p:nvCxnSpPr>
        <p:spPr>
          <a:xfrm>
            <a:off x="7998208" y="3976697"/>
            <a:ext cx="906598" cy="102946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ACABCB1-EEA8-41E7-93C1-C351D93B2DCF}"/>
              </a:ext>
            </a:extLst>
          </p:cNvPr>
          <p:cNvSpPr/>
          <p:nvPr/>
        </p:nvSpPr>
        <p:spPr>
          <a:xfrm rot="2751792">
            <a:off x="8171264" y="4316683"/>
            <a:ext cx="833461" cy="279007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Election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670EE9C-772B-4CA9-99AA-CED2B5D47D29}"/>
              </a:ext>
            </a:extLst>
          </p:cNvPr>
          <p:cNvCxnSpPr/>
          <p:nvPr/>
        </p:nvCxnSpPr>
        <p:spPr>
          <a:xfrm flipH="1">
            <a:off x="8048535" y="3193180"/>
            <a:ext cx="1816058" cy="62423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5FAE37B-7870-4CBA-8B75-821C156D429D}"/>
              </a:ext>
            </a:extLst>
          </p:cNvPr>
          <p:cNvSpPr/>
          <p:nvPr/>
        </p:nvSpPr>
        <p:spPr>
          <a:xfrm rot="20013508">
            <a:off x="8354936" y="3112397"/>
            <a:ext cx="1007958" cy="283538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Take-Over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180093E-3E03-46AA-8EC5-37E7688C9F20}"/>
              </a:ext>
            </a:extLst>
          </p:cNvPr>
          <p:cNvCxnSpPr/>
          <p:nvPr/>
        </p:nvCxnSpPr>
        <p:spPr>
          <a:xfrm flipH="1" flipV="1">
            <a:off x="8090494" y="3885426"/>
            <a:ext cx="2149881" cy="455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52A7209-7F26-478A-B3CE-DD32F15346AD}"/>
              </a:ext>
            </a:extLst>
          </p:cNvPr>
          <p:cNvSpPr/>
          <p:nvPr/>
        </p:nvSpPr>
        <p:spPr>
          <a:xfrm>
            <a:off x="8786627" y="3619142"/>
            <a:ext cx="1055932" cy="252119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Take-over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423C30F-4AB7-49EC-9BE9-D49A389CBAA1}"/>
              </a:ext>
            </a:extLst>
          </p:cNvPr>
          <p:cNvCxnSpPr/>
          <p:nvPr/>
        </p:nvCxnSpPr>
        <p:spPr>
          <a:xfrm>
            <a:off x="10295338" y="3080920"/>
            <a:ext cx="204570" cy="34531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1EC2C0-5AF7-4CFE-9340-FF87FD9B1FE9}"/>
              </a:ext>
            </a:extLst>
          </p:cNvPr>
          <p:cNvSpPr/>
          <p:nvPr/>
        </p:nvSpPr>
        <p:spPr>
          <a:xfrm>
            <a:off x="10465940" y="3087089"/>
            <a:ext cx="770380" cy="25913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Election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7299CBB-8DA4-46D4-897C-A3D11E0D3015}"/>
              </a:ext>
            </a:extLst>
          </p:cNvPr>
          <p:cNvCxnSpPr/>
          <p:nvPr/>
        </p:nvCxnSpPr>
        <p:spPr>
          <a:xfrm flipH="1">
            <a:off x="9142683" y="3125757"/>
            <a:ext cx="1029007" cy="176711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7A78277-4F93-4CF8-8F99-066C18741688}"/>
              </a:ext>
            </a:extLst>
          </p:cNvPr>
          <p:cNvSpPr/>
          <p:nvPr/>
        </p:nvSpPr>
        <p:spPr>
          <a:xfrm rot="18019305">
            <a:off x="9068905" y="3826937"/>
            <a:ext cx="770381" cy="25913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Election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9487515-1F81-49AE-9789-DC96FEE7C4B6}"/>
              </a:ext>
            </a:extLst>
          </p:cNvPr>
          <p:cNvCxnSpPr/>
          <p:nvPr/>
        </p:nvCxnSpPr>
        <p:spPr>
          <a:xfrm flipH="1">
            <a:off x="9246840" y="3954320"/>
            <a:ext cx="969740" cy="99429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735FE11-B2C4-4F85-A084-856DC012432D}"/>
              </a:ext>
            </a:extLst>
          </p:cNvPr>
          <p:cNvSpPr/>
          <p:nvPr/>
        </p:nvSpPr>
        <p:spPr>
          <a:xfrm rot="19539664">
            <a:off x="9443550" y="4411448"/>
            <a:ext cx="770381" cy="25913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Election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1782BC-017F-45C8-8840-E55F8FCB5B3F}"/>
              </a:ext>
            </a:extLst>
          </p:cNvPr>
          <p:cNvSpPr/>
          <p:nvPr/>
        </p:nvSpPr>
        <p:spPr>
          <a:xfrm>
            <a:off x="10493922" y="3088056"/>
            <a:ext cx="975274" cy="24550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Take-Over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64D2AA6-6D49-45A7-B8AD-98CF06B5CD20}"/>
              </a:ext>
            </a:extLst>
          </p:cNvPr>
          <p:cNvCxnSpPr/>
          <p:nvPr/>
        </p:nvCxnSpPr>
        <p:spPr>
          <a:xfrm flipH="1" flipV="1">
            <a:off x="10224402" y="3125757"/>
            <a:ext cx="180409" cy="36182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13" descr="C:\Documents and Settings\dd\Local Settings\Temporary Internet Files\Content.IE5\0JAXMH8Z\MC900434713[1].wmf">
            <a:extLst>
              <a:ext uri="{FF2B5EF4-FFF2-40B4-BE49-F238E27FC236}">
                <a16:creationId xmlns:a16="http://schemas.microsoft.com/office/drawing/2014/main" id="{C4765B69-5EB8-4A9C-BD24-93161202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671" y="3631423"/>
            <a:ext cx="5175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E10022-86C8-453B-B117-D69ADEE9BC02}"/>
              </a:ext>
            </a:extLst>
          </p:cNvPr>
          <p:cNvCxnSpPr/>
          <p:nvPr/>
        </p:nvCxnSpPr>
        <p:spPr>
          <a:xfrm flipH="1" flipV="1">
            <a:off x="9343492" y="2674699"/>
            <a:ext cx="828198" cy="11696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80A402A-C00D-41F2-AE2C-A33892D6FFD7}"/>
              </a:ext>
            </a:extLst>
          </p:cNvPr>
          <p:cNvCxnSpPr/>
          <p:nvPr/>
        </p:nvCxnSpPr>
        <p:spPr>
          <a:xfrm flipH="1" flipV="1">
            <a:off x="10308298" y="3056012"/>
            <a:ext cx="148912" cy="39102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3AA2138-112C-423F-83DD-E046E671BC4F}"/>
              </a:ext>
            </a:extLst>
          </p:cNvPr>
          <p:cNvCxnSpPr/>
          <p:nvPr/>
        </p:nvCxnSpPr>
        <p:spPr>
          <a:xfrm flipH="1" flipV="1">
            <a:off x="8361567" y="3032517"/>
            <a:ext cx="1878809" cy="89847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C41FF5-2D4B-4D6C-BE09-A7DB37B7EEE7}"/>
              </a:ext>
            </a:extLst>
          </p:cNvPr>
          <p:cNvCxnSpPr/>
          <p:nvPr/>
        </p:nvCxnSpPr>
        <p:spPr>
          <a:xfrm flipH="1" flipV="1">
            <a:off x="8012742" y="3839865"/>
            <a:ext cx="2227634" cy="9112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F76B9B7-0B7E-4EDE-99C4-6C1107B075DA}"/>
              </a:ext>
            </a:extLst>
          </p:cNvPr>
          <p:cNvCxnSpPr/>
          <p:nvPr/>
        </p:nvCxnSpPr>
        <p:spPr>
          <a:xfrm flipH="1">
            <a:off x="8361567" y="3930987"/>
            <a:ext cx="1878808" cy="71521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B6F2B96-93ED-4657-B384-0FA8CCD439CA}"/>
              </a:ext>
            </a:extLst>
          </p:cNvPr>
          <p:cNvCxnSpPr/>
          <p:nvPr/>
        </p:nvCxnSpPr>
        <p:spPr>
          <a:xfrm flipH="1">
            <a:off x="10240168" y="4163855"/>
            <a:ext cx="249820" cy="37715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6DD579F-0CD7-49D8-A264-C2C366073F50}"/>
              </a:ext>
            </a:extLst>
          </p:cNvPr>
          <p:cNvSpPr/>
          <p:nvPr/>
        </p:nvSpPr>
        <p:spPr>
          <a:xfrm>
            <a:off x="9117173" y="1446645"/>
            <a:ext cx="1598462" cy="386583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Coordinator</a:t>
            </a:r>
          </a:p>
        </p:txBody>
      </p:sp>
    </p:spTree>
    <p:extLst>
      <p:ext uri="{BB962C8B-B14F-4D97-AF65-F5344CB8AC3E}">
        <p14:creationId xmlns:p14="http://schemas.microsoft.com/office/powerpoint/2010/main" val="419672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7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4" grpId="0" animBg="1"/>
      <p:bldP spid="74" grpId="1" animBg="1"/>
      <p:bldP spid="76" grpId="0" animBg="1"/>
      <p:bldP spid="76" grpId="1" animBg="1"/>
      <p:bldP spid="78" grpId="0" animBg="1"/>
      <p:bldP spid="78" grpId="1" animBg="1"/>
      <p:bldP spid="80" grpId="0" animBg="1"/>
      <p:bldP spid="80" grpId="1" animBg="1"/>
      <p:bldP spid="82" grpId="0" animBg="1"/>
      <p:bldP spid="82" grpId="1" animBg="1"/>
      <p:bldP spid="84" grpId="0" animBg="1"/>
      <p:bldP spid="84" grpId="1" animBg="1"/>
      <p:bldP spid="86" grpId="0" animBg="1"/>
      <p:bldP spid="86" grpId="1" animBg="1"/>
      <p:bldP spid="86" grpId="2" animBg="1"/>
      <p:bldP spid="86" grpId="3" animBg="1"/>
      <p:bldP spid="87" grpId="0" animBg="1"/>
      <p:bldP spid="87" grpId="1" animBg="1"/>
      <p:bldP spid="96" grpId="0" animBg="1"/>
      <p:bldP spid="96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Algorithm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The ring algorithm assumes that the processes are arranged in a logical ring and each process is knowing the order of the ring of processes.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If any process detects failure, it constructs an election message with its process ID and sends it to its neighbor.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If the neighbor is down, the process skips over it and sends the message to the next process in the ring. 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This process is repeated until a running process is located.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At each step, the process adds its own process ID to the list in the message and sends the message to its living neighbor.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Eventually, the election message comes back to the process that started it. 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dirty="0">
                <a:latin typeface="+mj-lt"/>
              </a:rPr>
              <a:t>The process then picks either the highest or lowest process ID in the list and sends out a message to the group informing them of the new coordinator. </a:t>
            </a:r>
          </a:p>
        </p:txBody>
      </p:sp>
    </p:spTree>
    <p:extLst>
      <p:ext uri="{BB962C8B-B14F-4D97-AF65-F5344CB8AC3E}">
        <p14:creationId xmlns:p14="http://schemas.microsoft.com/office/powerpoint/2010/main" val="80893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Clock 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 External and Internal Clock Synchronization.</a:t>
            </a:r>
          </a:p>
          <a:p>
            <a:pPr fontAlgn="base"/>
            <a:r>
              <a:rPr lang="en-IN" b="1" dirty="0"/>
              <a:t>External clock synchronization</a:t>
            </a:r>
            <a:r>
              <a:rPr lang="en-IN" dirty="0"/>
              <a:t> is the one in which an external reference clock is present. It is used as a reference and the nodes in the system can set and adjust their time accordingly.</a:t>
            </a:r>
          </a:p>
          <a:p>
            <a:pPr fontAlgn="base"/>
            <a:r>
              <a:rPr lang="en-IN" b="1" dirty="0"/>
              <a:t>Internal clock synchronization</a:t>
            </a:r>
            <a:r>
              <a:rPr lang="en-IN" dirty="0"/>
              <a:t> is the one in which each node shares its time with other nodes and all the nodes set and adjust their times accordingly.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3928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Algorithm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4D57397-9108-4D14-B447-B78387711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267697"/>
              </p:ext>
            </p:extLst>
          </p:nvPr>
        </p:nvGraphicFramePr>
        <p:xfrm>
          <a:off x="7086993" y="1903911"/>
          <a:ext cx="4128694" cy="3972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1E826B-09C2-4A53-B480-463BEFF5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1201"/>
            <a:ext cx="10204704" cy="1447800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+mj-lt"/>
              </a:rPr>
              <a:t>This algorithm is generally used in a ring topology</a:t>
            </a:r>
          </a:p>
          <a:p>
            <a:r>
              <a:rPr lang="en-US" altLang="en-US" sz="2400" dirty="0">
                <a:latin typeface="+mj-lt"/>
              </a:rPr>
              <a:t>When a process </a:t>
            </a:r>
            <a:r>
              <a:rPr lang="en-US" altLang="en-US" sz="2400" b="1" dirty="0">
                <a:latin typeface="+mj-lt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+mj-lt"/>
              </a:rPr>
              <a:t> detects that  the coordinator has crashed, it initiates the election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6DAF3-E1EC-4FB5-BD5E-107E4BEB9821}"/>
              </a:ext>
            </a:extLst>
          </p:cNvPr>
          <p:cNvSpPr/>
          <p:nvPr/>
        </p:nvSpPr>
        <p:spPr>
          <a:xfrm>
            <a:off x="6820672" y="3559107"/>
            <a:ext cx="552312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4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cs typeface="Arial" charset="0"/>
              </a:rPr>
              <a:t>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5B1C66-4775-4831-81DA-04A4AF384201}"/>
              </a:ext>
            </a:extLst>
          </p:cNvPr>
          <p:cNvSpPr txBox="1">
            <a:spLocks/>
          </p:cNvSpPr>
          <p:nvPr/>
        </p:nvSpPr>
        <p:spPr bwMode="auto">
          <a:xfrm>
            <a:off x="-4717" y="2113190"/>
            <a:ext cx="6638337" cy="444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b="1" kern="0" dirty="0">
                <a:latin typeface="+mj-lt"/>
                <a:cs typeface="Courier New" pitchFamily="49" charset="0"/>
              </a:rPr>
              <a:t>P</a:t>
            </a:r>
            <a:r>
              <a:rPr lang="en-US" sz="2400" b="1" kern="0" baseline="-25000" dirty="0">
                <a:latin typeface="+mj-lt"/>
                <a:cs typeface="Courier New" pitchFamily="49" charset="0"/>
              </a:rPr>
              <a:t>i</a:t>
            </a:r>
            <a:r>
              <a:rPr lang="en-US" sz="2400" kern="0" dirty="0">
                <a:latin typeface="+mj-lt"/>
              </a:rPr>
              <a:t> builds an “</a:t>
            </a:r>
            <a:r>
              <a:rPr lang="en-US" sz="2400" b="1" kern="0" dirty="0">
                <a:solidFill>
                  <a:schemeClr val="accent6"/>
                </a:solidFill>
                <a:latin typeface="+mj-lt"/>
              </a:rPr>
              <a:t>Election</a:t>
            </a:r>
            <a:r>
              <a:rPr lang="en-US" sz="2400" kern="0" dirty="0">
                <a:latin typeface="+mj-lt"/>
              </a:rPr>
              <a:t>” message </a:t>
            </a:r>
            <a:r>
              <a:rPr lang="en-US" sz="2400" b="1" kern="0" dirty="0">
                <a:latin typeface="+mj-lt"/>
              </a:rPr>
              <a:t>(</a:t>
            </a:r>
            <a:r>
              <a:rPr lang="en-US" sz="2400" b="1" kern="0" dirty="0">
                <a:latin typeface="+mj-lt"/>
                <a:cs typeface="Courier New" pitchFamily="49" charset="0"/>
              </a:rPr>
              <a:t>E)</a:t>
            </a:r>
            <a:r>
              <a:rPr lang="en-US" sz="2400" kern="0" dirty="0">
                <a:latin typeface="+mj-lt"/>
              </a:rPr>
              <a:t>, and sends it to its next node. It inserts its ID into the Election message</a:t>
            </a:r>
          </a:p>
          <a:p>
            <a:pPr marL="457200" indent="-457200" algn="just">
              <a:spcBef>
                <a:spcPct val="2000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kern="0" dirty="0">
                <a:latin typeface="+mj-lt"/>
              </a:rPr>
              <a:t>When process </a:t>
            </a:r>
            <a:r>
              <a:rPr lang="en-US" sz="2400" b="1" kern="0" dirty="0">
                <a:latin typeface="+mj-lt"/>
                <a:cs typeface="Courier New" pitchFamily="49" charset="0"/>
              </a:rPr>
              <a:t>P</a:t>
            </a:r>
            <a:r>
              <a:rPr lang="en-US" sz="2400" b="1" kern="0" baseline="-25000" dirty="0">
                <a:latin typeface="+mj-lt"/>
                <a:cs typeface="Courier New" pitchFamily="49" charset="0"/>
              </a:rPr>
              <a:t>j</a:t>
            </a:r>
            <a:r>
              <a:rPr lang="en-US" sz="2400" kern="0" dirty="0">
                <a:latin typeface="+mj-lt"/>
                <a:cs typeface="Arial" charset="0"/>
              </a:rPr>
              <a:t> receives the message, it appends its ID and forwards the message</a:t>
            </a:r>
            <a:endParaRPr lang="en-US" sz="2400" kern="0" dirty="0">
              <a:latin typeface="+mj-lt"/>
            </a:endParaRPr>
          </a:p>
          <a:p>
            <a:pPr marL="809625" lvl="1" indent="-352425" algn="just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+mj-lt"/>
                <a:ea typeface="Arial" panose="020B0604020202020204" pitchFamily="34" charset="0"/>
              </a:rPr>
              <a:t>If the next node has crashed, </a:t>
            </a:r>
            <a:r>
              <a:rPr lang="en-US" sz="2000" b="1" dirty="0">
                <a:latin typeface="+mj-lt"/>
                <a:ea typeface="Arial" panose="020B0604020202020204" pitchFamily="34" charset="0"/>
              </a:rPr>
              <a:t>P</a:t>
            </a:r>
            <a:r>
              <a:rPr lang="en-US" sz="2000" b="1" baseline="-25000" dirty="0">
                <a:latin typeface="+mj-lt"/>
                <a:ea typeface="Arial" panose="020B0604020202020204" pitchFamily="34" charset="0"/>
              </a:rPr>
              <a:t>j</a:t>
            </a:r>
            <a:r>
              <a:rPr lang="en-US" sz="2000" dirty="0">
                <a:latin typeface="+mj-lt"/>
                <a:ea typeface="Arial" panose="020B0604020202020204" pitchFamily="34" charset="0"/>
              </a:rPr>
              <a:t> finds the next alive node</a:t>
            </a:r>
          </a:p>
          <a:p>
            <a:pPr marL="457200" indent="-457200" algn="just">
              <a:spcBef>
                <a:spcPct val="20000"/>
              </a:spcBef>
              <a:buClr>
                <a:schemeClr val="accent6"/>
              </a:buClr>
              <a:buFont typeface="+mj-lt"/>
              <a:buAutoNum type="arabicPeriod"/>
              <a:defRPr/>
            </a:pPr>
            <a:r>
              <a:rPr lang="en-US" sz="2400" kern="0" dirty="0">
                <a:latin typeface="+mj-lt"/>
              </a:rPr>
              <a:t>When the message gets back to </a:t>
            </a:r>
            <a:r>
              <a:rPr lang="en-US" sz="2400" b="1" kern="0" dirty="0">
                <a:latin typeface="+mj-lt"/>
                <a:cs typeface="Courier New" pitchFamily="49" charset="0"/>
              </a:rPr>
              <a:t>P</a:t>
            </a:r>
            <a:r>
              <a:rPr lang="en-US" sz="2400" b="1" kern="0" baseline="-25000" dirty="0">
                <a:latin typeface="+mj-lt"/>
                <a:cs typeface="Courier New" pitchFamily="49" charset="0"/>
              </a:rPr>
              <a:t>i</a:t>
            </a:r>
            <a:r>
              <a:rPr lang="en-US" sz="2400" kern="0" dirty="0">
                <a:latin typeface="+mj-lt"/>
              </a:rPr>
              <a:t>:</a:t>
            </a:r>
          </a:p>
          <a:p>
            <a:pPr marL="809625" lvl="1" indent="-352425" algn="just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latin typeface="+mj-lt"/>
                <a:ea typeface="Arial" panose="020B0604020202020204" pitchFamily="34" charset="0"/>
              </a:rPr>
              <a:t>P</a:t>
            </a:r>
            <a:r>
              <a:rPr lang="en-US" sz="2000" b="1" baseline="-25000" dirty="0">
                <a:latin typeface="+mj-lt"/>
                <a:ea typeface="Arial" panose="020B0604020202020204" pitchFamily="34" charset="0"/>
              </a:rPr>
              <a:t>i</a:t>
            </a:r>
            <a:r>
              <a:rPr lang="en-US" sz="2000" b="1" dirty="0">
                <a:latin typeface="+mj-lt"/>
                <a:ea typeface="Arial" panose="020B0604020202020204" pitchFamily="34" charset="0"/>
              </a:rPr>
              <a:t> </a:t>
            </a:r>
            <a:r>
              <a:rPr lang="en-US" sz="2000" dirty="0">
                <a:latin typeface="+mj-lt"/>
                <a:ea typeface="Arial" panose="020B0604020202020204" pitchFamily="34" charset="0"/>
              </a:rPr>
              <a:t>elects the process with the </a:t>
            </a:r>
            <a:r>
              <a:rPr lang="en-US" sz="2000" b="1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highest ID </a:t>
            </a:r>
            <a:r>
              <a:rPr lang="en-US" sz="2000" dirty="0">
                <a:latin typeface="+mj-lt"/>
                <a:ea typeface="Arial" panose="020B0604020202020204" pitchFamily="34" charset="0"/>
              </a:rPr>
              <a:t>as coordinator</a:t>
            </a:r>
          </a:p>
          <a:p>
            <a:pPr marL="809625" lvl="1" indent="-352425" algn="just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latin typeface="+mj-lt"/>
                <a:ea typeface="Arial" panose="020B0604020202020204" pitchFamily="34" charset="0"/>
              </a:rPr>
              <a:t>P</a:t>
            </a:r>
            <a:r>
              <a:rPr lang="en-US" sz="2000" b="1" baseline="-25000" dirty="0">
                <a:latin typeface="+mj-lt"/>
                <a:ea typeface="Arial" panose="020B0604020202020204" pitchFamily="34" charset="0"/>
              </a:rPr>
              <a:t>i</a:t>
            </a:r>
            <a:r>
              <a:rPr lang="en-US" sz="2000" dirty="0">
                <a:latin typeface="+mj-lt"/>
                <a:ea typeface="Arial" panose="020B0604020202020204" pitchFamily="34" charset="0"/>
              </a:rPr>
              <a:t> changes the message type to a “</a:t>
            </a:r>
            <a:r>
              <a:rPr lang="en-US" sz="2000" b="1" dirty="0">
                <a:solidFill>
                  <a:schemeClr val="accent6"/>
                </a:solidFill>
                <a:latin typeface="+mj-lt"/>
                <a:ea typeface="Arial" panose="020B0604020202020204" pitchFamily="34" charset="0"/>
              </a:rPr>
              <a:t>Coordination</a:t>
            </a:r>
            <a:r>
              <a:rPr lang="en-US" sz="2000" dirty="0">
                <a:latin typeface="+mj-lt"/>
                <a:ea typeface="Arial" panose="020B0604020202020204" pitchFamily="34" charset="0"/>
              </a:rPr>
              <a:t>” message (C) and triggers its circulation in the 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5322E-4382-4DB9-86D1-6DFE0A60E7AE}"/>
              </a:ext>
            </a:extLst>
          </p:cNvPr>
          <p:cNvSpPr/>
          <p:nvPr/>
        </p:nvSpPr>
        <p:spPr>
          <a:xfrm>
            <a:off x="8062773" y="5534110"/>
            <a:ext cx="594703" cy="39425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E: 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1DB3F9-DFD4-4A5D-AA03-26DA5890920F}"/>
              </a:ext>
            </a:extLst>
          </p:cNvPr>
          <p:cNvCxnSpPr/>
          <p:nvPr/>
        </p:nvCxnSpPr>
        <p:spPr>
          <a:xfrm flipH="1" flipV="1">
            <a:off x="8322581" y="5269232"/>
            <a:ext cx="464091" cy="20964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BF94D6-D0E7-49FF-BF72-FE8B4A2942FE}"/>
              </a:ext>
            </a:extLst>
          </p:cNvPr>
          <p:cNvSpPr/>
          <p:nvPr/>
        </p:nvSpPr>
        <p:spPr>
          <a:xfrm>
            <a:off x="8243886" y="3889945"/>
            <a:ext cx="788397" cy="314964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E: 5,6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62BAB5-1E38-4F85-B6A5-A8A9E140A55B}"/>
              </a:ext>
            </a:extLst>
          </p:cNvPr>
          <p:cNvCxnSpPr/>
          <p:nvPr/>
        </p:nvCxnSpPr>
        <p:spPr>
          <a:xfrm flipV="1">
            <a:off x="8236082" y="3062924"/>
            <a:ext cx="0" cy="15430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046AF6A-54F2-4919-A017-198A44A3FAAC}"/>
              </a:ext>
            </a:extLst>
          </p:cNvPr>
          <p:cNvSpPr/>
          <p:nvPr/>
        </p:nvSpPr>
        <p:spPr>
          <a:xfrm>
            <a:off x="7871044" y="1964653"/>
            <a:ext cx="929952" cy="343668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E: 5,6,0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E36645-99BE-4D7F-91CB-F62BDBD5FAE5}"/>
              </a:ext>
            </a:extLst>
          </p:cNvPr>
          <p:cNvCxnSpPr/>
          <p:nvPr/>
        </p:nvCxnSpPr>
        <p:spPr>
          <a:xfrm flipV="1">
            <a:off x="8438286" y="2421527"/>
            <a:ext cx="348386" cy="16733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F3EE3-01B5-4561-8635-14F8DDCC07C6}"/>
              </a:ext>
            </a:extLst>
          </p:cNvPr>
          <p:cNvSpPr/>
          <p:nvPr/>
        </p:nvSpPr>
        <p:spPr>
          <a:xfrm>
            <a:off x="9732843" y="2006777"/>
            <a:ext cx="1124896" cy="29641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E: 5,6,0,1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B3689-FEDD-4182-8B4A-3AFDC31D1CA9}"/>
              </a:ext>
            </a:extLst>
          </p:cNvPr>
          <p:cNvCxnSpPr/>
          <p:nvPr/>
        </p:nvCxnSpPr>
        <p:spPr>
          <a:xfrm>
            <a:off x="9536817" y="2381469"/>
            <a:ext cx="392053" cy="22244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A6D4D30-8ACB-4586-8076-B19ACE284E7A}"/>
              </a:ext>
            </a:extLst>
          </p:cNvPr>
          <p:cNvSpPr/>
          <p:nvPr/>
        </p:nvSpPr>
        <p:spPr>
          <a:xfrm>
            <a:off x="10645339" y="2950651"/>
            <a:ext cx="1251763" cy="307552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E: 5,6,0,1,2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6BC193-3AAC-404A-94FF-49E57B5451AE}"/>
              </a:ext>
            </a:extLst>
          </p:cNvPr>
          <p:cNvCxnSpPr/>
          <p:nvPr/>
        </p:nvCxnSpPr>
        <p:spPr>
          <a:xfrm>
            <a:off x="10506927" y="3076898"/>
            <a:ext cx="189287" cy="47815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3513097-B839-455B-8615-F4E22CDC8D37}"/>
              </a:ext>
            </a:extLst>
          </p:cNvPr>
          <p:cNvSpPr/>
          <p:nvPr/>
        </p:nvSpPr>
        <p:spPr>
          <a:xfrm>
            <a:off x="10620968" y="4397581"/>
            <a:ext cx="1465621" cy="37819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E: 5,6,0,1,2,3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8DD661-8895-42EC-A144-853D4DB32DB3}"/>
              </a:ext>
            </a:extLst>
          </p:cNvPr>
          <p:cNvCxnSpPr/>
          <p:nvPr/>
        </p:nvCxnSpPr>
        <p:spPr>
          <a:xfrm flipH="1">
            <a:off x="10522707" y="4266994"/>
            <a:ext cx="173507" cy="43835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3BC9371-0533-4AFB-B313-D1518080B5C3}"/>
              </a:ext>
            </a:extLst>
          </p:cNvPr>
          <p:cNvSpPr/>
          <p:nvPr/>
        </p:nvSpPr>
        <p:spPr>
          <a:xfrm>
            <a:off x="9648094" y="5320184"/>
            <a:ext cx="1608005" cy="372496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E: 5,6,0,1,2,3,4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0B347-2CDD-48A4-88F6-61208C30A7BA}"/>
              </a:ext>
            </a:extLst>
          </p:cNvPr>
          <p:cNvCxnSpPr/>
          <p:nvPr/>
        </p:nvCxnSpPr>
        <p:spPr>
          <a:xfrm flipH="1">
            <a:off x="9474831" y="5101071"/>
            <a:ext cx="444510" cy="29997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86AB338-B3FF-4A82-8B86-DA9A1CF5F1AB}"/>
              </a:ext>
            </a:extLst>
          </p:cNvPr>
          <p:cNvSpPr/>
          <p:nvPr/>
        </p:nvSpPr>
        <p:spPr>
          <a:xfrm>
            <a:off x="7965209" y="5608150"/>
            <a:ext cx="732105" cy="240689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C: 6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599850-2357-460E-ABCD-1089A92F867D}"/>
              </a:ext>
            </a:extLst>
          </p:cNvPr>
          <p:cNvCxnSpPr/>
          <p:nvPr/>
        </p:nvCxnSpPr>
        <p:spPr>
          <a:xfrm flipH="1" flipV="1">
            <a:off x="8322581" y="5228055"/>
            <a:ext cx="370701" cy="19357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16CE849-3A9B-47A6-91DC-B2B503579650}"/>
              </a:ext>
            </a:extLst>
          </p:cNvPr>
          <p:cNvSpPr/>
          <p:nvPr/>
        </p:nvSpPr>
        <p:spPr>
          <a:xfrm>
            <a:off x="8183511" y="3891685"/>
            <a:ext cx="629586" cy="28542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C: 6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FBDDE8-2989-4F7F-B658-D4DA45FC356A}"/>
              </a:ext>
            </a:extLst>
          </p:cNvPr>
          <p:cNvCxnSpPr/>
          <p:nvPr/>
        </p:nvCxnSpPr>
        <p:spPr>
          <a:xfrm flipV="1">
            <a:off x="8228278" y="3076898"/>
            <a:ext cx="7804" cy="162845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D47A642-B1EE-4A4C-A2AE-DC3E74865A65}"/>
              </a:ext>
            </a:extLst>
          </p:cNvPr>
          <p:cNvSpPr/>
          <p:nvPr/>
        </p:nvSpPr>
        <p:spPr>
          <a:xfrm>
            <a:off x="7855897" y="2027462"/>
            <a:ext cx="612916" cy="232269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C: 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CFD59C-1858-415C-9C08-6064D5807B7C}"/>
              </a:ext>
            </a:extLst>
          </p:cNvPr>
          <p:cNvCxnSpPr/>
          <p:nvPr/>
        </p:nvCxnSpPr>
        <p:spPr>
          <a:xfrm flipV="1">
            <a:off x="8374054" y="2430467"/>
            <a:ext cx="426942" cy="16475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8B1B4CA-E7CA-4421-A205-6EA59872A0A1}"/>
              </a:ext>
            </a:extLst>
          </p:cNvPr>
          <p:cNvSpPr/>
          <p:nvPr/>
        </p:nvSpPr>
        <p:spPr>
          <a:xfrm>
            <a:off x="9750034" y="2019383"/>
            <a:ext cx="761151" cy="292511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C: 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8770A4-E4A2-4DCB-8B2D-B8153EB201A2}"/>
              </a:ext>
            </a:extLst>
          </p:cNvPr>
          <p:cNvCxnSpPr/>
          <p:nvPr/>
        </p:nvCxnSpPr>
        <p:spPr>
          <a:xfrm>
            <a:off x="9551141" y="2352995"/>
            <a:ext cx="377729" cy="26366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12646E8-CA03-4738-9515-FC9AA57647C7}"/>
              </a:ext>
            </a:extLst>
          </p:cNvPr>
          <p:cNvSpPr/>
          <p:nvPr/>
        </p:nvSpPr>
        <p:spPr>
          <a:xfrm>
            <a:off x="10645340" y="2950651"/>
            <a:ext cx="621221" cy="279455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C: 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84F810-05EB-4978-B557-5CC48F37565A}"/>
              </a:ext>
            </a:extLst>
          </p:cNvPr>
          <p:cNvCxnSpPr/>
          <p:nvPr/>
        </p:nvCxnSpPr>
        <p:spPr>
          <a:xfrm>
            <a:off x="10476802" y="3090379"/>
            <a:ext cx="219412" cy="44117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EBA1699-A7DF-46E0-8B05-E21A53B313F2}"/>
              </a:ext>
            </a:extLst>
          </p:cNvPr>
          <p:cNvSpPr/>
          <p:nvPr/>
        </p:nvSpPr>
        <p:spPr>
          <a:xfrm>
            <a:off x="10652367" y="4452795"/>
            <a:ext cx="708517" cy="245760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C: 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5068F2-57D6-42E8-AD61-AEE572394F4D}"/>
              </a:ext>
            </a:extLst>
          </p:cNvPr>
          <p:cNvCxnSpPr/>
          <p:nvPr/>
        </p:nvCxnSpPr>
        <p:spPr>
          <a:xfrm flipH="1">
            <a:off x="10486918" y="4243494"/>
            <a:ext cx="229452" cy="52647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47B100-715F-4DAE-8DFD-11E0EBABA147}"/>
              </a:ext>
            </a:extLst>
          </p:cNvPr>
          <p:cNvCxnSpPr/>
          <p:nvPr/>
        </p:nvCxnSpPr>
        <p:spPr>
          <a:xfrm flipH="1">
            <a:off x="9474831" y="5101071"/>
            <a:ext cx="454039" cy="29997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C4B61D1-068D-4A0F-ACDF-386F8FCDC589}"/>
              </a:ext>
            </a:extLst>
          </p:cNvPr>
          <p:cNvSpPr/>
          <p:nvPr/>
        </p:nvSpPr>
        <p:spPr>
          <a:xfrm>
            <a:off x="9648094" y="5324843"/>
            <a:ext cx="838824" cy="281202"/>
          </a:xfrm>
          <a:prstGeom prst="rect">
            <a:avLst/>
          </a:prstGeom>
          <a:solidFill>
            <a:srgbClr val="1D30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C: 6</a:t>
            </a:r>
          </a:p>
        </p:txBody>
      </p:sp>
      <p:pic>
        <p:nvPicPr>
          <p:cNvPr id="38" name="Picture 13" descr="C:\Documents and Settings\dd\Local Settings\Temporary Internet Files\Content.IE5\0JAXMH8Z\MC900434713[1].wmf">
            <a:extLst>
              <a:ext uri="{FF2B5EF4-FFF2-40B4-BE49-F238E27FC236}">
                <a16:creationId xmlns:a16="http://schemas.microsoft.com/office/drawing/2014/main" id="{3F4BDAFF-3DE3-4392-9FEE-6E979FA15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88" y="5022609"/>
            <a:ext cx="669420" cy="70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96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  <p:bldP spid="27" grpId="0" animBg="1"/>
      <p:bldP spid="27" grpId="1" animBg="1"/>
      <p:bldP spid="30" grpId="0" animBg="1"/>
      <p:bldP spid="30" grpId="1" animBg="1"/>
      <p:bldP spid="32" grpId="0" animBg="1"/>
      <p:bldP spid="32" grpId="1" animBg="1"/>
      <p:bldP spid="34" grpId="0" animBg="1"/>
      <p:bldP spid="34" grpId="1" animBg="1"/>
      <p:bldP spid="37" grpId="0" animBg="1"/>
      <p:bldP spid="37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Election Algorithms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E3AFDB8-0D67-41BD-94DC-49029E86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5036587"/>
            <a:ext cx="8439150" cy="5682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+mj-lt"/>
              </a:rPr>
              <a:t>Assume that: n = Number of processes in the distributed system</a:t>
            </a:r>
          </a:p>
        </p:txBody>
      </p:sp>
      <p:graphicFrame>
        <p:nvGraphicFramePr>
          <p:cNvPr id="40" name="Content Placeholder 3">
            <a:extLst>
              <a:ext uri="{FF2B5EF4-FFF2-40B4-BE49-F238E27FC236}">
                <a16:creationId xmlns:a16="http://schemas.microsoft.com/office/drawing/2014/main" id="{E536EDE1-D758-439B-8AF0-C16068F0E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636069"/>
              </p:ext>
            </p:extLst>
          </p:nvPr>
        </p:nvGraphicFramePr>
        <p:xfrm>
          <a:off x="442914" y="1463041"/>
          <a:ext cx="10606089" cy="30375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0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52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Algorithm</a:t>
                      </a:r>
                      <a:endParaRPr lang="en-US" sz="2000" dirty="0"/>
                    </a:p>
                  </a:txBody>
                  <a:tcPr marT="45672" marB="45672" anchor="ctr">
                    <a:solidFill>
                      <a:srgbClr val="1D30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Number</a:t>
                      </a:r>
                      <a:r>
                        <a:rPr lang="en-US" sz="2400" baseline="0" dirty="0"/>
                        <a:t> of Messages for Electing a Coordinator</a:t>
                      </a:r>
                      <a:endParaRPr lang="en-US" sz="2400" dirty="0"/>
                    </a:p>
                  </a:txBody>
                  <a:tcPr marT="45672" marB="45672" anchor="ctr">
                    <a:solidFill>
                      <a:srgbClr val="1D30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Problems</a:t>
                      </a:r>
                      <a:endParaRPr lang="en-US" sz="2000" dirty="0"/>
                    </a:p>
                  </a:txBody>
                  <a:tcPr marT="45672" marB="45672" anchor="ctr">
                    <a:solidFill>
                      <a:srgbClr val="1D30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4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Bully Algorithm</a:t>
                      </a:r>
                    </a:p>
                  </a:txBody>
                  <a:tcPr marT="45672" marB="4567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T="45672" marB="4567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T="45672" marB="4567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4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Ring Algorithm</a:t>
                      </a:r>
                    </a:p>
                  </a:txBody>
                  <a:tcPr marT="45672" marB="4567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T="45672" marB="4567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T="45672" marB="4567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BBCD88A-4514-42A0-8CA3-917072E56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4" y="2756786"/>
            <a:ext cx="1014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+mj-lt"/>
              </a:rPr>
              <a:t>O(n</a:t>
            </a:r>
            <a:r>
              <a:rPr lang="en-US" altLang="en-US" sz="2800" baseline="50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60F7DD-0439-4C6C-A8B2-86537CC23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2653682"/>
            <a:ext cx="44704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+mj-lt"/>
              </a:rPr>
              <a:t>Large message overhead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23FE0E-6C06-4A91-BD2B-D4EB66880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984" y="3526174"/>
            <a:ext cx="7799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+mj-lt"/>
              </a:rPr>
              <a:t>2n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B753B2-F806-4DE1-B090-2475BF4A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554" y="3309747"/>
            <a:ext cx="456353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800" dirty="0">
                <a:solidFill>
                  <a:schemeClr val="tx1"/>
                </a:solidFill>
                <a:latin typeface="+mj-lt"/>
              </a:rPr>
              <a:t>An overlay ring topology is necessary</a:t>
            </a:r>
          </a:p>
        </p:txBody>
      </p:sp>
    </p:spTree>
    <p:extLst>
      <p:ext uri="{BB962C8B-B14F-4D97-AF65-F5344CB8AC3E}">
        <p14:creationId xmlns:p14="http://schemas.microsoft.com/office/powerpoint/2010/main" val="23341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41" grpId="0"/>
      <p:bldP spid="42" grpId="0"/>
      <p:bldP spid="43" grpId="0"/>
      <p:bldP spid="4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1F2B-6A10-47BD-A808-232A2E15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State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67E88-AEB5-486C-9278-5E308790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i="1" dirty="0"/>
              <a:t>“The global state of a distributed computation is the set of </a:t>
            </a:r>
            <a:r>
              <a:rPr lang="en-US" altLang="en-US" sz="2400" i="1" dirty="0">
                <a:solidFill>
                  <a:srgbClr val="003399"/>
                </a:solidFill>
              </a:rPr>
              <a:t>local states</a:t>
            </a:r>
            <a:r>
              <a:rPr lang="en-US" altLang="en-US" sz="2400" i="1" dirty="0"/>
              <a:t> of all individual processes involved in the computation plus the </a:t>
            </a:r>
            <a:r>
              <a:rPr lang="en-US" altLang="en-US" sz="2400" i="1" dirty="0">
                <a:solidFill>
                  <a:srgbClr val="003399"/>
                </a:solidFill>
              </a:rPr>
              <a:t>state of the communication channels</a:t>
            </a:r>
            <a:r>
              <a:rPr lang="en-US" altLang="en-US" sz="2400" i="1" dirty="0"/>
              <a:t>.”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Knowing the global state of distributed system may be useful for many reasons.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3399"/>
                </a:solidFill>
              </a:rPr>
              <a:t>For example:</a:t>
            </a:r>
            <a:r>
              <a:rPr lang="en-US" altLang="en-US" sz="2400" dirty="0"/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/>
              <a:t>How to know that system is dealing with deadlock or distributed computation has correctly terminated?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6984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7EAD-7FC0-4C3F-A15F-84290301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State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8840-846D-4FCE-B5A1-93E6E73A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Determining global properties: </a:t>
            </a:r>
            <a:r>
              <a:rPr lang="en-US" altLang="en-US" sz="2000" dirty="0"/>
              <a:t>often difficult, but essential for some applications.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Distributed garbage collection:</a:t>
            </a:r>
          </a:p>
          <a:p>
            <a:pPr marL="342900" lvl="1" indent="-342900"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en-US" dirty="0"/>
              <a:t>    </a:t>
            </a:r>
            <a:r>
              <a:rPr lang="en-US" altLang="en-US" sz="2400" dirty="0"/>
              <a:t>Do any references exist to a given object?:</a:t>
            </a:r>
            <a:r>
              <a:rPr lang="en-US" altLang="en-US" dirty="0"/>
              <a:t> </a:t>
            </a:r>
            <a:r>
              <a:rPr lang="en-US" altLang="zh-CN" sz="1800" dirty="0">
                <a:ea typeface="SimSun" panose="02010600030101010101" pitchFamily="2" charset="-122"/>
              </a:rPr>
              <a:t>Collects remote server objects that are no longer referenced by any client in the network</a:t>
            </a:r>
          </a:p>
          <a:p>
            <a:pPr marL="342900" lvl="1" indent="-342900"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Distributed deadlock detection: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</a:t>
            </a:r>
            <a:r>
              <a:rPr lang="en-US" altLang="en-US" sz="2400" dirty="0"/>
              <a:t>Do processes wait in a cycle for each other?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Distributed algorithm termination detection: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</a:t>
            </a:r>
            <a:r>
              <a:rPr lang="en-US" altLang="en-US" sz="2400" dirty="0"/>
              <a:t>Did a set of processes finish all activity? (Consider messages in transit)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All these properties are stable: once they occur, they do not disappear without outside intervention.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151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166D-E281-48E3-B204-3AE5A95A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of GLOBAL STATE (Distributed Snapshot)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F002-B7C8-4004-8A22-E9D06916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distributed snapshot reflects a state in which the distributed system might have been.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A snapshot  reflects a consistent global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3399"/>
                </a:solidFill>
              </a:rPr>
              <a:t>Example:</a:t>
            </a:r>
            <a:r>
              <a:rPr lang="en-US" altLang="en-US" sz="2400" dirty="0"/>
              <a:t> if we have recorded that a process Q has received a message from another process P, then we should also recorded that process P has actually sent that message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Otherwise, a snapshot will contain the recording of messages that have been received but never sent,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Which indicate the inconsistent global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3399"/>
                </a:solidFill>
              </a:rPr>
              <a:t>The reverse condition (P has sent a message that Q has not yet received) is allowed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8989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2C36-77A8-4F39-8DF7-AD90DF5B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Cut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3F51-F0DE-4684-8E89-72E91502F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IN" dirty="0"/>
              <a:t>Global state can be graphically represented by cut</a:t>
            </a:r>
          </a:p>
          <a:p>
            <a:pPr>
              <a:lnSpc>
                <a:spcPct val="80000"/>
              </a:lnSpc>
            </a:pPr>
            <a:r>
              <a:rPr lang="en-IN" dirty="0"/>
              <a:t>It represents the last event recorded for each process</a:t>
            </a:r>
          </a:p>
          <a:p>
            <a:pPr>
              <a:lnSpc>
                <a:spcPct val="80000"/>
              </a:lnSpc>
            </a:pPr>
            <a:r>
              <a:rPr lang="en-IN" dirty="0"/>
              <a:t>2 types of cut: consistent, inconsistent</a:t>
            </a:r>
          </a:p>
          <a:p>
            <a:pPr>
              <a:lnSpc>
                <a:spcPct val="80000"/>
              </a:lnSpc>
            </a:pPr>
            <a:r>
              <a:rPr lang="en-IN" dirty="0"/>
              <a:t>Consistent cut: all recorded message receipts have a corresponding recorded send event</a:t>
            </a:r>
          </a:p>
          <a:p>
            <a:pPr>
              <a:lnSpc>
                <a:spcPct val="80000"/>
              </a:lnSpc>
            </a:pPr>
            <a:r>
              <a:rPr lang="en-IN" dirty="0"/>
              <a:t>Inconsistent cut: no corresponding send event</a:t>
            </a:r>
          </a:p>
          <a:p>
            <a:pPr>
              <a:lnSpc>
                <a:spcPct val="80000"/>
              </a:lnSpc>
            </a:pPr>
            <a:endParaRPr lang="en-IN" dirty="0"/>
          </a:p>
          <a:p>
            <a:pPr>
              <a:lnSpc>
                <a:spcPct val="8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E8FD4-9A64-45D9-A0BC-8B392B47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79" y="3222781"/>
            <a:ext cx="65151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610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6A8C-33F6-4C52-800C-BF9DE6DB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1068-CD8D-43A1-8FFD-2E0A9429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Transaction: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Comes from the database world: the concept of a transaction originates from the database community as a mechanism to maintain the consistency of databases.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Defines a sequence of operations</a:t>
            </a:r>
          </a:p>
          <a:p>
            <a:pPr lvl="1">
              <a:lnSpc>
                <a:spcPct val="80000"/>
              </a:lnSpc>
            </a:pPr>
            <a:endParaRPr lang="en-IN" sz="2800" dirty="0"/>
          </a:p>
          <a:p>
            <a:pPr lvl="1">
              <a:lnSpc>
                <a:spcPct val="80000"/>
              </a:lnSpc>
            </a:pPr>
            <a:r>
              <a:rPr lang="en-IN" sz="2800" dirty="0"/>
              <a:t>A single transaction contains a collection of data accesses/modifications.</a:t>
            </a:r>
          </a:p>
          <a:p>
            <a:pPr lvl="1">
              <a:lnSpc>
                <a:spcPct val="80000"/>
              </a:lnSpc>
            </a:pPr>
            <a:endParaRPr lang="en-IN" sz="2800" dirty="0"/>
          </a:p>
          <a:p>
            <a:pPr lvl="1">
              <a:lnSpc>
                <a:spcPct val="80000"/>
              </a:lnSpc>
            </a:pPr>
            <a:r>
              <a:rPr lang="en-IN" sz="2800" dirty="0"/>
              <a:t>The collection is treated as an “atomic operation” – either all the collections are complete, or none of them do.</a:t>
            </a:r>
          </a:p>
          <a:p>
            <a:pPr lvl="1">
              <a:lnSpc>
                <a:spcPct val="80000"/>
              </a:lnSpc>
            </a:pPr>
            <a:endParaRPr lang="en-IN" sz="2800" dirty="0"/>
          </a:p>
          <a:p>
            <a:pPr lvl="1">
              <a:lnSpc>
                <a:spcPct val="80000"/>
              </a:lnSpc>
            </a:pPr>
            <a:r>
              <a:rPr lang="en-IN" sz="2800" dirty="0"/>
              <a:t>Mechanisms exist for the system to revert to a previously “good state” whenever a transaction prematurely aborts.</a:t>
            </a:r>
          </a:p>
          <a:p>
            <a:pPr lvl="1">
              <a:lnSpc>
                <a:spcPct val="80000"/>
              </a:lnSpc>
            </a:pPr>
            <a:endParaRPr lang="en-IN" sz="1800" dirty="0"/>
          </a:p>
          <a:p>
            <a:pPr lvl="1">
              <a:lnSpc>
                <a:spcPct val="8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204257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CE47-CF0C-45D7-B67D-725AEEBC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Property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E7B47-77AE-4E9D-8946-4D358AAB9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550" y="1458912"/>
            <a:ext cx="7200900" cy="4400550"/>
          </a:xfrm>
        </p:spPr>
      </p:pic>
    </p:spTree>
    <p:extLst>
      <p:ext uri="{BB962C8B-B14F-4D97-AF65-F5344CB8AC3E}">
        <p14:creationId xmlns:p14="http://schemas.microsoft.com/office/powerpoint/2010/main" val="26466032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6A8C-33F6-4C52-800C-BF9DE6DB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1068-CD8D-43A1-8FFD-2E0A9429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endParaRPr lang="en-IN" sz="1800" dirty="0"/>
          </a:p>
          <a:p>
            <a:pPr lvl="1">
              <a:lnSpc>
                <a:spcPct val="80000"/>
              </a:lnSpc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F1CAC-C7DB-4165-91C1-4FD15DC9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040" y="1283110"/>
            <a:ext cx="8822140" cy="344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576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E8EC-D294-4897-8894-25E2EA4A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Classification Of Transactions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03024-0839-43A0-B796-5B4688D7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Flat Transaction:</a:t>
            </a:r>
            <a:r>
              <a:rPr lang="en-IN" dirty="0"/>
              <a:t> this is the model that we have looked at so far. The sequence of operations that satisfies ACID</a:t>
            </a:r>
          </a:p>
          <a:p>
            <a:pPr lvl="1"/>
            <a:r>
              <a:rPr lang="en-IN" dirty="0"/>
              <a:t>Disadvantage: too rigid…. Partial results cannot be committed.</a:t>
            </a:r>
          </a:p>
          <a:p>
            <a:endParaRPr lang="en-IN" dirty="0"/>
          </a:p>
          <a:p>
            <a:r>
              <a:rPr lang="en-IN" b="1" dirty="0"/>
              <a:t>Nested Transaction:</a:t>
            </a:r>
            <a:r>
              <a:rPr lang="en-IN" dirty="0"/>
              <a:t> hierarchy of transactions. A main, parent transaction spawns child sub-transactions to do the real work.</a:t>
            </a:r>
          </a:p>
          <a:p>
            <a:pPr lvl="1"/>
            <a:r>
              <a:rPr lang="en-IN" dirty="0"/>
              <a:t>Disadvantage: problems result when a sub-transaction commits and then the parent aborts the main transaction.</a:t>
            </a:r>
          </a:p>
          <a:p>
            <a:pPr lvl="1"/>
            <a:endParaRPr lang="en-IN" dirty="0"/>
          </a:p>
          <a:p>
            <a:r>
              <a:rPr lang="en-IN" b="1" dirty="0"/>
              <a:t>Distributed Transaction:</a:t>
            </a:r>
            <a:r>
              <a:rPr lang="en-IN" dirty="0"/>
              <a:t> this is sub-transactions operating on distributed data stores.</a:t>
            </a:r>
          </a:p>
          <a:p>
            <a:pPr lvl="1"/>
            <a:r>
              <a:rPr lang="en-IN" dirty="0"/>
              <a:t>Disadvantage: complex mechanisms required to lock the distributed data, as well as commit the entire transaction</a:t>
            </a:r>
          </a:p>
        </p:txBody>
      </p:sp>
    </p:spTree>
    <p:extLst>
      <p:ext uri="{BB962C8B-B14F-4D97-AF65-F5344CB8AC3E}">
        <p14:creationId xmlns:p14="http://schemas.microsoft.com/office/powerpoint/2010/main" val="302844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Coordinated Universal Time (UTC)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All the computers are generally synchronized to a standard time called Coordinated Universal Time (UTC)</a:t>
            </a:r>
          </a:p>
          <a:p>
            <a:pPr lvl="2"/>
            <a:r>
              <a:rPr lang="en-US" sz="2400" dirty="0"/>
              <a:t>UTC is the primary time standard by which the world regulates clocks and time</a:t>
            </a:r>
          </a:p>
          <a:p>
            <a:pPr>
              <a:lnSpc>
                <a:spcPct val="100000"/>
              </a:lnSpc>
            </a:pPr>
            <a:r>
              <a:rPr lang="en-US" dirty="0"/>
              <a:t>Computer servers and online services with UTC receivers can be synchronized by satellite broadcasts</a:t>
            </a:r>
          </a:p>
          <a:p>
            <a:pPr lvl="2"/>
            <a:r>
              <a:rPr lang="en-US" sz="2400" dirty="0"/>
              <a:t>Many popular synchronization protocols in distributed systems use UTC as a reference time to synchronize clocks of computers</a:t>
            </a:r>
          </a:p>
        </p:txBody>
      </p:sp>
    </p:spTree>
    <p:extLst>
      <p:ext uri="{BB962C8B-B14F-4D97-AF65-F5344CB8AC3E}">
        <p14:creationId xmlns:p14="http://schemas.microsoft.com/office/powerpoint/2010/main" val="50929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4315-24A7-415A-A3A7-37DF44B3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Flat Transactions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425B-0012-4222-B832-C56C0D35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Failure --- all changes undone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i="1" dirty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/>
              <a:t>BeginTransaction</a:t>
            </a:r>
            <a:endParaRPr lang="en-US" altLang="en-US" sz="2400" i="1" dirty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/>
              <a:t>accountA</a:t>
            </a:r>
            <a:r>
              <a:rPr lang="en-US" altLang="en-US" sz="2400" i="1" dirty="0"/>
              <a:t> -= 100;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/>
              <a:t>accountB</a:t>
            </a:r>
            <a:r>
              <a:rPr lang="en-US" altLang="en-US" sz="2400" i="1" dirty="0"/>
              <a:t> += 50;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/>
              <a:t>accountC</a:t>
            </a:r>
            <a:r>
              <a:rPr lang="en-US" altLang="en-US" sz="2400" i="1" dirty="0"/>
              <a:t> += 25;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/>
              <a:t>accountD</a:t>
            </a:r>
            <a:r>
              <a:rPr lang="en-US" altLang="en-US" sz="2400" i="1" dirty="0"/>
              <a:t> += 25;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/>
              <a:t>EndTransaction</a:t>
            </a:r>
            <a:endParaRPr lang="en-US" altLang="en-US" sz="2400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6676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6A06-2CC8-4E0D-BDD2-78B400FD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Transaction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C7FB4-7FDA-488C-BFC5-0DB08771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Subdivide a complex transaction into many smaller </a:t>
            </a:r>
            <a:r>
              <a:rPr lang="en-IN" sz="2400" b="0" i="1" u="none" strike="noStrike" baseline="0" dirty="0" err="1">
                <a:latin typeface="Calibri" panose="020F0502020204030204" pitchFamily="34" charset="0"/>
              </a:rPr>
              <a:t>subtransactions</a:t>
            </a:r>
            <a:endParaRPr lang="en-IN" sz="2400" b="0" i="1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As a result, if a single </a:t>
            </a:r>
            <a:r>
              <a:rPr lang="en-IN" sz="2400" b="0" i="1" u="none" strike="noStrike" baseline="0" dirty="0">
                <a:latin typeface="Calibri" panose="020F0502020204030204" pitchFamily="34" charset="0"/>
              </a:rPr>
              <a:t>sub-transaction 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fails, the work that went into others is not necessary wasted</a:t>
            </a:r>
          </a:p>
          <a:p>
            <a:pPr algn="l"/>
            <a:r>
              <a:rPr lang="en-IN" sz="3200" b="0" i="0" u="none" strike="noStrike" baseline="0" dirty="0">
                <a:latin typeface="Calibri" panose="020F0502020204030204" pitchFamily="34" charset="0"/>
              </a:rPr>
              <a:t>Example:</a:t>
            </a:r>
          </a:p>
          <a:p>
            <a:pPr algn="l"/>
            <a:r>
              <a:rPr lang="en-IN" sz="2800" b="0" i="0" u="none" strike="noStrike" baseline="0" dirty="0">
                <a:latin typeface="Calibri" panose="020F0502020204030204" pitchFamily="34" charset="0"/>
              </a:rPr>
              <a:t>Booking a flight</a:t>
            </a:r>
          </a:p>
          <a:p>
            <a:pPr lvl="1" algn="l"/>
            <a:r>
              <a:rPr lang="en-IN" b="0" i="0" u="none" strike="noStrike" baseline="0" dirty="0">
                <a:latin typeface="Calibri" panose="020F0502020204030204" pitchFamily="34" charset="0"/>
              </a:rPr>
              <a:t>A                B</a:t>
            </a:r>
          </a:p>
          <a:p>
            <a:pPr lvl="1"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B             C</a:t>
            </a:r>
          </a:p>
          <a:p>
            <a:pPr lvl="1"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C             D</a:t>
            </a:r>
            <a:endParaRPr lang="en-IN" sz="2400" dirty="0">
              <a:latin typeface="Calibri" panose="020F0502020204030204" pitchFamily="34" charset="0"/>
            </a:endParaRPr>
          </a:p>
          <a:p>
            <a:pPr algn="l"/>
            <a:r>
              <a:rPr lang="en-IN" sz="2800" b="0" i="0" u="none" strike="noStrike" baseline="0" dirty="0">
                <a:latin typeface="Calibri" panose="020F0502020204030204" pitchFamily="34" charset="0"/>
              </a:rPr>
              <a:t>What to do?</a:t>
            </a:r>
          </a:p>
          <a:p>
            <a:pPr lvl="1" algn="l"/>
            <a:r>
              <a:rPr lang="en-IN" b="0" i="0" u="none" strike="noStrike" baseline="0" dirty="0">
                <a:latin typeface="Calibri" panose="020F0502020204030204" pitchFamily="34" charset="0"/>
              </a:rPr>
              <a:t>Abort whole transaction</a:t>
            </a:r>
          </a:p>
          <a:p>
            <a:pPr lvl="1" algn="l"/>
            <a:r>
              <a:rPr lang="en-IN" b="0" i="0" u="none" strike="noStrike" baseline="0" dirty="0">
                <a:latin typeface="Calibri" panose="020F0502020204030204" pitchFamily="34" charset="0"/>
              </a:rPr>
              <a:t>Partially commit transaction and try alternative for aborted part</a:t>
            </a:r>
          </a:p>
          <a:p>
            <a:pPr lvl="1" algn="l"/>
            <a:r>
              <a:rPr lang="en-IN" b="0" i="0" u="none" strike="noStrike" baseline="0" dirty="0">
                <a:latin typeface="Calibri" panose="020F0502020204030204" pitchFamily="34" charset="0"/>
              </a:rPr>
              <a:t>Commit non aborted parts of transaction</a:t>
            </a:r>
            <a:endParaRPr lang="en-IN" dirty="0">
              <a:latin typeface="Calibri" panose="020F0502020204030204" pitchFamily="34" charset="0"/>
            </a:endParaRPr>
          </a:p>
          <a:p>
            <a:pPr lvl="1"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8995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5B95-7A87-4189-A9FE-CD7B770D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Transaction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4122-9A41-4F80-9D10-9A7408F6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Subtransactions</a:t>
            </a:r>
            <a:r>
              <a:rPr lang="en-IN" dirty="0"/>
              <a:t> and parent transactions</a:t>
            </a:r>
          </a:p>
          <a:p>
            <a:r>
              <a:rPr lang="en-IN" dirty="0"/>
              <a:t>Parent transaction may commit even if some </a:t>
            </a:r>
            <a:r>
              <a:rPr lang="en-IN" dirty="0" err="1"/>
              <a:t>subtransactions</a:t>
            </a:r>
            <a:r>
              <a:rPr lang="en-IN" dirty="0"/>
              <a:t> aborted</a:t>
            </a:r>
          </a:p>
          <a:p>
            <a:r>
              <a:rPr lang="en-IN" dirty="0"/>
              <a:t>Parent transaction aborts   all </a:t>
            </a:r>
            <a:r>
              <a:rPr lang="en-IN" dirty="0" err="1"/>
              <a:t>subtransactions</a:t>
            </a:r>
            <a:r>
              <a:rPr lang="en-IN" dirty="0"/>
              <a:t> abort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6522-388B-45C6-9764-CCDC379F4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1684" y="2561303"/>
            <a:ext cx="4275138" cy="2970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48262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1094-FE8F-4C7A-9166-5F2DF927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Transaction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D8E0-6895-46E8-9111-556D094A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Subtransactions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dirty="0" err="1"/>
              <a:t>Subtransaction</a:t>
            </a:r>
            <a:r>
              <a:rPr lang="en-US" altLang="en-US" dirty="0"/>
              <a:t> can abort any time</a:t>
            </a:r>
          </a:p>
          <a:p>
            <a:pPr lvl="1" eaLnBrk="1" hangingPunct="1"/>
            <a:r>
              <a:rPr lang="en-US" altLang="en-US" dirty="0" err="1"/>
              <a:t>Subtransaction</a:t>
            </a:r>
            <a:r>
              <a:rPr lang="en-US" altLang="en-US" dirty="0"/>
              <a:t> cannot commit until parent ready to commit</a:t>
            </a:r>
          </a:p>
          <a:p>
            <a:pPr lvl="2" eaLnBrk="1" hangingPunct="1">
              <a:buClr>
                <a:srgbClr val="800000"/>
              </a:buClr>
              <a:buFont typeface="Wingdings" panose="05000000000000000000" pitchFamily="2" charset="2"/>
              <a:buChar char="§"/>
            </a:pPr>
            <a:r>
              <a:rPr lang="en-US" altLang="en-US" dirty="0" err="1"/>
              <a:t>Subtransaction</a:t>
            </a:r>
            <a:r>
              <a:rPr lang="en-US" altLang="en-US" dirty="0"/>
              <a:t> either aborts or commits provisionally</a:t>
            </a:r>
          </a:p>
          <a:p>
            <a:pPr lvl="2" eaLnBrk="1" hangingPunct="1">
              <a:buClr>
                <a:srgbClr val="80000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Provisionally committed </a:t>
            </a:r>
            <a:r>
              <a:rPr lang="en-US" altLang="en-US" dirty="0" err="1"/>
              <a:t>subtransaction</a:t>
            </a:r>
            <a:r>
              <a:rPr lang="en-US" altLang="en-US" dirty="0"/>
              <a:t> reports provisional commit list, containing all its provisionally committed </a:t>
            </a:r>
            <a:r>
              <a:rPr lang="en-US" altLang="en-US" dirty="0" err="1"/>
              <a:t>subtransactions</a:t>
            </a:r>
            <a:r>
              <a:rPr lang="en-US" altLang="en-US" dirty="0"/>
              <a:t>, to parent</a:t>
            </a:r>
          </a:p>
          <a:p>
            <a:pPr lvl="2" eaLnBrk="1" hangingPunct="1">
              <a:buClr>
                <a:srgbClr val="80000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On abort, all </a:t>
            </a:r>
            <a:r>
              <a:rPr lang="en-US" altLang="en-US" dirty="0" err="1"/>
              <a:t>subtransactions</a:t>
            </a:r>
            <a:r>
              <a:rPr lang="en-US" altLang="en-US" dirty="0"/>
              <a:t> in that list are aborted.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2984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1138-A8B4-48B2-B457-0818EB67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85B0-39D3-4CD8-B8CE-FC35861B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Private Workspace:</a:t>
            </a:r>
          </a:p>
          <a:p>
            <a:pPr lvl="1" eaLnBrk="1" hangingPunct="1"/>
            <a:r>
              <a:rPr lang="en-US" altLang="en-US" sz="2000" dirty="0"/>
              <a:t>Perform all </a:t>
            </a:r>
            <a:r>
              <a:rPr lang="en-US" altLang="en-US" sz="2000" i="1" dirty="0"/>
              <a:t>tentative </a:t>
            </a:r>
            <a:r>
              <a:rPr lang="en-US" altLang="en-US" sz="2000" dirty="0"/>
              <a:t>operations on a </a:t>
            </a:r>
            <a:r>
              <a:rPr lang="en-US" altLang="en-US" sz="2000" i="1" dirty="0"/>
              <a:t>shadow copy </a:t>
            </a:r>
            <a:r>
              <a:rPr lang="en-US" altLang="en-US" sz="2000" dirty="0"/>
              <a:t>of the server state</a:t>
            </a:r>
          </a:p>
          <a:p>
            <a:pPr lvl="1" eaLnBrk="1" hangingPunct="1"/>
            <a:r>
              <a:rPr lang="en-US" altLang="en-US" sz="2000" dirty="0"/>
              <a:t>Atomically swap with main copy on Commit</a:t>
            </a:r>
          </a:p>
          <a:p>
            <a:pPr lvl="1" eaLnBrk="1" hangingPunct="1"/>
            <a:r>
              <a:rPr lang="en-US" altLang="en-US" sz="2000" dirty="0"/>
              <a:t>Discard shadow on Abort.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2918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1138-A8B4-48B2-B457-0818EB67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85B0-39D3-4CD8-B8CE-FC35861B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Writeahead</a:t>
            </a:r>
            <a:r>
              <a:rPr lang="en-US" altLang="en-US" dirty="0"/>
              <a:t> Log:</a:t>
            </a:r>
          </a:p>
          <a:p>
            <a:pPr lvl="1" eaLnBrk="1" hangingPunct="1"/>
            <a:r>
              <a:rPr lang="en-IN" sz="2000" b="0" i="0" u="none" strike="noStrike" baseline="0" dirty="0">
                <a:latin typeface="Calibri" panose="020F0502020204030204" pitchFamily="34" charset="0"/>
              </a:rPr>
              <a:t>Actual files get modified </a:t>
            </a:r>
          </a:p>
          <a:p>
            <a:pPr lvl="1" eaLnBrk="1" hangingPunct="1"/>
            <a:r>
              <a:rPr lang="en-IN" b="0" i="0" u="none" strike="noStrike" baseline="0" dirty="0">
                <a:latin typeface="Calibri" panose="020F0502020204030204" pitchFamily="34" charset="0"/>
              </a:rPr>
              <a:t>Before any block is changed, a record is written to a log</a:t>
            </a:r>
          </a:p>
          <a:p>
            <a:pPr lvl="1" eaLnBrk="1" hangingPunct="1"/>
            <a:r>
              <a:rPr lang="en-IN" b="0" i="0" u="none" strike="noStrike" baseline="0" dirty="0">
                <a:latin typeface="Calibri" panose="020F0502020204030204" pitchFamily="34" charset="0"/>
              </a:rPr>
              <a:t>Log is reverted when a transaction Aborts</a:t>
            </a:r>
            <a:endParaRPr lang="en-US" alt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16C43-A7AF-48BC-9265-0C70E9A6F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09" y="2621525"/>
            <a:ext cx="71437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831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9089-A1EB-40C2-AC28-953A4730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Concurrency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EB37-4D39-4273-A38B-6F41D1DB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 is often necessary to allow transactions to occur simultaneously </a:t>
            </a:r>
            <a:r>
              <a:rPr lang="en-IN" sz="2400" b="0" i="0" u="none" strike="noStrike" baseline="0" dirty="0">
                <a:solidFill>
                  <a:srgbClr val="810000"/>
                </a:solidFill>
                <a:latin typeface="Calibri" panose="020F0502020204030204" pitchFamily="34" charset="0"/>
              </a:rPr>
              <a:t>(for example, to allow multiple travel agents to simultaneously reserve seats on the same flight, Clients accessing bank accounts).</a:t>
            </a:r>
          </a:p>
          <a:p>
            <a:pPr algn="l"/>
            <a:endParaRPr lang="en-IN" sz="2400" b="0" i="0" u="none" strike="noStrike" baseline="0" dirty="0">
              <a:solidFill>
                <a:srgbClr val="810000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Due to the consistency and isolation properties of transactions, concurrent transaction must not be allowed to interfere with each other.</a:t>
            </a:r>
          </a:p>
          <a:p>
            <a:pPr algn="l"/>
            <a:endParaRPr lang="en-IN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Concurrency control algorithms for transactions guarantee </a:t>
            </a:r>
            <a:r>
              <a:rPr lang="en-IN" sz="2400" b="0" i="0" u="none" strike="noStrike" baseline="0" dirty="0">
                <a:solidFill>
                  <a:srgbClr val="00339A"/>
                </a:solidFill>
                <a:latin typeface="Calibri" panose="020F0502020204030204" pitchFamily="34" charset="0"/>
              </a:rPr>
              <a:t>that multiple transactions can be executed simultaneously while providing a result that is the same as if they were executed one after another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.(consistent state)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3173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36C2-7709-4F6C-9E0D-9512EA30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Concurrency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293E-F105-4A91-AD35-A09A35DAE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Concurrency control is best understood in terms of three different managers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alibri" panose="020F0502020204030204" pitchFamily="34" charset="0"/>
              </a:rPr>
              <a:t>(1) Data manager – performs actual read and write operations</a:t>
            </a:r>
          </a:p>
          <a:p>
            <a:pPr marL="0" indent="0" algn="l">
              <a:buNone/>
            </a:pPr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alibri" panose="020F0502020204030204" pitchFamily="34" charset="0"/>
              </a:rPr>
              <a:t>(2) Scheduler – mainly responsible to control Concurrency in such a way that isolation and consistency are met</a:t>
            </a:r>
          </a:p>
          <a:p>
            <a:pPr marL="0" indent="0" algn="l">
              <a:buNone/>
            </a:pPr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alibri" panose="020F0502020204030204" pitchFamily="34" charset="0"/>
              </a:rPr>
              <a:t>(3) Transaction manager – mainly responsible for guaranteeing atomicity of transactions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3130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36C2-7709-4F6C-9E0D-9512EA30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293E-F105-4A91-AD35-A09A35DAE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F74D2-4F15-4994-A1A7-85641962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25" y="1624012"/>
            <a:ext cx="48387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345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33C2-B074-4925-944E-D2E21A25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Serializability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9B61-7774-4E08-B3E7-4F55317A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Main purpose of concurrency control algorithms is to guarantee that multiple transactions can be executed simultaneously while still being isolated at the same time</a:t>
            </a: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The final result should be the same as if the transactions were executed one after other in some specific order</a:t>
            </a: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Which of the following schedules are serialized? A-&gt;b-&gt;c, order is different…c-&gt;b-&gt;a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95656-A01B-4AA0-8C4A-BBA37688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09" y="3034534"/>
            <a:ext cx="70389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2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Time on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does a computer keep track of its time?</a:t>
            </a:r>
          </a:p>
          <a:p>
            <a:pPr marL="714375" lvl="2" indent="-357188"/>
            <a:r>
              <a:rPr lang="en-US" sz="2400" dirty="0"/>
              <a:t>Each computer has a hardware timer </a:t>
            </a:r>
          </a:p>
          <a:p>
            <a:pPr marL="985838" lvl="2" indent="-27146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timer causes an interrupt ‘H’ times a second</a:t>
            </a:r>
          </a:p>
          <a:p>
            <a:pPr marL="714375" lvl="2" indent="-357188"/>
            <a:r>
              <a:rPr lang="en-US" sz="2400" dirty="0"/>
              <a:t>The interrupt handler adds 1 to its Software Clock (C)</a:t>
            </a:r>
          </a:p>
          <a:p>
            <a:pPr marL="265113" lvl="2" indent="-265113">
              <a:lnSpc>
                <a:spcPct val="100000"/>
              </a:lnSpc>
              <a:spcBef>
                <a:spcPts val="1000"/>
              </a:spcBef>
              <a:buFont typeface="Webdings" panose="05030102010509060703" pitchFamily="18" charset="2"/>
              <a:buChar char=""/>
            </a:pPr>
            <a:r>
              <a:rPr lang="en-US" sz="2400" dirty="0"/>
              <a:t>Issues with clocks on a computer</a:t>
            </a:r>
          </a:p>
          <a:p>
            <a:pPr marL="714375" lvl="2" indent="-357188"/>
            <a:r>
              <a:rPr lang="en-US" sz="2400" dirty="0"/>
              <a:t>In practice, the hardware timer is imprecise</a:t>
            </a:r>
          </a:p>
          <a:p>
            <a:pPr marL="985838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does not interrupt ‘H’ times a second due to material imperfections of the hardware and temperature variations</a:t>
            </a:r>
          </a:p>
          <a:p>
            <a:pPr marL="985838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computer counts the time slower or faster than actual time</a:t>
            </a:r>
          </a:p>
          <a:p>
            <a:pPr marL="714375" lvl="2" indent="-357188"/>
            <a:r>
              <a:rPr lang="en-US" sz="2400" dirty="0"/>
              <a:t>Loosely speaking, </a:t>
            </a:r>
            <a:r>
              <a:rPr lang="en-US" sz="2400" dirty="0">
                <a:solidFill>
                  <a:schemeClr val="accent6"/>
                </a:solidFill>
              </a:rPr>
              <a:t>Clock Skew </a:t>
            </a:r>
            <a:r>
              <a:rPr lang="en-US" sz="2400" dirty="0"/>
              <a:t>is the skew between:</a:t>
            </a:r>
          </a:p>
          <a:p>
            <a:pPr marL="985838" indent="-2714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computer clock and the actual time (e.g., UTC)</a:t>
            </a:r>
          </a:p>
        </p:txBody>
      </p:sp>
    </p:spTree>
    <p:extLst>
      <p:ext uri="{BB962C8B-B14F-4D97-AF65-F5344CB8AC3E}">
        <p14:creationId xmlns:p14="http://schemas.microsoft.com/office/powerpoint/2010/main" val="165294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85F7-4C9B-46F8-AEC0-5816CDDA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Dealing with Concurrency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4B30-ABCC-475D-979B-1E5671CE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Pessimistic vs Optimistic concurrency control approaches</a:t>
            </a:r>
          </a:p>
          <a:p>
            <a:r>
              <a:rPr lang="en-IN" b="1" dirty="0"/>
              <a:t>Pessimistic :</a:t>
            </a:r>
            <a:r>
              <a:rPr lang="en-IN" dirty="0"/>
              <a:t> if something can go wrong, it will.</a:t>
            </a:r>
          </a:p>
          <a:p>
            <a:r>
              <a:rPr lang="en-IN" dirty="0"/>
              <a:t>Operations are synchronized/ conflicts are resolved before they carried out/happen.</a:t>
            </a:r>
          </a:p>
          <a:p>
            <a:r>
              <a:rPr lang="en-IN" b="1" dirty="0"/>
              <a:t>Optimistic </a:t>
            </a:r>
            <a:r>
              <a:rPr lang="en-IN" dirty="0"/>
              <a:t>– based on idea: nothing will go wrong.</a:t>
            </a:r>
          </a:p>
          <a:p>
            <a:r>
              <a:rPr lang="en-IN" dirty="0"/>
              <a:t>Synchronization takes place at the end of transaction. If there is conflict, one or more transactions are forced to abort!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Locking (mutual exclusion) - pessimistic</a:t>
            </a:r>
          </a:p>
          <a:p>
            <a:r>
              <a:rPr lang="en-IN" dirty="0"/>
              <a:t>Timestamp Ordering (explicit ordering)- pessimistic</a:t>
            </a:r>
          </a:p>
          <a:p>
            <a:r>
              <a:rPr lang="en-IN" dirty="0"/>
              <a:t>Optimistic Control</a:t>
            </a:r>
          </a:p>
        </p:txBody>
      </p:sp>
    </p:spTree>
    <p:extLst>
      <p:ext uri="{BB962C8B-B14F-4D97-AF65-F5344CB8AC3E}">
        <p14:creationId xmlns:p14="http://schemas.microsoft.com/office/powerpoint/2010/main" val="26440436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B9AA-3B46-403C-8943-E9EDFF0C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4E51-45DC-456F-BEFE-06A0379C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800" b="1" i="0" u="none" strike="noStrike" baseline="0" dirty="0">
                <a:latin typeface="Calibri" panose="020F0502020204030204" pitchFamily="34" charset="0"/>
              </a:rPr>
              <a:t>Pessimistic approach</a:t>
            </a:r>
            <a:r>
              <a:rPr lang="en-IN" sz="2800" b="0" i="0" u="none" strike="noStrike" baseline="0" dirty="0">
                <a:latin typeface="Calibri" panose="020F0502020204030204" pitchFamily="34" charset="0"/>
              </a:rPr>
              <a:t>: prevent illegal schedules</a:t>
            </a:r>
          </a:p>
          <a:p>
            <a:pPr algn="l"/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Operations are synchronized before they are carried out</a:t>
            </a:r>
          </a:p>
          <a:p>
            <a:pPr algn="l"/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Process requests the scheduler to grant a lock for data item and when no longer needed it is requested to release a lock.</a:t>
            </a:r>
          </a:p>
          <a:p>
            <a:pPr algn="l"/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The scheduler is responsible for granting and releasing locks in such a way that legal schedules are produced.</a:t>
            </a:r>
          </a:p>
          <a:p>
            <a:pPr algn="l"/>
            <a:endParaRPr lang="en-IN" dirty="0">
              <a:latin typeface="Arial" panose="020B060402020202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Ensures that only valid schedules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7928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FC7A-B39B-4058-A237-625A7DA7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Basic Two Phase Locking (2PL)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0886-D51E-4A5F-B93B-27730FFC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In two-phase locking(2PL), the scheduler first acquires all the locks in needs during the growing phase and then releases them during shrinking phase with following 3 rules: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alibri" panose="020F0502020204030204" pitchFamily="34" charset="0"/>
              </a:rPr>
              <a:t>(1) When the scheduler receives an operation </a:t>
            </a:r>
            <a:r>
              <a:rPr lang="en-IN" sz="2400" b="0" i="0" u="none" strike="noStrike" baseline="0" dirty="0" err="1">
                <a:latin typeface="Calibri" panose="020F0502020204030204" pitchFamily="34" charset="0"/>
              </a:rPr>
              <a:t>oper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(</a:t>
            </a:r>
            <a:r>
              <a:rPr lang="en-IN" sz="2400" b="0" i="0" u="none" strike="noStrike" baseline="0" dirty="0" err="1">
                <a:latin typeface="Calibri" panose="020F0502020204030204" pitchFamily="34" charset="0"/>
              </a:rPr>
              <a:t>T,x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) from the transaction manager, it tests whether that operation conflicts with any other operation for which it already granted a lock. If there is a conflict, </a:t>
            </a:r>
            <a:r>
              <a:rPr lang="en-IN" sz="2400" b="0" i="0" u="none" strike="noStrike" baseline="0" dirty="0" err="1">
                <a:latin typeface="Calibri" panose="020F0502020204030204" pitchFamily="34" charset="0"/>
              </a:rPr>
              <a:t>oper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(</a:t>
            </a:r>
            <a:r>
              <a:rPr lang="en-IN" sz="2400" b="0" i="0" u="none" strike="noStrike" baseline="0" dirty="0" err="1">
                <a:latin typeface="Calibri" panose="020F0502020204030204" pitchFamily="34" charset="0"/>
              </a:rPr>
              <a:t>T,x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) is delayed and hence transaction T also. If no conflict, the scheduler grants a lock for data item x, and passes the operation to the data manager.</a:t>
            </a:r>
          </a:p>
          <a:p>
            <a:pPr marL="0" indent="0" algn="l">
              <a:buNone/>
            </a:pPr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alibri" panose="020F0502020204030204" pitchFamily="34" charset="0"/>
              </a:rPr>
              <a:t>(2) The scheduler will never release a lock for data item x, until the data manager acknowledges it has performed the operation for which the lock was set.</a:t>
            </a:r>
          </a:p>
          <a:p>
            <a:pPr marL="0" indent="0" algn="l">
              <a:buNone/>
            </a:pPr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Calibri" panose="020F0502020204030204" pitchFamily="34" charset="0"/>
              </a:rPr>
              <a:t>(3) Once the scheduler has released a lock on behalf of T, it will never grant another lock on behalf of T, no matter for which data item T is requesting a lock.</a:t>
            </a:r>
          </a:p>
        </p:txBody>
      </p:sp>
    </p:spTree>
    <p:extLst>
      <p:ext uri="{BB962C8B-B14F-4D97-AF65-F5344CB8AC3E}">
        <p14:creationId xmlns:p14="http://schemas.microsoft.com/office/powerpoint/2010/main" val="28702939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FC7A-B39B-4058-A237-625A7DA7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Basic Two Phase Locking (2PL)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0886-D51E-4A5F-B93B-27730FFC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Conservative/Static 2PL – lock all the items it accesses before the transaction begins execution</a:t>
            </a:r>
          </a:p>
          <a:p>
            <a:pPr algn="l"/>
            <a:endParaRPr lang="en-IN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Problems With Locking:</a:t>
            </a:r>
            <a:endParaRPr lang="en-IN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Cascaded Aborts: </a:t>
            </a:r>
            <a:r>
              <a:rPr lang="en-IN" sz="2400" b="0" i="0" u="none" strike="noStrike" baseline="0" dirty="0">
                <a:solidFill>
                  <a:srgbClr val="00339A"/>
                </a:solidFill>
                <a:latin typeface="Calibri" panose="020F0502020204030204" pitchFamily="34" charset="0"/>
              </a:rPr>
              <a:t>If a transaction (T1) reads the results of a write of another transaction (T2) that is subsequently aborted, then the first transaction (T1) will also have to be aborted.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8782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AF5A-2235-4229-A35C-A3848C94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Timestamp Ordering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6CBB-3FB6-4CC4-92E9-AF7A2B11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Each transaction </a:t>
            </a:r>
            <a:r>
              <a:rPr lang="en-IN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Ti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is assigned with unique timestamp (</a:t>
            </a:r>
            <a:r>
              <a:rPr lang="en-IN" sz="24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ts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IN" sz="24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Ti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)) when it starts.</a:t>
            </a:r>
          </a:p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Each data item has two timestamps:</a:t>
            </a:r>
          </a:p>
          <a:p>
            <a:pPr lvl="1" algn="l"/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read timestamp: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ts</a:t>
            </a:r>
            <a:r>
              <a:rPr lang="en-IN" sz="1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RD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(x) - the timestamp of the last read x</a:t>
            </a:r>
          </a:p>
          <a:p>
            <a:pPr lvl="1" algn="l"/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write timestamp: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ts</a:t>
            </a:r>
            <a:r>
              <a:rPr lang="en-IN" sz="1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WR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(x) - the timestamp of the last committed write x</a:t>
            </a:r>
          </a:p>
          <a:p>
            <a:pPr algn="l"/>
            <a:endParaRPr lang="en-IN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Timestamp ordering rule:</a:t>
            </a:r>
          </a:p>
          <a:p>
            <a:pPr lvl="1" algn="l"/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write request only valid if TS(W) &gt;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ts</a:t>
            </a:r>
            <a:r>
              <a:rPr lang="en-IN" sz="1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WR</a:t>
            </a:r>
            <a:r>
              <a:rPr lang="en-IN" sz="1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TS(W) ≥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ts</a:t>
            </a:r>
            <a:r>
              <a:rPr lang="en-IN" sz="1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RD</a:t>
            </a:r>
            <a:endParaRPr lang="en-IN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algn="l"/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read request only valid if TS(R) &gt; 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ts</a:t>
            </a:r>
            <a:r>
              <a:rPr lang="en-IN" sz="1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WR</a:t>
            </a:r>
            <a:endParaRPr lang="en-IN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743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9DE-129A-4555-8A24-00283120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Optimistic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6AF9-762E-42E5-8EDC-C77383FF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Assume that no conflicts will occur.</a:t>
            </a:r>
          </a:p>
          <a:p>
            <a:pPr lvl="1" algn="l"/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Detect &amp; resolve conflicts at commit time</a:t>
            </a:r>
          </a:p>
          <a:p>
            <a:pPr algn="l"/>
            <a:endParaRPr lang="en-IN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transaction is split into three phases:</a:t>
            </a:r>
          </a:p>
          <a:p>
            <a:pPr lvl="1" algn="l"/>
            <a:r>
              <a:rPr lang="en-IN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Working</a:t>
            </a:r>
          </a:p>
          <a:p>
            <a:pPr lvl="1" algn="l"/>
            <a:r>
              <a:rPr lang="en-IN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Validation</a:t>
            </a:r>
          </a:p>
          <a:p>
            <a:pPr lvl="1" algn="l"/>
            <a:r>
              <a:rPr lang="en-IN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Update</a:t>
            </a:r>
            <a:endParaRPr lang="en-IN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the </a:t>
            </a:r>
            <a:r>
              <a:rPr lang="en-IN" sz="2400" b="0" i="0" u="none" strike="noStrike" baseline="0" dirty="0">
                <a:solidFill>
                  <a:srgbClr val="810000"/>
                </a:solidFill>
                <a:latin typeface="Calibri" panose="020F0502020204030204" pitchFamily="34" charset="0"/>
              </a:rPr>
              <a:t>working phase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operations are carried out on shadow copies with no attempt to detect or order conflicting operations.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In the 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validation phase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the scheduler attempts to detect conflicts with other transactions that were in progress during the working phase. If conflicts are detected then one of the conflicting transactions is aborted.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In the 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update phase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, assuming that the transaction was not aborted, all the updates made on the shadow copy are made permanent. </a:t>
            </a:r>
          </a:p>
        </p:txBody>
      </p:sp>
    </p:spTree>
    <p:extLst>
      <p:ext uri="{BB962C8B-B14F-4D97-AF65-F5344CB8AC3E}">
        <p14:creationId xmlns:p14="http://schemas.microsoft.com/office/powerpoint/2010/main" val="1145891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C6F2-7659-41E5-B566-A043B9CF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Distributed Transactions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A7AF-AAC8-40D3-9AB2-5E83C473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3200" b="0" i="0" u="none" strike="noStrike" baseline="0" dirty="0">
                <a:latin typeface="Calibri" panose="020F0502020204030204" pitchFamily="34" charset="0"/>
              </a:rPr>
              <a:t>In distributed system, a single transaction </a:t>
            </a:r>
            <a:r>
              <a:rPr lang="en-IN" sz="3200" b="0" i="0" u="none" strike="noStrike" baseline="0" dirty="0" err="1">
                <a:latin typeface="Calibri" panose="020F0502020204030204" pitchFamily="34" charset="0"/>
              </a:rPr>
              <a:t>will,in</a:t>
            </a:r>
            <a:r>
              <a:rPr lang="en-IN" sz="3200" b="0" i="0" u="none" strike="noStrike" baseline="0" dirty="0">
                <a:latin typeface="Calibri" panose="020F0502020204030204" pitchFamily="34" charset="0"/>
              </a:rPr>
              <a:t> general, involve several servers:</a:t>
            </a:r>
          </a:p>
          <a:p>
            <a:pPr lvl="1" algn="l"/>
            <a:r>
              <a:rPr lang="en-IN" sz="2800" b="0" i="0" u="none" strike="noStrike" baseline="0" dirty="0">
                <a:latin typeface="Calibri" panose="020F0502020204030204" pitchFamily="34" charset="0"/>
              </a:rPr>
              <a:t>transaction may require several services,</a:t>
            </a:r>
          </a:p>
          <a:p>
            <a:pPr lvl="1" algn="l"/>
            <a:r>
              <a:rPr lang="en-IN" sz="2800" b="0" i="0" u="none" strike="noStrike" baseline="0" dirty="0">
                <a:latin typeface="Calibri" panose="020F0502020204030204" pitchFamily="34" charset="0"/>
              </a:rPr>
              <a:t>transaction involves files stored on different servers</a:t>
            </a:r>
            <a:endParaRPr lang="en-IN" sz="16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2800" b="0" i="0" u="none" strike="noStrike" baseline="0" dirty="0">
                <a:latin typeface="Calibri" panose="020F0502020204030204" pitchFamily="34" charset="0"/>
              </a:rPr>
              <a:t>All servers must agree to </a:t>
            </a:r>
            <a:r>
              <a:rPr lang="en-IN" sz="2800" b="0" i="1" u="none" strike="noStrike" baseline="0" dirty="0">
                <a:latin typeface="Calibri" panose="020F0502020204030204" pitchFamily="34" charset="0"/>
              </a:rPr>
              <a:t>Commit </a:t>
            </a:r>
            <a:r>
              <a:rPr lang="en-IN" sz="2800" b="0" i="0" u="none" strike="noStrike" baseline="0" dirty="0">
                <a:latin typeface="Calibri" panose="020F0502020204030204" pitchFamily="34" charset="0"/>
              </a:rPr>
              <a:t>or </a:t>
            </a:r>
            <a:r>
              <a:rPr lang="en-IN" sz="2800" b="0" i="1" u="none" strike="noStrike" baseline="0" dirty="0">
                <a:latin typeface="Calibri" panose="020F0502020204030204" pitchFamily="34" charset="0"/>
              </a:rPr>
              <a:t>Abort</a:t>
            </a:r>
            <a:r>
              <a:rPr lang="en-IN" sz="2800" b="0" i="0" u="none" strike="noStrike" baseline="0" dirty="0">
                <a:latin typeface="Calibri" panose="020F0502020204030204" pitchFamily="34" charset="0"/>
              </a:rPr>
              <a:t>, and do this atomically.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52220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82E1-E911-401B-B1E7-1D0B6DDC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Flat Transaction</a:t>
            </a:r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BD4E68D-BA97-453F-AA45-E4E3DEEE74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2636" y="1166999"/>
            <a:ext cx="9466729" cy="4984376"/>
          </a:xfrm>
          <a:noFill/>
        </p:spPr>
      </p:pic>
    </p:spTree>
    <p:extLst>
      <p:ext uri="{BB962C8B-B14F-4D97-AF65-F5344CB8AC3E}">
        <p14:creationId xmlns:p14="http://schemas.microsoft.com/office/powerpoint/2010/main" val="107352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66B6-8358-473C-A293-A7C5099D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Nested Transaction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81A8E30-7CE0-4580-8453-BCDE407C43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6283" y="1494211"/>
            <a:ext cx="6239435" cy="4329953"/>
          </a:xfrm>
          <a:noFill/>
        </p:spPr>
      </p:pic>
    </p:spTree>
    <p:extLst>
      <p:ext uri="{BB962C8B-B14F-4D97-AF65-F5344CB8AC3E}">
        <p14:creationId xmlns:p14="http://schemas.microsoft.com/office/powerpoint/2010/main" val="16836152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30EA-988F-4C3B-9B07-18D36DE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Concurrency Control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57AF3-C730-4060-B1A1-2004E280B9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6864" y="863600"/>
            <a:ext cx="6418272" cy="5591175"/>
          </a:xfrm>
          <a:noFill/>
        </p:spPr>
      </p:pic>
    </p:spTree>
    <p:extLst>
      <p:ext uri="{BB962C8B-B14F-4D97-AF65-F5344CB8AC3E}">
        <p14:creationId xmlns:p14="http://schemas.microsoft.com/office/powerpoint/2010/main" val="101017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Skew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B6CBB3-BAA9-42B0-939E-0D9D629E6062}"/>
              </a:ext>
            </a:extLst>
          </p:cNvPr>
          <p:cNvSpPr txBox="1">
            <a:spLocks/>
          </p:cNvSpPr>
          <p:nvPr/>
        </p:nvSpPr>
        <p:spPr>
          <a:xfrm>
            <a:off x="131179" y="863444"/>
            <a:ext cx="11956046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ebdings" panose="05030102010509060703" pitchFamily="18" charset="2"/>
              <a:buChar char="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Clock Skew</a:t>
            </a:r>
            <a:r>
              <a:rPr lang="en-US" dirty="0"/>
              <a:t>: Difference between two clocks at one point in time.</a:t>
            </a:r>
          </a:p>
          <a:p>
            <a:pPr>
              <a:defRPr/>
            </a:pPr>
            <a:r>
              <a:rPr lang="en-US" dirty="0">
                <a:latin typeface="+mj-lt"/>
              </a:rPr>
              <a:t>When the UTC time is </a:t>
            </a:r>
            <a:r>
              <a:rPr lang="en-US" b="1" i="1" dirty="0">
                <a:solidFill>
                  <a:srgbClr val="1D3064"/>
                </a:solidFill>
                <a:latin typeface="+mj-lt"/>
                <a:cs typeface="Courier New" pitchFamily="49" charset="0"/>
              </a:rPr>
              <a:t>t</a:t>
            </a:r>
            <a:r>
              <a:rPr lang="en-US" dirty="0">
                <a:latin typeface="+mj-lt"/>
              </a:rPr>
              <a:t>, let the clock on the computer have a time </a:t>
            </a:r>
            <a:r>
              <a:rPr lang="en-US" b="1" i="1" dirty="0">
                <a:solidFill>
                  <a:srgbClr val="1D3064"/>
                </a:solidFill>
                <a:latin typeface="+mj-lt"/>
                <a:cs typeface="Courier New" pitchFamily="49" charset="0"/>
              </a:rPr>
              <a:t>C(t)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Three types of clocks are possible</a:t>
            </a:r>
          </a:p>
          <a:p>
            <a:pPr lvl="1">
              <a:defRPr/>
            </a:pPr>
            <a:r>
              <a:rPr lang="en-US" sz="2400" dirty="0"/>
              <a:t>Perfect clock:</a:t>
            </a:r>
          </a:p>
          <a:p>
            <a:pPr lvl="2">
              <a:defRPr/>
            </a:pPr>
            <a:r>
              <a:rPr lang="en-US" sz="2000" dirty="0"/>
              <a:t>The timer ticks ‘H’ interrupts a second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b="1" dirty="0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b="1" dirty="0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 = 1</a:t>
            </a:r>
            <a:endParaRPr lang="en-US" sz="2000" b="1" dirty="0">
              <a:solidFill>
                <a:srgbClr val="1D3064"/>
              </a:solidFill>
            </a:endParaRPr>
          </a:p>
          <a:p>
            <a:pPr lvl="1">
              <a:defRPr/>
            </a:pPr>
            <a:r>
              <a:rPr lang="en-US" sz="2400" dirty="0"/>
              <a:t>Fast clock:</a:t>
            </a:r>
          </a:p>
          <a:p>
            <a:pPr lvl="2">
              <a:defRPr/>
            </a:pPr>
            <a:r>
              <a:rPr lang="en-US" sz="2000" dirty="0"/>
              <a:t>The timer ticks more than ‘H’ interrupts a second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b="1" dirty="0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b="1" dirty="0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 &gt; 1</a:t>
            </a:r>
            <a:endParaRPr lang="en-US" sz="2000" b="1" dirty="0">
              <a:solidFill>
                <a:srgbClr val="1D3064"/>
              </a:solidFill>
            </a:endParaRPr>
          </a:p>
          <a:p>
            <a:pPr lvl="1">
              <a:defRPr/>
            </a:pPr>
            <a:r>
              <a:rPr lang="en-US" sz="2400" dirty="0"/>
              <a:t>Slow clock:</a:t>
            </a:r>
          </a:p>
          <a:p>
            <a:pPr lvl="2">
              <a:defRPr/>
            </a:pPr>
            <a:r>
              <a:rPr lang="en-US" sz="2000" dirty="0"/>
              <a:t>The timer ticks less than ‘H’ interrupts a second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b="1" dirty="0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b="1" dirty="0">
                <a:solidFill>
                  <a:srgbClr val="1D3064"/>
                </a:solidFill>
                <a:latin typeface="Courier New" pitchFamily="49" charset="0"/>
                <a:cs typeface="Courier New" pitchFamily="49" charset="0"/>
              </a:rPr>
              <a:t> &lt; 1</a:t>
            </a:r>
            <a:endParaRPr lang="en-US" sz="2000" b="1" dirty="0">
              <a:solidFill>
                <a:srgbClr val="1D3064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4269CD-1992-48A0-81E6-F149B1003BD4}"/>
              </a:ext>
            </a:extLst>
          </p:cNvPr>
          <p:cNvCxnSpPr/>
          <p:nvPr/>
        </p:nvCxnSpPr>
        <p:spPr>
          <a:xfrm>
            <a:off x="8086725" y="2557462"/>
            <a:ext cx="11430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D14986-FE06-4150-9473-CCE7DAE2D305}"/>
              </a:ext>
            </a:extLst>
          </p:cNvPr>
          <p:cNvCxnSpPr/>
          <p:nvPr/>
        </p:nvCxnSpPr>
        <p:spPr>
          <a:xfrm flipV="1">
            <a:off x="9229725" y="2557462"/>
            <a:ext cx="0" cy="19050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102A-1FD2-46F2-BC27-6353C6EA5598}"/>
              </a:ext>
            </a:extLst>
          </p:cNvPr>
          <p:cNvCxnSpPr/>
          <p:nvPr/>
        </p:nvCxnSpPr>
        <p:spPr>
          <a:xfrm flipV="1">
            <a:off x="8086725" y="2557462"/>
            <a:ext cx="1828800" cy="1905000"/>
          </a:xfrm>
          <a:prstGeom prst="straightConnector1">
            <a:avLst/>
          </a:prstGeom>
          <a:ln w="19050">
            <a:solidFill>
              <a:srgbClr val="1D3064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9608B8-99BC-4FFE-8C86-2D1DE5D8C082}"/>
              </a:ext>
            </a:extLst>
          </p:cNvPr>
          <p:cNvCxnSpPr/>
          <p:nvPr/>
        </p:nvCxnSpPr>
        <p:spPr>
          <a:xfrm flipV="1">
            <a:off x="8086725" y="2557462"/>
            <a:ext cx="1143000" cy="19050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9C208E-1C9D-40D0-84D3-9A4068E39C2B}"/>
              </a:ext>
            </a:extLst>
          </p:cNvPr>
          <p:cNvCxnSpPr/>
          <p:nvPr/>
        </p:nvCxnSpPr>
        <p:spPr>
          <a:xfrm flipV="1">
            <a:off x="8086725" y="3243262"/>
            <a:ext cx="1828800" cy="1219200"/>
          </a:xfrm>
          <a:prstGeom prst="straightConnector1">
            <a:avLst/>
          </a:prstGeom>
          <a:ln w="19050">
            <a:solidFill>
              <a:schemeClr val="accent6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AE3904-37CD-49F0-AFBF-3F61483EADAE}"/>
              </a:ext>
            </a:extLst>
          </p:cNvPr>
          <p:cNvCxnSpPr/>
          <p:nvPr/>
        </p:nvCxnSpPr>
        <p:spPr>
          <a:xfrm>
            <a:off x="8086725" y="3700462"/>
            <a:ext cx="1143000" cy="0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5C5358-D827-433F-8607-3245101E62CC}"/>
              </a:ext>
            </a:extLst>
          </p:cNvPr>
          <p:cNvCxnSpPr/>
          <p:nvPr/>
        </p:nvCxnSpPr>
        <p:spPr>
          <a:xfrm>
            <a:off x="8086725" y="3243262"/>
            <a:ext cx="1143000" cy="0"/>
          </a:xfrm>
          <a:prstGeom prst="straightConnector1">
            <a:avLst/>
          </a:prstGeom>
          <a:ln w="12700">
            <a:solidFill>
              <a:srgbClr val="1D306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6BB817-5C5A-4107-8490-D873113E7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4491038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+mn-lt"/>
              </a:rPr>
              <a:t>10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412802" y="2176462"/>
            <a:ext cx="2807523" cy="2990910"/>
            <a:chOff x="7412802" y="2176462"/>
            <a:chExt cx="2807523" cy="299091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746F86D-EB4A-4F2B-8625-A66E348D2FFC}"/>
                </a:ext>
              </a:extLst>
            </p:cNvPr>
            <p:cNvCxnSpPr/>
            <p:nvPr/>
          </p:nvCxnSpPr>
          <p:spPr>
            <a:xfrm>
              <a:off x="8086725" y="4462462"/>
              <a:ext cx="21336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73ABED6-7FBA-4CD5-AA84-E86D32825809}"/>
                </a:ext>
              </a:extLst>
            </p:cNvPr>
            <p:cNvCxnSpPr/>
            <p:nvPr/>
          </p:nvCxnSpPr>
          <p:spPr>
            <a:xfrm flipV="1">
              <a:off x="8086725" y="2176462"/>
              <a:ext cx="0" cy="2286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34">
              <a:extLst>
                <a:ext uri="{FF2B5EF4-FFF2-40B4-BE49-F238E27FC236}">
                  <a16:creationId xmlns:a16="http://schemas.microsoft.com/office/drawing/2014/main" id="{104C864D-769C-4635-A83A-1F0D51FC1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0125" y="4767262"/>
              <a:ext cx="914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  <a:latin typeface="+mn-lt"/>
                </a:rPr>
                <a:t>UTC, </a:t>
              </a:r>
              <a:r>
                <a:rPr lang="en-US" altLang="en-US" sz="2000" dirty="0">
                  <a:solidFill>
                    <a:schemeClr val="tx1"/>
                  </a:solidFill>
                  <a:latin typeface="+mn-lt"/>
                  <a:cs typeface="Courier New" panose="02070309020205020404" pitchFamily="49" charset="0"/>
                </a:rPr>
                <a:t>t</a:t>
              </a:r>
              <a:endParaRPr lang="en-US" altLang="en-US" sz="2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TextBox 35">
              <a:extLst>
                <a:ext uri="{FF2B5EF4-FFF2-40B4-BE49-F238E27FC236}">
                  <a16:creationId xmlns:a16="http://schemas.microsoft.com/office/drawing/2014/main" id="{855EAE94-9453-4C74-9DD6-5BBDA976D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6660357" y="3157508"/>
              <a:ext cx="1905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  <a:latin typeface="+mn-lt"/>
                </a:rPr>
                <a:t>Clock time,</a:t>
              </a:r>
              <a:r>
                <a:rPr lang="en-US" altLang="en-US" sz="2000" dirty="0">
                  <a:solidFill>
                    <a:schemeClr val="tx1"/>
                  </a:solidFill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altLang="en-US" sz="2000" dirty="0" err="1">
                  <a:solidFill>
                    <a:schemeClr val="tx1"/>
                  </a:solidFill>
                  <a:latin typeface="+mn-lt"/>
                  <a:cs typeface="Courier New" panose="02070309020205020404" pitchFamily="49" charset="0"/>
                </a:rPr>
                <a:t>C</a:t>
              </a:r>
              <a:r>
                <a:rPr lang="en-US" altLang="en-US" sz="2000" baseline="-25000" dirty="0" err="1">
                  <a:solidFill>
                    <a:schemeClr val="tx1"/>
                  </a:solidFill>
                  <a:latin typeface="+mn-lt"/>
                  <a:cs typeface="Courier New" panose="02070309020205020404" pitchFamily="49" charset="0"/>
                </a:rPr>
                <a:t>p</a:t>
              </a:r>
              <a:r>
                <a:rPr lang="en-US" altLang="en-US" sz="2000" dirty="0">
                  <a:solidFill>
                    <a:schemeClr val="tx1"/>
                  </a:solidFill>
                  <a:latin typeface="+mn-lt"/>
                  <a:cs typeface="Courier New" panose="02070309020205020404" pitchFamily="49" charset="0"/>
                </a:rPr>
                <a:t>(t)</a:t>
              </a:r>
              <a:endParaRPr lang="en-US" altLang="en-US" sz="2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TextBox 36">
              <a:extLst>
                <a:ext uri="{FF2B5EF4-FFF2-40B4-BE49-F238E27FC236}">
                  <a16:creationId xmlns:a16="http://schemas.microsoft.com/office/drawing/2014/main" id="{8D256305-6621-43D4-9AFC-36ABAE91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5725" y="3119438"/>
              <a:ext cx="3810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+mn-lt"/>
                </a:rPr>
                <a:t>10</a:t>
              </a:r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59AA935F-F513-4897-B086-79409FA5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4325" y="4538663"/>
              <a:ext cx="3048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+mn-lt"/>
                </a:rPr>
                <a:t>0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192112-6BF0-47EF-A054-C90A5DBDF5F5}"/>
              </a:ext>
            </a:extLst>
          </p:cNvPr>
          <p:cNvCxnSpPr/>
          <p:nvPr/>
        </p:nvCxnSpPr>
        <p:spPr>
          <a:xfrm flipV="1">
            <a:off x="9229725" y="3700462"/>
            <a:ext cx="0" cy="76200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A4470A-5188-4B72-9074-4C201E6618C6}"/>
              </a:ext>
            </a:extLst>
          </p:cNvPr>
          <p:cNvCxnSpPr/>
          <p:nvPr/>
        </p:nvCxnSpPr>
        <p:spPr>
          <a:xfrm flipV="1">
            <a:off x="9229725" y="3243262"/>
            <a:ext cx="0" cy="1219200"/>
          </a:xfrm>
          <a:prstGeom prst="straightConnector1">
            <a:avLst/>
          </a:prstGeom>
          <a:ln w="12700">
            <a:solidFill>
              <a:srgbClr val="1D306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167897-6293-4B1A-A4D8-273C3DA08AEB}"/>
              </a:ext>
            </a:extLst>
          </p:cNvPr>
          <p:cNvSpPr txBox="1">
            <a:spLocks noChangeArrowheads="1"/>
          </p:cNvSpPr>
          <p:nvPr/>
        </p:nvSpPr>
        <p:spPr bwMode="auto">
          <a:xfrm rot="18881476">
            <a:off x="8571600" y="2718055"/>
            <a:ext cx="1665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1D3064"/>
                </a:solidFill>
                <a:latin typeface="+mn-lt"/>
              </a:rPr>
              <a:t>Perfect clock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1E5CE0-A984-4DF1-9EB9-FF152564BF30}"/>
              </a:ext>
            </a:extLst>
          </p:cNvPr>
          <p:cNvSpPr txBox="1"/>
          <p:nvPr/>
        </p:nvSpPr>
        <p:spPr>
          <a:xfrm rot="18262911">
            <a:off x="8007351" y="2955896"/>
            <a:ext cx="12954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cs typeface="Arial" charset="0"/>
              </a:rPr>
              <a:t>Fast Clock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5BF35-7E4B-4744-A7A0-40E2499E4A60}"/>
              </a:ext>
            </a:extLst>
          </p:cNvPr>
          <p:cNvSpPr txBox="1">
            <a:spLocks noChangeArrowheads="1"/>
          </p:cNvSpPr>
          <p:nvPr/>
        </p:nvSpPr>
        <p:spPr bwMode="auto">
          <a:xfrm rot="19631558">
            <a:off x="8793163" y="3218626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/>
                </a:solidFill>
                <a:latin typeface="+mn-lt"/>
              </a:rPr>
              <a:t>Slow Clock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4F2FC4-90BD-4FB8-91A5-628EF64D3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2405063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55D81B-DF23-4F15-895C-ABF545C89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576638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+mn-lt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9890938" y="1968473"/>
                <a:ext cx="871842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1D306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1D3064"/>
                              </a:solidFill>
                              <a:latin typeface="Cambria Math" panose="02040503050406030204" pitchFamily="18" charset="0"/>
                            </a:rPr>
                            <m:t>𝒅𝑪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1D3064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1D306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1D3064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i="1" dirty="0">
                  <a:solidFill>
                    <a:srgbClr val="1D3064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938" y="1968473"/>
                <a:ext cx="871842" cy="5845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37343F2-66A0-4B97-9D39-A052F7BC26EE}"/>
                  </a:ext>
                </a:extLst>
              </p:cNvPr>
              <p:cNvSpPr txBox="1"/>
              <p:nvPr/>
            </p:nvSpPr>
            <p:spPr>
              <a:xfrm>
                <a:off x="8319680" y="1942937"/>
                <a:ext cx="986246" cy="584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𝒅𝑪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37343F2-66A0-4B97-9D39-A052F7BC2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680" y="1942937"/>
                <a:ext cx="986246" cy="5845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E9B12D-F0AD-42A2-8F13-62D6C3FD51D2}"/>
                  </a:ext>
                </a:extLst>
              </p:cNvPr>
              <p:cNvSpPr txBox="1"/>
              <p:nvPr/>
            </p:nvSpPr>
            <p:spPr>
              <a:xfrm>
                <a:off x="9564704" y="3516715"/>
                <a:ext cx="871841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𝒅𝑪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i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9E9B12D-F0AD-42A2-8F13-62D6C3FD5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704" y="3516715"/>
                <a:ext cx="871841" cy="5845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/>
          <p:cNvSpPr/>
          <p:nvPr/>
        </p:nvSpPr>
        <p:spPr>
          <a:xfrm>
            <a:off x="8561960" y="5148261"/>
            <a:ext cx="3630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D3064"/>
                </a:solidFill>
                <a:latin typeface="+mj-lt"/>
              </a:rPr>
              <a:t>UTC= Coordinated Universal Time</a:t>
            </a:r>
          </a:p>
        </p:txBody>
      </p:sp>
    </p:spTree>
    <p:extLst>
      <p:ext uri="{BB962C8B-B14F-4D97-AF65-F5344CB8AC3E}">
        <p14:creationId xmlns:p14="http://schemas.microsoft.com/office/powerpoint/2010/main" val="1346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4" grpId="0"/>
      <p:bldP spid="25" grpId="0"/>
      <p:bldP spid="26" grpId="0"/>
      <p:bldP spid="86" grpId="0"/>
      <p:bldP spid="87" grpId="0"/>
      <p:bldP spid="88" grpId="0"/>
      <p:bldP spid="8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C1D1-4204-4EFD-9BFA-10F57FFC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Locking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6D9A-8150-4C1B-AA31-6D8C908D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dirty="0"/>
              <a:t>Distributed 2PL: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Data can be replicated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Scheduler on each machine responsible for locking own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CC0000"/>
                </a:solidFill>
              </a:rPr>
              <a:t>Read lock: contact any replica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CC0000"/>
                </a:solidFill>
              </a:rPr>
              <a:t>Write lock: contact all replicas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8694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49AB-2008-4BEF-A6C2-3575CEDE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Distributed Transaction Organization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8219-48F8-4421-A4B2-655E0220C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Each distributed transaction has a coordinator, the server handling the initial </a:t>
            </a:r>
            <a:r>
              <a:rPr lang="en-IN" sz="2400" b="0" i="0" u="none" strike="noStrike" baseline="0" dirty="0" err="1">
                <a:latin typeface="Calibri" panose="020F0502020204030204" pitchFamily="34" charset="0"/>
              </a:rPr>
              <a:t>BeginTransaction</a:t>
            </a:r>
            <a:r>
              <a:rPr lang="en-IN" sz="2400" b="0" i="0" u="none" strike="noStrike" baseline="0" dirty="0">
                <a:latin typeface="Calibri" panose="020F0502020204030204" pitchFamily="34" charset="0"/>
              </a:rPr>
              <a:t> call</a:t>
            </a:r>
          </a:p>
          <a:p>
            <a:pPr algn="l"/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Coordinator maintains a list of workers, i.e. other servers involved in the transaction</a:t>
            </a:r>
          </a:p>
          <a:p>
            <a:pPr algn="l"/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Each worker needs to know coordinator</a:t>
            </a:r>
          </a:p>
          <a:p>
            <a:pPr algn="l"/>
            <a:endParaRPr lang="en-IN" sz="24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Coordinator is responsible for ensuring that whole transaction is atomically committed or aborted</a:t>
            </a:r>
          </a:p>
          <a:p>
            <a:pPr lvl="1"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Require a distributed commit protocol.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070778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776F-18EE-4C54-BF0D-E5A4CCDE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Distributed Atomic Commit – 2PC Protocol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6CCE-F548-4ED0-81C5-45B32E6D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800" dirty="0"/>
              <a:t>Transaction may only be able to commit when all workers are ready to commit</a:t>
            </a:r>
          </a:p>
          <a:p>
            <a:pPr marL="533400" indent="-533400" eaLnBrk="1" hangingPunct="1"/>
            <a:r>
              <a:rPr lang="en-US" altLang="en-US" sz="2800" dirty="0"/>
              <a:t>Distributed commit requires at least two phases: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rgbClr val="800000"/>
                </a:solidFill>
              </a:rPr>
              <a:t>Voting phase:</a:t>
            </a:r>
            <a:r>
              <a:rPr lang="en-US" altLang="en-US" sz="2400" dirty="0"/>
              <a:t> all workers vote on commit, coordinator then decides whether to commit or abort.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rgbClr val="800000"/>
                </a:solidFill>
              </a:rPr>
              <a:t>Completion phase:</a:t>
            </a:r>
            <a:r>
              <a:rPr lang="en-US" altLang="en-US" sz="2400" dirty="0"/>
              <a:t> all workers commit or abort according to decision.</a:t>
            </a:r>
            <a:endParaRPr lang="en-US" altLang="en-US" sz="2800" b="1" dirty="0">
              <a:solidFill>
                <a:srgbClr val="003399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2625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B7C5-C469-49E9-8E44-06008FEE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 u="none" strike="noStrike" baseline="0" dirty="0">
                <a:latin typeface="Calibri" panose="020F0502020204030204" pitchFamily="34" charset="0"/>
              </a:rPr>
              <a:t>The Protocol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4608-EA9C-4BFF-BD4B-EE13B029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 (Begin Phase 1) The coordinator sends a Request-to-Prepare message to each participant</a:t>
            </a: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The coordinator waits for all participants to vote</a:t>
            </a: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Each participant</a:t>
            </a:r>
          </a:p>
          <a:p>
            <a:pPr lvl="1" algn="l"/>
            <a:r>
              <a:rPr lang="en-IN" b="0" i="0" u="none" strike="noStrike" baseline="0" dirty="0">
                <a:latin typeface="Calibri" panose="020F0502020204030204" pitchFamily="34" charset="0"/>
              </a:rPr>
              <a:t>votes Prepared if it’s ready to commit</a:t>
            </a:r>
          </a:p>
          <a:p>
            <a:pPr lvl="1" algn="l"/>
            <a:r>
              <a:rPr lang="en-IN" b="0" i="0" u="none" strike="noStrike" baseline="0" dirty="0">
                <a:latin typeface="Calibri" panose="020F0502020204030204" pitchFamily="34" charset="0"/>
              </a:rPr>
              <a:t>may vote No for any reason</a:t>
            </a: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(Begin Phase 2) If coordinator receives Prepared from all participants, it decides to commit. Otherwise, it decides to abort.</a:t>
            </a: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The coordinator sends its decision to all participants (i.e. Commit or Abort)</a:t>
            </a: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Participants acknowledge receipt of Commit or Abort by replying Done.</a:t>
            </a:r>
            <a:endParaRPr lang="en-IN" dirty="0">
              <a:latin typeface="Calibri" panose="020F0502020204030204" pitchFamily="34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1190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0062-F02D-4683-BE0B-8DCAA50F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377B-6D8F-495F-A2C9-BF52B5906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99"/>
                </a:solidFill>
              </a:rPr>
              <a:t>Failures can be due to:</a:t>
            </a:r>
          </a:p>
          <a:p>
            <a:pPr lvl="1" eaLnBrk="1" hangingPunct="1"/>
            <a:r>
              <a:rPr lang="en-US" altLang="en-US" dirty="0"/>
              <a:t>server failures/hosts:</a:t>
            </a:r>
          </a:p>
          <a:p>
            <a:pPr lvl="2" eaLnBrk="1" hangingPunct="1"/>
            <a:r>
              <a:rPr lang="en-US" altLang="en-US" dirty="0"/>
              <a:t>If a host fails in the 2PC protocol, then, after being restarted, it aborts all transactions.</a:t>
            </a:r>
          </a:p>
          <a:p>
            <a:pPr lvl="2" algn="ctr" eaLnBrk="1" hangingPunct="1">
              <a:buFontTx/>
              <a:buNone/>
            </a:pPr>
            <a:r>
              <a:rPr lang="en-US" altLang="en-US" u="sng" dirty="0">
                <a:solidFill>
                  <a:srgbClr val="003399"/>
                </a:solidFill>
              </a:rPr>
              <a:t>restarting worker aborts all transactions</a:t>
            </a:r>
          </a:p>
          <a:p>
            <a:pPr lvl="1" eaLnBrk="1" hangingPunct="1"/>
            <a:r>
              <a:rPr lang="en-US" altLang="en-US" dirty="0"/>
              <a:t>Failure of communication channels/network:</a:t>
            </a:r>
          </a:p>
          <a:p>
            <a:pPr lvl="2" eaLnBrk="1" hangingPunct="1"/>
            <a:r>
              <a:rPr lang="en-US" altLang="en-US" dirty="0"/>
              <a:t>coordinator aborts after timeout.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06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16831</TotalTime>
  <Words>7475</Words>
  <Application>Microsoft Office PowerPoint</Application>
  <PresentationFormat>Widescreen</PresentationFormat>
  <Paragraphs>1084</Paragraphs>
  <Slides>94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11" baseType="lpstr">
      <vt:lpstr>MS PGothic</vt:lpstr>
      <vt:lpstr>MS PGothic</vt:lpstr>
      <vt:lpstr>SimSun</vt:lpstr>
      <vt:lpstr>Arial</vt:lpstr>
      <vt:lpstr>Calibri</vt:lpstr>
      <vt:lpstr>Cambria Math</vt:lpstr>
      <vt:lpstr>Courier New</vt:lpstr>
      <vt:lpstr>Helvetica Neue Medium</vt:lpstr>
      <vt:lpstr>Roboto Condensed</vt:lpstr>
      <vt:lpstr>Roboto Condensed Light</vt:lpstr>
      <vt:lpstr>Segoe UI Black</vt:lpstr>
      <vt:lpstr>Webdings</vt:lpstr>
      <vt:lpstr>Wingdings</vt:lpstr>
      <vt:lpstr>Wingdings 2</vt:lpstr>
      <vt:lpstr>Wingdings 3</vt:lpstr>
      <vt:lpstr>Office Theme</vt:lpstr>
      <vt:lpstr>Equation</vt:lpstr>
      <vt:lpstr>PowerPoint Presentation</vt:lpstr>
      <vt:lpstr>Synchronization</vt:lpstr>
      <vt:lpstr>Need for Synchronization – An Example</vt:lpstr>
      <vt:lpstr>Need for Synchronization – An Example</vt:lpstr>
      <vt:lpstr>Clock Synchronization</vt:lpstr>
      <vt:lpstr>Clock synchronization</vt:lpstr>
      <vt:lpstr>Coordinated Universal Time (UTC)</vt:lpstr>
      <vt:lpstr>Tracking Time on a Computer</vt:lpstr>
      <vt:lpstr>Clock Skew</vt:lpstr>
      <vt:lpstr>Clock Skew</vt:lpstr>
      <vt:lpstr>Drifting of Clock</vt:lpstr>
      <vt:lpstr>Dealing with Drift</vt:lpstr>
      <vt:lpstr>Clock synchronization algorithms</vt:lpstr>
      <vt:lpstr>Clock synchronization algorithms</vt:lpstr>
      <vt:lpstr>Cristian’s Algorithm</vt:lpstr>
      <vt:lpstr>Cristian’s Algorithm</vt:lpstr>
      <vt:lpstr>Cristian’s Algorithm</vt:lpstr>
      <vt:lpstr>Cristian’s Algorithm</vt:lpstr>
      <vt:lpstr>Cristian’s Algorithm</vt:lpstr>
      <vt:lpstr>Cristian’s Algorithm</vt:lpstr>
      <vt:lpstr>Berkeley Algorithm</vt:lpstr>
      <vt:lpstr>Berkeley Algorithm</vt:lpstr>
      <vt:lpstr>Logical Clocks</vt:lpstr>
      <vt:lpstr>Lamport’s Logical Clock</vt:lpstr>
      <vt:lpstr>The Happened-before Relation</vt:lpstr>
      <vt:lpstr>Properties of Logical Clock</vt:lpstr>
      <vt:lpstr>Synchronizing Logical Clocks</vt:lpstr>
      <vt:lpstr>Lamport’s Clock Algorithm</vt:lpstr>
      <vt:lpstr>Implementation of Lamport’s Clock</vt:lpstr>
      <vt:lpstr>Implementation of Lamport’s Clock</vt:lpstr>
      <vt:lpstr>Vector Clocks</vt:lpstr>
      <vt:lpstr>Updating Vector Clocks</vt:lpstr>
      <vt:lpstr>Vector Clock Update Algorithm</vt:lpstr>
      <vt:lpstr>Inferring Events with Vector Clocks</vt:lpstr>
      <vt:lpstr>Enforcing Causal Communication</vt:lpstr>
      <vt:lpstr>Mutual Exclusion</vt:lpstr>
      <vt:lpstr>Critical Section </vt:lpstr>
      <vt:lpstr>Types of Distributed Mutual Exclusion</vt:lpstr>
      <vt:lpstr>Permission-based Approaches</vt:lpstr>
      <vt:lpstr>Centralized Mutual Exclusion Algorithm</vt:lpstr>
      <vt:lpstr>Centralized Mutual Exclusion Algorithm</vt:lpstr>
      <vt:lpstr>Centralized Mutual Exclusion Algorithm</vt:lpstr>
      <vt:lpstr>A Centralized Algorithm – Advantages and Disadvantages</vt:lpstr>
      <vt:lpstr>Distributed Mutual Exclusion Algorithm</vt:lpstr>
      <vt:lpstr>Distributed Mutual Exclusion Algorithm</vt:lpstr>
      <vt:lpstr>Distributed Mutual Exclusion Algorithm</vt:lpstr>
      <vt:lpstr>A Token Ring Algorithm</vt:lpstr>
      <vt:lpstr>Failure in Token Ring Algorithm</vt:lpstr>
      <vt:lpstr>Failure in Token Ring Algorithm</vt:lpstr>
      <vt:lpstr>Failure in Token Ring Algorithm</vt:lpstr>
      <vt:lpstr>Comparison of Mutual Exclusion Algorithms</vt:lpstr>
      <vt:lpstr>Need for a Coordinator</vt:lpstr>
      <vt:lpstr>Election in Distributed Systems</vt:lpstr>
      <vt:lpstr>Election Algorithms</vt:lpstr>
      <vt:lpstr>Assumptions</vt:lpstr>
      <vt:lpstr>Election Algorithms</vt:lpstr>
      <vt:lpstr>Bully Algorithm</vt:lpstr>
      <vt:lpstr>Bully Algorithm</vt:lpstr>
      <vt:lpstr>Ring Algorithm</vt:lpstr>
      <vt:lpstr>Ring Algorithm</vt:lpstr>
      <vt:lpstr>Comparison of Election Algorithms</vt:lpstr>
      <vt:lpstr>Global State</vt:lpstr>
      <vt:lpstr>Global State</vt:lpstr>
      <vt:lpstr>Analysis of GLOBAL STATE (Distributed Snapshot) </vt:lpstr>
      <vt:lpstr>Cut</vt:lpstr>
      <vt:lpstr>Transactions</vt:lpstr>
      <vt:lpstr>ACID Property</vt:lpstr>
      <vt:lpstr>Transactions</vt:lpstr>
      <vt:lpstr>Classification Of Transactions</vt:lpstr>
      <vt:lpstr>Flat Transactions</vt:lpstr>
      <vt:lpstr>Nested Transaction</vt:lpstr>
      <vt:lpstr>Nested Transaction</vt:lpstr>
      <vt:lpstr>Nested Transaction</vt:lpstr>
      <vt:lpstr>Transaction Implementation</vt:lpstr>
      <vt:lpstr>Transaction Implementation</vt:lpstr>
      <vt:lpstr>Concurrency Control</vt:lpstr>
      <vt:lpstr>Concurrency control</vt:lpstr>
      <vt:lpstr>PowerPoint Presentation</vt:lpstr>
      <vt:lpstr>Serializability</vt:lpstr>
      <vt:lpstr>Dealing with Concurrency</vt:lpstr>
      <vt:lpstr>Locking</vt:lpstr>
      <vt:lpstr>Basic Two Phase Locking (2PL)</vt:lpstr>
      <vt:lpstr>Basic Two Phase Locking (2PL)</vt:lpstr>
      <vt:lpstr>Timestamp Ordering</vt:lpstr>
      <vt:lpstr>Optimistic Control</vt:lpstr>
      <vt:lpstr>Distributed Transactions</vt:lpstr>
      <vt:lpstr>Distributed Flat Transaction</vt:lpstr>
      <vt:lpstr>Distributed Nested Transaction</vt:lpstr>
      <vt:lpstr>Distributed Concurrency Control</vt:lpstr>
      <vt:lpstr>Distributed Locking</vt:lpstr>
      <vt:lpstr>Distributed Transaction Organization</vt:lpstr>
      <vt:lpstr>Distributed Atomic Commit – 2PC Protocol</vt:lpstr>
      <vt:lpstr>The Protocol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Thoriya</dc:creator>
  <cp:lastModifiedBy>HP</cp:lastModifiedBy>
  <cp:revision>1802</cp:revision>
  <dcterms:created xsi:type="dcterms:W3CDTF">2020-05-01T05:09:15Z</dcterms:created>
  <dcterms:modified xsi:type="dcterms:W3CDTF">2022-04-26T09:32:57Z</dcterms:modified>
</cp:coreProperties>
</file>