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41D11CB-7C23-49A5-8E70-D8C82FA78E0A}" type="datetimeFigureOut">
              <a:rPr lang="en-IN" smtClean="0"/>
              <a:t>02-11-2024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C9EC62-687D-439D-9388-459F1093CDB6}" type="slidenum">
              <a:rPr lang="en-IN" smtClean="0"/>
              <a:t>‹#›</a:t>
            </a:fld>
            <a:endParaRPr lang="en-IN"/>
          </a:p>
        </p:txBody>
      </p:sp>
    </p:spTree>
    <p:extLst>
      <p:ext uri="{BB962C8B-B14F-4D97-AF65-F5344CB8AC3E}">
        <p14:creationId xmlns:p14="http://schemas.microsoft.com/office/powerpoint/2010/main" val="3824118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41D11CB-7C23-49A5-8E70-D8C82FA78E0A}" type="datetimeFigureOut">
              <a:rPr lang="en-IN" smtClean="0"/>
              <a:t>02-11-2024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C9EC62-687D-439D-9388-459F1093CDB6}" type="slidenum">
              <a:rPr lang="en-IN" smtClean="0"/>
              <a:t>‹#›</a:t>
            </a:fld>
            <a:endParaRPr lang="en-IN"/>
          </a:p>
        </p:txBody>
      </p:sp>
    </p:spTree>
    <p:extLst>
      <p:ext uri="{BB962C8B-B14F-4D97-AF65-F5344CB8AC3E}">
        <p14:creationId xmlns:p14="http://schemas.microsoft.com/office/powerpoint/2010/main" val="25427768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41D11CB-7C23-49A5-8E70-D8C82FA78E0A}" type="datetimeFigureOut">
              <a:rPr lang="en-IN" smtClean="0"/>
              <a:t>02-11-2024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C9EC62-687D-439D-9388-459F1093CDB6}" type="slidenum">
              <a:rPr lang="en-IN" smtClean="0"/>
              <a:t>‹#›</a:t>
            </a:fld>
            <a:endParaRPr lang="en-IN"/>
          </a:p>
        </p:txBody>
      </p:sp>
    </p:spTree>
    <p:extLst>
      <p:ext uri="{BB962C8B-B14F-4D97-AF65-F5344CB8AC3E}">
        <p14:creationId xmlns:p14="http://schemas.microsoft.com/office/powerpoint/2010/main" val="3534565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41D11CB-7C23-49A5-8E70-D8C82FA78E0A}" type="datetimeFigureOut">
              <a:rPr lang="en-IN" smtClean="0"/>
              <a:t>02-11-2024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C9EC62-687D-439D-9388-459F1093CDB6}" type="slidenum">
              <a:rPr lang="en-IN" smtClean="0"/>
              <a:t>‹#›</a:t>
            </a:fld>
            <a:endParaRPr lang="en-IN"/>
          </a:p>
        </p:txBody>
      </p:sp>
    </p:spTree>
    <p:extLst>
      <p:ext uri="{BB962C8B-B14F-4D97-AF65-F5344CB8AC3E}">
        <p14:creationId xmlns:p14="http://schemas.microsoft.com/office/powerpoint/2010/main" val="3499742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1D11CB-7C23-49A5-8E70-D8C82FA78E0A}" type="datetimeFigureOut">
              <a:rPr lang="en-IN" smtClean="0"/>
              <a:t>02-11-2024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C9EC62-687D-439D-9388-459F1093CDB6}" type="slidenum">
              <a:rPr lang="en-IN" smtClean="0"/>
              <a:t>‹#›</a:t>
            </a:fld>
            <a:endParaRPr lang="en-IN"/>
          </a:p>
        </p:txBody>
      </p:sp>
    </p:spTree>
    <p:extLst>
      <p:ext uri="{BB962C8B-B14F-4D97-AF65-F5344CB8AC3E}">
        <p14:creationId xmlns:p14="http://schemas.microsoft.com/office/powerpoint/2010/main" val="3104497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41D11CB-7C23-49A5-8E70-D8C82FA78E0A}" type="datetimeFigureOut">
              <a:rPr lang="en-IN" smtClean="0"/>
              <a:t>02-11-2024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C9EC62-687D-439D-9388-459F1093CDB6}" type="slidenum">
              <a:rPr lang="en-IN" smtClean="0"/>
              <a:t>‹#›</a:t>
            </a:fld>
            <a:endParaRPr lang="en-IN"/>
          </a:p>
        </p:txBody>
      </p:sp>
    </p:spTree>
    <p:extLst>
      <p:ext uri="{BB962C8B-B14F-4D97-AF65-F5344CB8AC3E}">
        <p14:creationId xmlns:p14="http://schemas.microsoft.com/office/powerpoint/2010/main" val="1914082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41D11CB-7C23-49A5-8E70-D8C82FA78E0A}" type="datetimeFigureOut">
              <a:rPr lang="en-IN" smtClean="0"/>
              <a:t>02-11-2024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AC9EC62-687D-439D-9388-459F1093CDB6}" type="slidenum">
              <a:rPr lang="en-IN" smtClean="0"/>
              <a:t>‹#›</a:t>
            </a:fld>
            <a:endParaRPr lang="en-IN"/>
          </a:p>
        </p:txBody>
      </p:sp>
    </p:spTree>
    <p:extLst>
      <p:ext uri="{BB962C8B-B14F-4D97-AF65-F5344CB8AC3E}">
        <p14:creationId xmlns:p14="http://schemas.microsoft.com/office/powerpoint/2010/main" val="937885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41D11CB-7C23-49A5-8E70-D8C82FA78E0A}" type="datetimeFigureOut">
              <a:rPr lang="en-IN" smtClean="0"/>
              <a:t>02-11-2024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AC9EC62-687D-439D-9388-459F1093CDB6}" type="slidenum">
              <a:rPr lang="en-IN" smtClean="0"/>
              <a:t>‹#›</a:t>
            </a:fld>
            <a:endParaRPr lang="en-IN"/>
          </a:p>
        </p:txBody>
      </p:sp>
    </p:spTree>
    <p:extLst>
      <p:ext uri="{BB962C8B-B14F-4D97-AF65-F5344CB8AC3E}">
        <p14:creationId xmlns:p14="http://schemas.microsoft.com/office/powerpoint/2010/main" val="3293794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1D11CB-7C23-49A5-8E70-D8C82FA78E0A}" type="datetimeFigureOut">
              <a:rPr lang="en-IN" smtClean="0"/>
              <a:t>02-11-2024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AC9EC62-687D-439D-9388-459F1093CDB6}" type="slidenum">
              <a:rPr lang="en-IN" smtClean="0"/>
              <a:t>‹#›</a:t>
            </a:fld>
            <a:endParaRPr lang="en-IN"/>
          </a:p>
        </p:txBody>
      </p:sp>
    </p:spTree>
    <p:extLst>
      <p:ext uri="{BB962C8B-B14F-4D97-AF65-F5344CB8AC3E}">
        <p14:creationId xmlns:p14="http://schemas.microsoft.com/office/powerpoint/2010/main" val="2519430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1D11CB-7C23-49A5-8E70-D8C82FA78E0A}" type="datetimeFigureOut">
              <a:rPr lang="en-IN" smtClean="0"/>
              <a:t>02-11-2024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C9EC62-687D-439D-9388-459F1093CDB6}" type="slidenum">
              <a:rPr lang="en-IN" smtClean="0"/>
              <a:t>‹#›</a:t>
            </a:fld>
            <a:endParaRPr lang="en-IN"/>
          </a:p>
        </p:txBody>
      </p:sp>
    </p:spTree>
    <p:extLst>
      <p:ext uri="{BB962C8B-B14F-4D97-AF65-F5344CB8AC3E}">
        <p14:creationId xmlns:p14="http://schemas.microsoft.com/office/powerpoint/2010/main" val="3706657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1D11CB-7C23-49A5-8E70-D8C82FA78E0A}" type="datetimeFigureOut">
              <a:rPr lang="en-IN" smtClean="0"/>
              <a:t>02-11-2024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C9EC62-687D-439D-9388-459F1093CDB6}" type="slidenum">
              <a:rPr lang="en-IN" smtClean="0"/>
              <a:t>‹#›</a:t>
            </a:fld>
            <a:endParaRPr lang="en-IN"/>
          </a:p>
        </p:txBody>
      </p:sp>
    </p:spTree>
    <p:extLst>
      <p:ext uri="{BB962C8B-B14F-4D97-AF65-F5344CB8AC3E}">
        <p14:creationId xmlns:p14="http://schemas.microsoft.com/office/powerpoint/2010/main" val="30720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1D11CB-7C23-49A5-8E70-D8C82FA78E0A}" type="datetimeFigureOut">
              <a:rPr lang="en-IN" smtClean="0"/>
              <a:t>02-11-2024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C9EC62-687D-439D-9388-459F1093CDB6}" type="slidenum">
              <a:rPr lang="en-IN" smtClean="0"/>
              <a:t>‹#›</a:t>
            </a:fld>
            <a:endParaRPr lang="en-IN"/>
          </a:p>
        </p:txBody>
      </p:sp>
    </p:spTree>
    <p:extLst>
      <p:ext uri="{BB962C8B-B14F-4D97-AF65-F5344CB8AC3E}">
        <p14:creationId xmlns:p14="http://schemas.microsoft.com/office/powerpoint/2010/main" val="16944242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f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rgbClr val="7030A0"/>
                </a:solidFill>
              </a:rPr>
              <a:t>Airline Passenger Referral Prediction</a:t>
            </a:r>
            <a:endParaRPr lang="en-IN" b="1" dirty="0">
              <a:solidFill>
                <a:srgbClr val="7030A0"/>
              </a:solidFill>
            </a:endParaRPr>
          </a:p>
        </p:txBody>
      </p:sp>
      <p:sp>
        <p:nvSpPr>
          <p:cNvPr id="3" name="Subtitle 2"/>
          <p:cNvSpPr>
            <a:spLocks noGrp="1"/>
          </p:cNvSpPr>
          <p:nvPr>
            <p:ph type="subTitle" idx="1"/>
          </p:nvPr>
        </p:nvSpPr>
        <p:spPr>
          <a:xfrm>
            <a:off x="1524000" y="4082602"/>
            <a:ext cx="9144000" cy="1175197"/>
          </a:xfrm>
        </p:spPr>
        <p:txBody>
          <a:bodyPr>
            <a:normAutofit/>
          </a:bodyPr>
          <a:lstStyle/>
          <a:p>
            <a:r>
              <a:rPr lang="en-US" sz="6000" dirty="0" smtClean="0">
                <a:solidFill>
                  <a:srgbClr val="002060"/>
                </a:solidFill>
              </a:rPr>
              <a:t>BY HIMANSHU ARORA</a:t>
            </a:r>
            <a:endParaRPr lang="en-IN" sz="6000" dirty="0">
              <a:solidFill>
                <a:srgbClr val="002060"/>
              </a:solidFill>
            </a:endParaRPr>
          </a:p>
        </p:txBody>
      </p:sp>
    </p:spTree>
    <p:extLst>
      <p:ext uri="{BB962C8B-B14F-4D97-AF65-F5344CB8AC3E}">
        <p14:creationId xmlns:p14="http://schemas.microsoft.com/office/powerpoint/2010/main" val="29519053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4547"/>
            <a:ext cx="10515600" cy="1146220"/>
          </a:xfrm>
        </p:spPr>
        <p:txBody>
          <a:bodyPr>
            <a:normAutofit/>
          </a:bodyPr>
          <a:lstStyle/>
          <a:p>
            <a:r>
              <a:rPr lang="en-US" sz="4800" b="1" dirty="0">
                <a:solidFill>
                  <a:schemeClr val="tx2">
                    <a:lumMod val="50000"/>
                  </a:schemeClr>
                </a:solidFill>
              </a:rPr>
              <a:t>Growth of the Airline Industry:</a:t>
            </a:r>
            <a:endParaRPr lang="en-IN" sz="4800" b="1" dirty="0">
              <a:solidFill>
                <a:schemeClr val="tx2">
                  <a:lumMod val="50000"/>
                </a:schemeClr>
              </a:solidFill>
            </a:endParaRPr>
          </a:p>
        </p:txBody>
      </p:sp>
      <p:sp>
        <p:nvSpPr>
          <p:cNvPr id="3" name="Content Placeholder 2"/>
          <p:cNvSpPr>
            <a:spLocks noGrp="1"/>
          </p:cNvSpPr>
          <p:nvPr>
            <p:ph idx="1"/>
          </p:nvPr>
        </p:nvSpPr>
        <p:spPr>
          <a:xfrm>
            <a:off x="838200" y="1043190"/>
            <a:ext cx="10515600" cy="5133774"/>
          </a:xfrm>
        </p:spPr>
        <p:txBody>
          <a:bodyPr/>
          <a:lstStyle/>
          <a:p>
            <a:pPr algn="just"/>
            <a:r>
              <a:rPr lang="en-US" dirty="0"/>
              <a:t>The airline industry has experienced significant growth over the past decade, driven by increasing travel demand and globalization. </a:t>
            </a:r>
            <a:endParaRPr lang="en-US" dirty="0" smtClean="0"/>
          </a:p>
          <a:p>
            <a:pPr algn="just"/>
            <a:r>
              <a:rPr lang="en-US" dirty="0" smtClean="0"/>
              <a:t>This </a:t>
            </a:r>
            <a:r>
              <a:rPr lang="en-US" dirty="0"/>
              <a:t>chart highlights the upward trend in passenger numbers and revenue, emphasizing the industry's economic significance</a:t>
            </a:r>
            <a:r>
              <a:rPr lang="en-US" dirty="0" smtClean="0"/>
              <a:t>.</a:t>
            </a:r>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259" y="2743200"/>
            <a:ext cx="10340662" cy="3528811"/>
          </a:xfrm>
          <a:prstGeom prst="rect">
            <a:avLst/>
          </a:prstGeom>
        </p:spPr>
      </p:pic>
    </p:spTree>
    <p:extLst>
      <p:ext uri="{BB962C8B-B14F-4D97-AF65-F5344CB8AC3E}">
        <p14:creationId xmlns:p14="http://schemas.microsoft.com/office/powerpoint/2010/main" val="23292047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5910"/>
            <a:ext cx="10515600" cy="940158"/>
          </a:xfrm>
        </p:spPr>
        <p:txBody>
          <a:bodyPr>
            <a:normAutofit/>
          </a:bodyPr>
          <a:lstStyle/>
          <a:p>
            <a:r>
              <a:rPr lang="en-IN" sz="4800" b="1" dirty="0"/>
              <a:t>Happy Customer Interaction:</a:t>
            </a:r>
            <a:endParaRPr lang="en-IN" sz="4800" dirty="0"/>
          </a:p>
        </p:txBody>
      </p:sp>
      <p:sp>
        <p:nvSpPr>
          <p:cNvPr id="3" name="Content Placeholder 2"/>
          <p:cNvSpPr>
            <a:spLocks noGrp="1"/>
          </p:cNvSpPr>
          <p:nvPr>
            <p:ph idx="1"/>
          </p:nvPr>
        </p:nvSpPr>
        <p:spPr>
          <a:xfrm>
            <a:off x="838200" y="1056068"/>
            <a:ext cx="10515600" cy="5120895"/>
          </a:xfrm>
        </p:spPr>
        <p:txBody>
          <a:bodyPr/>
          <a:lstStyle/>
          <a:p>
            <a:pPr algn="just"/>
            <a:r>
              <a:rPr lang="en-US" dirty="0"/>
              <a:t>Customer satisfaction is paramount for airlines. </a:t>
            </a:r>
            <a:endParaRPr lang="en-US" dirty="0" smtClean="0"/>
          </a:p>
          <a:p>
            <a:pPr algn="just"/>
            <a:r>
              <a:rPr lang="en-US" dirty="0" smtClean="0"/>
              <a:t>This </a:t>
            </a:r>
            <a:r>
              <a:rPr lang="en-US" dirty="0"/>
              <a:t>image showcases the importance of positive interactions between airline employees and passengers, contributing to a pleasant travel experience and fostering customer loyalty</a:t>
            </a:r>
            <a:r>
              <a:rPr lang="en-US" dirty="0" smtClean="0"/>
              <a:t>.</a:t>
            </a:r>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7365" y="2882251"/>
            <a:ext cx="4781550" cy="340263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8080" y="2882251"/>
            <a:ext cx="5707757" cy="3402640"/>
          </a:xfrm>
          <a:prstGeom prst="rect">
            <a:avLst/>
          </a:prstGeom>
        </p:spPr>
      </p:pic>
    </p:spTree>
    <p:extLst>
      <p:ext uri="{BB962C8B-B14F-4D97-AF65-F5344CB8AC3E}">
        <p14:creationId xmlns:p14="http://schemas.microsoft.com/office/powerpoint/2010/main" val="2605575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901520"/>
          </a:xfrm>
        </p:spPr>
        <p:txBody>
          <a:bodyPr/>
          <a:lstStyle/>
          <a:p>
            <a:r>
              <a:rPr lang="en-IN" b="1" dirty="0">
                <a:solidFill>
                  <a:srgbClr val="002060"/>
                </a:solidFill>
              </a:rPr>
              <a:t>Machine Learning Model</a:t>
            </a:r>
            <a:endParaRPr lang="en-IN" dirty="0">
              <a:solidFill>
                <a:srgbClr val="002060"/>
              </a:solidFill>
            </a:endParaRPr>
          </a:p>
        </p:txBody>
      </p:sp>
      <p:sp>
        <p:nvSpPr>
          <p:cNvPr id="3" name="Content Placeholder 2"/>
          <p:cNvSpPr>
            <a:spLocks noGrp="1"/>
          </p:cNvSpPr>
          <p:nvPr>
            <p:ph idx="1"/>
          </p:nvPr>
        </p:nvSpPr>
        <p:spPr>
          <a:xfrm>
            <a:off x="838200" y="901521"/>
            <a:ext cx="10515600" cy="5275442"/>
          </a:xfrm>
        </p:spPr>
        <p:txBody>
          <a:bodyPr/>
          <a:lstStyle/>
          <a:p>
            <a:pPr algn="just"/>
            <a:r>
              <a:rPr lang="en-IN" dirty="0"/>
              <a:t>Our project utilizes a machine learning model to predict passenger referrals. This visual representation illustrates the model's architecture and the key features used to make accurate predictions, enabling airlines to identify potential referrers </a:t>
            </a:r>
            <a:r>
              <a:rPr lang="en-IN" dirty="0" smtClean="0"/>
              <a:t>effectively.</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1955" y="2633730"/>
            <a:ext cx="9028090" cy="4224270"/>
          </a:xfrm>
          <a:prstGeom prst="rect">
            <a:avLst/>
          </a:prstGeom>
        </p:spPr>
      </p:pic>
    </p:spTree>
    <p:extLst>
      <p:ext uri="{BB962C8B-B14F-4D97-AF65-F5344CB8AC3E}">
        <p14:creationId xmlns:p14="http://schemas.microsoft.com/office/powerpoint/2010/main" val="19719554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403798"/>
          </a:xfrm>
        </p:spPr>
        <p:txBody>
          <a:bodyPr/>
          <a:lstStyle/>
          <a:p>
            <a:r>
              <a:rPr lang="en-IN" b="1" dirty="0">
                <a:solidFill>
                  <a:srgbClr val="002060"/>
                </a:solidFill>
              </a:rPr>
              <a:t>Timeline of Machine Learning in Airlines</a:t>
            </a:r>
            <a:endParaRPr lang="en-IN" dirty="0">
              <a:solidFill>
                <a:srgbClr val="002060"/>
              </a:solidFill>
            </a:endParaRPr>
          </a:p>
        </p:txBody>
      </p:sp>
      <p:sp>
        <p:nvSpPr>
          <p:cNvPr id="3" name="Content Placeholder 2"/>
          <p:cNvSpPr>
            <a:spLocks noGrp="1"/>
          </p:cNvSpPr>
          <p:nvPr>
            <p:ph idx="1"/>
          </p:nvPr>
        </p:nvSpPr>
        <p:spPr>
          <a:xfrm>
            <a:off x="838200" y="1146220"/>
            <a:ext cx="10515600" cy="5030743"/>
          </a:xfrm>
        </p:spPr>
        <p:txBody>
          <a:bodyPr/>
          <a:lstStyle/>
          <a:p>
            <a:pPr algn="just"/>
            <a:r>
              <a:rPr lang="en-IN" dirty="0"/>
              <a:t>Machine learning has been gradually integrated into the airline industry over the past 10 years. This timeline highlights key milestones, showcasing the evolution of its applications, from predicting flight delays to personalizing customer recommendations.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7132" y="2743199"/>
            <a:ext cx="8615967" cy="3433763"/>
          </a:xfrm>
          <a:prstGeom prst="rect">
            <a:avLst/>
          </a:prstGeom>
        </p:spPr>
      </p:pic>
    </p:spTree>
    <p:extLst>
      <p:ext uri="{BB962C8B-B14F-4D97-AF65-F5344CB8AC3E}">
        <p14:creationId xmlns:p14="http://schemas.microsoft.com/office/powerpoint/2010/main" val="23128546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Expectations for 2025</a:t>
            </a:r>
            <a:r>
              <a:rPr lang="en-IN" dirty="0"/>
              <a:t/>
            </a:r>
            <a:br>
              <a:rPr lang="en-IN" dirty="0"/>
            </a:br>
            <a:endParaRPr lang="en-IN" dirty="0"/>
          </a:p>
        </p:txBody>
      </p:sp>
      <p:sp>
        <p:nvSpPr>
          <p:cNvPr id="3" name="Content Placeholder 2"/>
          <p:cNvSpPr>
            <a:spLocks noGrp="1"/>
          </p:cNvSpPr>
          <p:nvPr>
            <p:ph idx="1"/>
          </p:nvPr>
        </p:nvSpPr>
        <p:spPr>
          <a:xfrm>
            <a:off x="838200" y="1004552"/>
            <a:ext cx="10515600" cy="5172411"/>
          </a:xfrm>
        </p:spPr>
        <p:txBody>
          <a:bodyPr/>
          <a:lstStyle/>
          <a:p>
            <a:pPr algn="just"/>
            <a:r>
              <a:rPr lang="en-IN" b="1" dirty="0"/>
              <a:t>Futuristic Airplane:</a:t>
            </a:r>
            <a:r>
              <a:rPr lang="en-IN" dirty="0"/>
              <a:t> "The future of air travel will be shaped by advanced technologies, including machine learning. This image depicts a futuristic airplane equipped with intelligent systems, showcasing the potential for enhanced safety, efficiency, and passenger </a:t>
            </a:r>
            <a:r>
              <a:rPr lang="en-IN" dirty="0" smtClean="0"/>
              <a:t>comfort”.</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5697" y="2975019"/>
            <a:ext cx="9460606" cy="3515931"/>
          </a:xfrm>
          <a:prstGeom prst="rect">
            <a:avLst/>
          </a:prstGeom>
        </p:spPr>
      </p:pic>
    </p:spTree>
    <p:extLst>
      <p:ext uri="{BB962C8B-B14F-4D97-AF65-F5344CB8AC3E}">
        <p14:creationId xmlns:p14="http://schemas.microsoft.com/office/powerpoint/2010/main" val="16720302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4546"/>
            <a:ext cx="10515600" cy="1300768"/>
          </a:xfrm>
        </p:spPr>
        <p:txBody>
          <a:bodyPr/>
          <a:lstStyle/>
          <a:p>
            <a:r>
              <a:rPr lang="en-IN" b="1" dirty="0"/>
              <a:t>Predictive Maintenance Diagram</a:t>
            </a:r>
            <a:endParaRPr lang="en-IN" dirty="0"/>
          </a:p>
        </p:txBody>
      </p:sp>
      <p:sp>
        <p:nvSpPr>
          <p:cNvPr id="3" name="Content Placeholder 2"/>
          <p:cNvSpPr>
            <a:spLocks noGrp="1"/>
          </p:cNvSpPr>
          <p:nvPr>
            <p:ph idx="1"/>
          </p:nvPr>
        </p:nvSpPr>
        <p:spPr>
          <a:xfrm>
            <a:off x="838200" y="1184856"/>
            <a:ext cx="10515600" cy="4992107"/>
          </a:xfrm>
        </p:spPr>
        <p:txBody>
          <a:bodyPr/>
          <a:lstStyle/>
          <a:p>
            <a:r>
              <a:rPr lang="en-IN" dirty="0"/>
              <a:t>"Machine learning can revolutionize aircraft maintenance. This diagram illustrates the benefits of using predictive maintenance, enabling airlines to identify potential issues before they occur, minimizing downtime, and ensuring safer operations."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4335" y="2846231"/>
            <a:ext cx="10689465" cy="3908738"/>
          </a:xfrm>
          <a:prstGeom prst="rect">
            <a:avLst/>
          </a:prstGeom>
        </p:spPr>
      </p:pic>
    </p:spTree>
    <p:extLst>
      <p:ext uri="{BB962C8B-B14F-4D97-AF65-F5344CB8AC3E}">
        <p14:creationId xmlns:p14="http://schemas.microsoft.com/office/powerpoint/2010/main" val="31270949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4"/>
            <a:ext cx="10515600" cy="1643980"/>
          </a:xfrm>
        </p:spPr>
        <p:txBody>
          <a:bodyPr>
            <a:noAutofit/>
          </a:bodyPr>
          <a:lstStyle/>
          <a:p>
            <a:pPr algn="ctr"/>
            <a:r>
              <a:rPr lang="en-US" sz="6000" b="1" dirty="0" smtClean="0"/>
              <a:t>Airline Passenger Referral Prediction.</a:t>
            </a:r>
            <a:endParaRPr lang="en-IN" sz="6000"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2107" y="2009104"/>
            <a:ext cx="8847785" cy="4546242"/>
          </a:xfrm>
        </p:spPr>
      </p:pic>
    </p:spTree>
    <p:extLst>
      <p:ext uri="{BB962C8B-B14F-4D97-AF65-F5344CB8AC3E}">
        <p14:creationId xmlns:p14="http://schemas.microsoft.com/office/powerpoint/2010/main" val="22445147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1020</TotalTime>
  <Words>221</Words>
  <Application>Microsoft Office PowerPoint</Application>
  <PresentationFormat>Widescreen</PresentationFormat>
  <Paragraphs>17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Airline Passenger Referral Prediction</vt:lpstr>
      <vt:lpstr>Growth of the Airline Industry:</vt:lpstr>
      <vt:lpstr>Happy Customer Interaction:</vt:lpstr>
      <vt:lpstr>Machine Learning Model</vt:lpstr>
      <vt:lpstr>Timeline of Machine Learning in Airlines</vt:lpstr>
      <vt:lpstr>Expectations for 2025 </vt:lpstr>
      <vt:lpstr>Predictive Maintenance Diagram</vt:lpstr>
      <vt:lpstr>Airline Passenger Referral Prediction.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7</cp:revision>
  <dcterms:created xsi:type="dcterms:W3CDTF">2024-10-30T17:32:06Z</dcterms:created>
  <dcterms:modified xsi:type="dcterms:W3CDTF">2024-11-02T15:42:16Z</dcterms:modified>
</cp:coreProperties>
</file>