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63" r:id="rId5"/>
    <p:sldId id="266" r:id="rId6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50" autoAdjust="0"/>
  </p:normalViewPr>
  <p:slideViewPr>
    <p:cSldViewPr snapToGrid="0">
      <p:cViewPr>
        <p:scale>
          <a:sx n="150" d="100"/>
          <a:sy n="150" d="100"/>
        </p:scale>
        <p:origin x="614" y="-43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89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5B8B09-96B4-42B6-BBA5-CD52F33A21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A1D75-31CA-40EC-B32C-88BC017FB6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6DA7F-2AB4-430D-8B2A-97731DDF23A1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77EBB-0582-4473-AD83-4F4CB19727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34692-2682-4BB1-95AB-1EDD3CCDE4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2AD1E-28AA-43B8-A3D8-C3F540DD2C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99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B1DDE-CBF2-BE4D-B1D4-D51273A4D7CC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674FC-0285-EB4F-BA51-ED6A650F76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5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56F4-06F8-FEB6-C204-F7C3FD1FF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5620" y="109029"/>
            <a:ext cx="3395948" cy="914399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00F8D86C-4A01-990F-6838-14AA880B125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38801" y="961036"/>
            <a:ext cx="1242894" cy="200025"/>
          </a:xfrm>
        </p:spPr>
        <p:txBody>
          <a:bodyPr anchor="ctr">
            <a:noAutofit/>
          </a:bodyPr>
          <a:lstStyle>
            <a:lvl1pPr marL="0" indent="0" algn="r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3E47FA-39E8-6836-27E1-4FC4485EB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025" y="1745933"/>
            <a:ext cx="0" cy="457200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8CAD04B5-6424-312F-4E76-E12E29F478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16200000">
            <a:off x="-336516" y="3073578"/>
            <a:ext cx="1839371" cy="203262"/>
          </a:xfrm>
        </p:spPr>
        <p:txBody>
          <a:bodyPr anchor="ctr">
            <a:noAutofit/>
          </a:bodyPr>
          <a:lstStyle>
            <a:lvl1pPr marL="0" indent="0" algn="ctr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AEEE6B-DAB8-A468-21A6-9876CC8A7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025" y="4138584"/>
            <a:ext cx="0" cy="457200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BB3E3BE3-1C11-47AC-CA9F-B63FEB421B6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336516" y="5452160"/>
            <a:ext cx="1839371" cy="203262"/>
          </a:xfrm>
        </p:spPr>
        <p:txBody>
          <a:bodyPr anchor="ctr">
            <a:noAutofit/>
          </a:bodyPr>
          <a:lstStyle>
            <a:lvl1pPr marL="0" indent="0" algn="ctr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4615D74-D32D-CB86-6C0A-88A808DFF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025" y="6511798"/>
            <a:ext cx="0" cy="457200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89877873-A7E0-DC20-069C-33AB860DD42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338661" y="7758733"/>
            <a:ext cx="1839371" cy="203262"/>
          </a:xfrm>
        </p:spPr>
        <p:txBody>
          <a:bodyPr anchor="ctr">
            <a:noAutofit/>
          </a:bodyPr>
          <a:lstStyle>
            <a:lvl1pPr marL="0" indent="0" algn="ctr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ACE79FD5-AB0D-C01B-A4FD-EC65EE02D005}"/>
              </a:ext>
            </a:extLst>
          </p:cNvPr>
          <p:cNvSpPr>
            <a:spLocks noGrp="1"/>
          </p:cNvSpPr>
          <p:nvPr>
            <p:ph type="pic" sz="quarter" idx="129"/>
          </p:nvPr>
        </p:nvSpPr>
        <p:spPr>
          <a:xfrm>
            <a:off x="1242378" y="435293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0B0F4AE7-1760-4BF5-53DE-4DFCAAE48B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79576" y="1810703"/>
            <a:ext cx="1447800" cy="338137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A60B494-1831-8987-1B4B-8A7079F063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9576" y="2206943"/>
            <a:ext cx="1447800" cy="1237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800" b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4D95A091-BFD9-EDED-FB44-6DDB1EDBC8D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79576" y="3488626"/>
            <a:ext cx="1447800" cy="193357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F68A801E-3002-6977-22A4-06A37D5B93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79576" y="3786344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1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FF0EAD47-8747-3F41-AE34-998EE952394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179576" y="3969224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0EC6D1D9-FFF6-A6AC-64EE-76BB0B45D4D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179576" y="4219160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1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E23070B9-DAD7-8F79-83D3-18E475FF712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79576" y="4402040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982B42EA-4453-D3DA-6D96-440D891D41E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79576" y="5165662"/>
            <a:ext cx="1447800" cy="193357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7A480119-4BA4-AA2D-68B4-B12398EDC62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79576" y="5411911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8" name="Text Placeholder 59">
            <a:extLst>
              <a:ext uri="{FF2B5EF4-FFF2-40B4-BE49-F238E27FC236}">
                <a16:creationId xmlns:a16="http://schemas.microsoft.com/office/drawing/2014/main" id="{13D141FC-3F57-E9D8-A6F3-E8D63F2C3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1252490" y="5591331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49" name="Text Placeholder 59">
            <a:extLst>
              <a:ext uri="{FF2B5EF4-FFF2-40B4-BE49-F238E27FC236}">
                <a16:creationId xmlns:a16="http://schemas.microsoft.com/office/drawing/2014/main" id="{6C27308D-0358-3E6D-9B03-4EE4CECB0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1252490" y="5587521"/>
            <a:ext cx="952887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9EC980A3-393B-2015-35C1-77E569EA2E4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79576" y="5705461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0" name="Text Placeholder 59">
            <a:extLst>
              <a:ext uri="{FF2B5EF4-FFF2-40B4-BE49-F238E27FC236}">
                <a16:creationId xmlns:a16="http://schemas.microsoft.com/office/drawing/2014/main" id="{83D476B8-E5E4-BFFB-E63B-C337774C3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1252490" y="5886786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51" name="Text Placeholder 59">
            <a:extLst>
              <a:ext uri="{FF2B5EF4-FFF2-40B4-BE49-F238E27FC236}">
                <a16:creationId xmlns:a16="http://schemas.microsoft.com/office/drawing/2014/main" id="{B3C4DACD-8D97-4870-459E-35D72C645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1252489" y="5888233"/>
            <a:ext cx="118872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410964FC-36D8-699D-7A61-5E7CBDBD081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79576" y="5999011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59">
            <a:extLst>
              <a:ext uri="{FF2B5EF4-FFF2-40B4-BE49-F238E27FC236}">
                <a16:creationId xmlns:a16="http://schemas.microsoft.com/office/drawing/2014/main" id="{818489DC-F395-0910-E96D-6D7133363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1252490" y="6182241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53" name="Text Placeholder 59">
            <a:extLst>
              <a:ext uri="{FF2B5EF4-FFF2-40B4-BE49-F238E27FC236}">
                <a16:creationId xmlns:a16="http://schemas.microsoft.com/office/drawing/2014/main" id="{A54D742E-7E10-9964-3394-5B36FD29B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1252490" y="6182397"/>
            <a:ext cx="82296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36257F5C-7791-613D-BE93-B8FFA002ADA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79576" y="6292561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4" name="Text Placeholder 59">
            <a:extLst>
              <a:ext uri="{FF2B5EF4-FFF2-40B4-BE49-F238E27FC236}">
                <a16:creationId xmlns:a16="http://schemas.microsoft.com/office/drawing/2014/main" id="{95C27F85-D400-F894-681F-0E449A5DB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1252490" y="6477696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55" name="Text Placeholder 59">
            <a:extLst>
              <a:ext uri="{FF2B5EF4-FFF2-40B4-BE49-F238E27FC236}">
                <a16:creationId xmlns:a16="http://schemas.microsoft.com/office/drawing/2014/main" id="{11F50AD2-C55D-95CE-C79B-FB59CD032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1252489" y="6479299"/>
            <a:ext cx="109728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B64FC78F-C5A3-CBB0-8706-2FCE98C089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79576" y="6586112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6" name="Text Placeholder 59">
            <a:extLst>
              <a:ext uri="{FF2B5EF4-FFF2-40B4-BE49-F238E27FC236}">
                <a16:creationId xmlns:a16="http://schemas.microsoft.com/office/drawing/2014/main" id="{D12EB380-D388-8F53-B09B-8154E4F13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1252490" y="6773152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57" name="Text Placeholder 59">
            <a:extLst>
              <a:ext uri="{FF2B5EF4-FFF2-40B4-BE49-F238E27FC236}">
                <a16:creationId xmlns:a16="http://schemas.microsoft.com/office/drawing/2014/main" id="{02355592-D1D5-9159-33CB-BC7AF6B50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1252490" y="6771247"/>
            <a:ext cx="54864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E56399C0-F874-2CA4-7E18-F0D70B7FB70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79576" y="7232206"/>
            <a:ext cx="1447800" cy="193357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D9F37EEF-BDF8-2B4B-80E4-92D0F4B577D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79576" y="7478455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8" name="Text Placeholder 59">
            <a:extLst>
              <a:ext uri="{FF2B5EF4-FFF2-40B4-BE49-F238E27FC236}">
                <a16:creationId xmlns:a16="http://schemas.microsoft.com/office/drawing/2014/main" id="{5A1396EB-BDFC-1F40-F8F7-EF3BE9CF6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1252490" y="7657875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59" name="Text Placeholder 59">
            <a:extLst>
              <a:ext uri="{FF2B5EF4-FFF2-40B4-BE49-F238E27FC236}">
                <a16:creationId xmlns:a16="http://schemas.microsoft.com/office/drawing/2014/main" id="{04FF36D4-964F-EAFB-913C-2911BD03E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1252489" y="7658031"/>
            <a:ext cx="118872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F614E4F6-B167-E99A-F932-675C0EF7468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79576" y="7772005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97B93EB9-AD2A-A8D6-319E-C72C4FE3A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1252490" y="7953330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61" name="Text Placeholder 59">
            <a:extLst>
              <a:ext uri="{FF2B5EF4-FFF2-40B4-BE49-F238E27FC236}">
                <a16:creationId xmlns:a16="http://schemas.microsoft.com/office/drawing/2014/main" id="{180BD098-286C-86CD-752E-01005027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6" hasCustomPrompt="1"/>
          </p:nvPr>
        </p:nvSpPr>
        <p:spPr>
          <a:xfrm>
            <a:off x="1252490" y="7954933"/>
            <a:ext cx="952887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3E137DE2-7CBB-3DFE-E585-D9B9E6E3B17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179576" y="8065555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2" name="Text Placeholder 59">
            <a:extLst>
              <a:ext uri="{FF2B5EF4-FFF2-40B4-BE49-F238E27FC236}">
                <a16:creationId xmlns:a16="http://schemas.microsoft.com/office/drawing/2014/main" id="{6FC325ED-C908-971F-E5C4-AF6689C50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7" hasCustomPrompt="1"/>
          </p:nvPr>
        </p:nvSpPr>
        <p:spPr>
          <a:xfrm>
            <a:off x="1252490" y="8248786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63" name="Text Placeholder 59">
            <a:extLst>
              <a:ext uri="{FF2B5EF4-FFF2-40B4-BE49-F238E27FC236}">
                <a16:creationId xmlns:a16="http://schemas.microsoft.com/office/drawing/2014/main" id="{853D52C9-8E87-E9C8-CC7A-F0288DC3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8" hasCustomPrompt="1"/>
          </p:nvPr>
        </p:nvSpPr>
        <p:spPr>
          <a:xfrm>
            <a:off x="1252490" y="8246881"/>
            <a:ext cx="36576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686FC9-91A8-410B-F75C-393FBC50CB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5620" y="1073911"/>
            <a:ext cx="3395302" cy="407192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47B15A02-C49B-ABAB-CF82-B1B81A326E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55619" y="1810703"/>
            <a:ext cx="3403053" cy="338137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D08E515-BC4F-2E66-8915-AFDB834C24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5619" y="2267904"/>
            <a:ext cx="3403053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ABD3D0F-AFB4-8304-EFF0-5A96C64CAD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55619" y="2420303"/>
            <a:ext cx="3403053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A2C3595E-14D3-09F6-6736-F4042E9399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55619" y="2679383"/>
            <a:ext cx="3403053" cy="947383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9AB4169-753A-3046-36B3-11503A0CB46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55619" y="3737793"/>
            <a:ext cx="3403053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042971DC-6602-ECAB-B7BD-E45F346E71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55619" y="3890192"/>
            <a:ext cx="3403053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BD5B68C2-E15E-1501-5085-976530E0351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55619" y="4149272"/>
            <a:ext cx="3403053" cy="1107757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74B11125-D995-0FE6-D96F-03B4ACFCF7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055619" y="5442142"/>
            <a:ext cx="3403053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A3885BC-28EE-1C61-F0E4-1A0C377363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55619" y="5594541"/>
            <a:ext cx="3403053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0F535E6A-7B20-A4EC-154A-612D0AF9DBC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55619" y="5853621"/>
            <a:ext cx="3403053" cy="1107757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800" b="0" cap="none" baseline="0" dirty="0"/>
            </a:lvl1pPr>
          </a:lstStyle>
          <a:p>
            <a:pPr marL="128016" lvl="0" indent="-128016"/>
            <a:r>
              <a:rPr lang="en-US" dirty="0"/>
              <a:t>Add text here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B51DE1A6-02DB-936C-6893-647938A245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5619" y="7016334"/>
            <a:ext cx="3403053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DD1019D-0238-8FDB-9617-7AEFA3C4C1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55619" y="7168733"/>
            <a:ext cx="3403053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7211CA3-E916-F4DF-DE8C-3B13E0B8483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55619" y="7427813"/>
            <a:ext cx="3403053" cy="1107757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17943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61">
            <a:extLst>
              <a:ext uri="{FF2B5EF4-FFF2-40B4-BE49-F238E27FC236}">
                <a16:creationId xmlns:a16="http://schemas.microsoft.com/office/drawing/2014/main" id="{6BDF3C09-0689-B23C-690B-01530520B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499" y="0"/>
            <a:ext cx="3820924" cy="952183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Picture Placeholder 64">
            <a:extLst>
              <a:ext uri="{FF2B5EF4-FFF2-40B4-BE49-F238E27FC236}">
                <a16:creationId xmlns:a16="http://schemas.microsoft.com/office/drawing/2014/main" id="{997A8FA2-5948-DEAA-5E6F-EA2806B463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9"/>
          </p:nvPr>
        </p:nvSpPr>
        <p:spPr>
          <a:xfrm>
            <a:off x="700960" y="541307"/>
            <a:ext cx="1188720" cy="11887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686FC9-91A8-410B-F75C-393FBC50CB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76499" y="960120"/>
            <a:ext cx="3808553" cy="29398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A60B494-1831-8987-1B4B-8A7079F063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76499" y="1315980"/>
            <a:ext cx="3808553" cy="57321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4" name="Text Placeholder 8">
            <a:extLst>
              <a:ext uri="{FF2B5EF4-FFF2-40B4-BE49-F238E27FC236}">
                <a16:creationId xmlns:a16="http://schemas.microsoft.com/office/drawing/2014/main" id="{5AA27F84-32EB-4FDA-CA36-F877E4E284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0479" y="2185337"/>
            <a:ext cx="1447800" cy="338137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5" name="Text Placeholder 8">
            <a:extLst>
              <a:ext uri="{FF2B5EF4-FFF2-40B4-BE49-F238E27FC236}">
                <a16:creationId xmlns:a16="http://schemas.microsoft.com/office/drawing/2014/main" id="{1088E8A8-9DE1-FE4C-85B5-28A7F78AA622}"/>
              </a:ext>
            </a:extLst>
          </p:cNvPr>
          <p:cNvSpPr>
            <a:spLocks noGrp="1"/>
          </p:cNvSpPr>
          <p:nvPr>
            <p:ph type="body" sz="quarter" idx="130" hasCustomPrompt="1"/>
          </p:nvPr>
        </p:nvSpPr>
        <p:spPr>
          <a:xfrm>
            <a:off x="620479" y="2563759"/>
            <a:ext cx="1447800" cy="193357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6" name="Text Placeholder 8">
            <a:extLst>
              <a:ext uri="{FF2B5EF4-FFF2-40B4-BE49-F238E27FC236}">
                <a16:creationId xmlns:a16="http://schemas.microsoft.com/office/drawing/2014/main" id="{ECDB5EF5-6836-4FAC-F674-E189DFFF985D}"/>
              </a:ext>
            </a:extLst>
          </p:cNvPr>
          <p:cNvSpPr>
            <a:spLocks noGrp="1"/>
          </p:cNvSpPr>
          <p:nvPr>
            <p:ph type="body" sz="quarter" idx="131" hasCustomPrompt="1"/>
          </p:nvPr>
        </p:nvSpPr>
        <p:spPr>
          <a:xfrm>
            <a:off x="620479" y="2797469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7" name="Text Placeholder 8">
            <a:extLst>
              <a:ext uri="{FF2B5EF4-FFF2-40B4-BE49-F238E27FC236}">
                <a16:creationId xmlns:a16="http://schemas.microsoft.com/office/drawing/2014/main" id="{C328A053-8796-37A4-6CA1-1874647075C0}"/>
              </a:ext>
            </a:extLst>
          </p:cNvPr>
          <p:cNvSpPr>
            <a:spLocks noGrp="1"/>
          </p:cNvSpPr>
          <p:nvPr>
            <p:ph type="body" sz="quarter" idx="132" hasCustomPrompt="1"/>
          </p:nvPr>
        </p:nvSpPr>
        <p:spPr>
          <a:xfrm>
            <a:off x="620479" y="3003534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8" name="Text Placeholder 8">
            <a:extLst>
              <a:ext uri="{FF2B5EF4-FFF2-40B4-BE49-F238E27FC236}">
                <a16:creationId xmlns:a16="http://schemas.microsoft.com/office/drawing/2014/main" id="{39A68334-2D93-2FA4-3263-A4420E3974AF}"/>
              </a:ext>
            </a:extLst>
          </p:cNvPr>
          <p:cNvSpPr>
            <a:spLocks noGrp="1"/>
          </p:cNvSpPr>
          <p:nvPr>
            <p:ph type="body" sz="quarter" idx="133" hasCustomPrompt="1"/>
          </p:nvPr>
        </p:nvSpPr>
        <p:spPr>
          <a:xfrm>
            <a:off x="620479" y="3236381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9" name="Text Placeholder 8">
            <a:extLst>
              <a:ext uri="{FF2B5EF4-FFF2-40B4-BE49-F238E27FC236}">
                <a16:creationId xmlns:a16="http://schemas.microsoft.com/office/drawing/2014/main" id="{03A5A592-C797-117B-DA91-6003C2A0AF1D}"/>
              </a:ext>
            </a:extLst>
          </p:cNvPr>
          <p:cNvSpPr>
            <a:spLocks noGrp="1"/>
          </p:cNvSpPr>
          <p:nvPr>
            <p:ph type="body" sz="quarter" idx="134" hasCustomPrompt="1"/>
          </p:nvPr>
        </p:nvSpPr>
        <p:spPr>
          <a:xfrm>
            <a:off x="620479" y="3442446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1" name="Text Placeholder 8">
            <a:extLst>
              <a:ext uri="{FF2B5EF4-FFF2-40B4-BE49-F238E27FC236}">
                <a16:creationId xmlns:a16="http://schemas.microsoft.com/office/drawing/2014/main" id="{834A02EE-31D4-3B09-8C97-554E7CE9551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479" y="4008040"/>
            <a:ext cx="1447800" cy="193357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2" name="Text Placeholder 8">
            <a:extLst>
              <a:ext uri="{FF2B5EF4-FFF2-40B4-BE49-F238E27FC236}">
                <a16:creationId xmlns:a16="http://schemas.microsoft.com/office/drawing/2014/main" id="{233B3367-DA29-8FFC-E8AE-8F4F5AF093A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0479" y="4229558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1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3" name="Text Placeholder 8">
            <a:extLst>
              <a:ext uri="{FF2B5EF4-FFF2-40B4-BE49-F238E27FC236}">
                <a16:creationId xmlns:a16="http://schemas.microsoft.com/office/drawing/2014/main" id="{839D9EDC-1DF8-61E5-DD6C-399C2261DE3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0479" y="4412438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4" name="Text Placeholder 8">
            <a:extLst>
              <a:ext uri="{FF2B5EF4-FFF2-40B4-BE49-F238E27FC236}">
                <a16:creationId xmlns:a16="http://schemas.microsoft.com/office/drawing/2014/main" id="{D9552170-2429-2D21-6306-622755A9378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0479" y="4662374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1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5" name="Text Placeholder 8">
            <a:extLst>
              <a:ext uri="{FF2B5EF4-FFF2-40B4-BE49-F238E27FC236}">
                <a16:creationId xmlns:a16="http://schemas.microsoft.com/office/drawing/2014/main" id="{301971E2-EE1F-9ACA-C432-0FA1D6D5FC6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20479" y="4845254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6" name="Text Placeholder 8">
            <a:extLst>
              <a:ext uri="{FF2B5EF4-FFF2-40B4-BE49-F238E27FC236}">
                <a16:creationId xmlns:a16="http://schemas.microsoft.com/office/drawing/2014/main" id="{7E913765-C926-9987-9E30-1574441EB96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3990" y="5441236"/>
            <a:ext cx="1447800" cy="193357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7" name="Text Placeholder 8">
            <a:extLst>
              <a:ext uri="{FF2B5EF4-FFF2-40B4-BE49-F238E27FC236}">
                <a16:creationId xmlns:a16="http://schemas.microsoft.com/office/drawing/2014/main" id="{FE891657-E0ED-2FA5-6D59-E646C63E22A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3990" y="5679865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3" name="Text Placeholder 59">
            <a:extLst>
              <a:ext uri="{FF2B5EF4-FFF2-40B4-BE49-F238E27FC236}">
                <a16:creationId xmlns:a16="http://schemas.microsoft.com/office/drawing/2014/main" id="{01CD0B00-92D1-9533-9B32-F1A45D1E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696904" y="5859285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42" name="Text Placeholder 59">
            <a:extLst>
              <a:ext uri="{FF2B5EF4-FFF2-40B4-BE49-F238E27FC236}">
                <a16:creationId xmlns:a16="http://schemas.microsoft.com/office/drawing/2014/main" id="{CEC98784-1271-5825-BF84-9F19D1899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696904" y="5855475"/>
            <a:ext cx="952887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38" name="Text Placeholder 8">
            <a:extLst>
              <a:ext uri="{FF2B5EF4-FFF2-40B4-BE49-F238E27FC236}">
                <a16:creationId xmlns:a16="http://schemas.microsoft.com/office/drawing/2014/main" id="{8BF1C7B1-FC67-A719-41D7-78D8BB9209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3990" y="5973415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5" name="Text Placeholder 59">
            <a:extLst>
              <a:ext uri="{FF2B5EF4-FFF2-40B4-BE49-F238E27FC236}">
                <a16:creationId xmlns:a16="http://schemas.microsoft.com/office/drawing/2014/main" id="{3E9EE6EC-1717-B361-FB63-A7BD76B9C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696904" y="6154740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44" name="Text Placeholder 59">
            <a:extLst>
              <a:ext uri="{FF2B5EF4-FFF2-40B4-BE49-F238E27FC236}">
                <a16:creationId xmlns:a16="http://schemas.microsoft.com/office/drawing/2014/main" id="{A6A73DBF-6D3D-F61B-25AB-AE914BC86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696903" y="6156187"/>
            <a:ext cx="118872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39" name="Text Placeholder 8">
            <a:extLst>
              <a:ext uri="{FF2B5EF4-FFF2-40B4-BE49-F238E27FC236}">
                <a16:creationId xmlns:a16="http://schemas.microsoft.com/office/drawing/2014/main" id="{11DE9DF0-1700-68E0-93CA-16EAA71D849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3990" y="6266965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7" name="Text Placeholder 59">
            <a:extLst>
              <a:ext uri="{FF2B5EF4-FFF2-40B4-BE49-F238E27FC236}">
                <a16:creationId xmlns:a16="http://schemas.microsoft.com/office/drawing/2014/main" id="{F1110DDF-4DE5-C925-84F6-C679FFEE6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696904" y="6450195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46" name="Text Placeholder 59">
            <a:extLst>
              <a:ext uri="{FF2B5EF4-FFF2-40B4-BE49-F238E27FC236}">
                <a16:creationId xmlns:a16="http://schemas.microsoft.com/office/drawing/2014/main" id="{1FC41F6E-BE36-C9CE-67ED-EE4E96760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696904" y="6450351"/>
            <a:ext cx="82296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40" name="Text Placeholder 8">
            <a:extLst>
              <a:ext uri="{FF2B5EF4-FFF2-40B4-BE49-F238E27FC236}">
                <a16:creationId xmlns:a16="http://schemas.microsoft.com/office/drawing/2014/main" id="{FFE79924-BB72-37D1-412C-FA2C58734F0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3990" y="6560515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9" name="Text Placeholder 59">
            <a:extLst>
              <a:ext uri="{FF2B5EF4-FFF2-40B4-BE49-F238E27FC236}">
                <a16:creationId xmlns:a16="http://schemas.microsoft.com/office/drawing/2014/main" id="{882DC84D-1F1E-35E8-4BB9-1EB1B0142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696904" y="6745650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48" name="Text Placeholder 59">
            <a:extLst>
              <a:ext uri="{FF2B5EF4-FFF2-40B4-BE49-F238E27FC236}">
                <a16:creationId xmlns:a16="http://schemas.microsoft.com/office/drawing/2014/main" id="{737A8DFD-8891-BF53-03AF-2E9685BDA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696903" y="6747253"/>
            <a:ext cx="109728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41" name="Text Placeholder 8">
            <a:extLst>
              <a:ext uri="{FF2B5EF4-FFF2-40B4-BE49-F238E27FC236}">
                <a16:creationId xmlns:a16="http://schemas.microsoft.com/office/drawing/2014/main" id="{C8A23D5D-9B99-E0BA-E40F-DEE83E8ED52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3990" y="6854066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1" name="Text Placeholder 59">
            <a:extLst>
              <a:ext uri="{FF2B5EF4-FFF2-40B4-BE49-F238E27FC236}">
                <a16:creationId xmlns:a16="http://schemas.microsoft.com/office/drawing/2014/main" id="{23F25802-DC7A-E7E9-44F1-C77FEC0A7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696904" y="7041106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50" name="Text Placeholder 59">
            <a:extLst>
              <a:ext uri="{FF2B5EF4-FFF2-40B4-BE49-F238E27FC236}">
                <a16:creationId xmlns:a16="http://schemas.microsoft.com/office/drawing/2014/main" id="{E5F053D9-CAC0-3BC7-7384-E8F6E1A46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696904" y="7039201"/>
            <a:ext cx="54864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52" name="Text Placeholder 8">
            <a:extLst>
              <a:ext uri="{FF2B5EF4-FFF2-40B4-BE49-F238E27FC236}">
                <a16:creationId xmlns:a16="http://schemas.microsoft.com/office/drawing/2014/main" id="{3D697A31-9F76-D067-CDE5-24B839DDFF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3990" y="7530640"/>
            <a:ext cx="1447800" cy="193357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3" name="Text Placeholder 8">
            <a:extLst>
              <a:ext uri="{FF2B5EF4-FFF2-40B4-BE49-F238E27FC236}">
                <a16:creationId xmlns:a16="http://schemas.microsoft.com/office/drawing/2014/main" id="{FD9916BE-F269-A632-9830-047D1D598AC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3990" y="7769269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6" name="Text Placeholder 59">
            <a:extLst>
              <a:ext uri="{FF2B5EF4-FFF2-40B4-BE49-F238E27FC236}">
                <a16:creationId xmlns:a16="http://schemas.microsoft.com/office/drawing/2014/main" id="{C3951C11-12F7-4AF5-1F2E-2B42F7231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696904" y="7948689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57" name="Text Placeholder 59">
            <a:extLst>
              <a:ext uri="{FF2B5EF4-FFF2-40B4-BE49-F238E27FC236}">
                <a16:creationId xmlns:a16="http://schemas.microsoft.com/office/drawing/2014/main" id="{71E05AC6-86BB-147B-D152-B87ABBB43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696903" y="7948845"/>
            <a:ext cx="118872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54" name="Text Placeholder 8">
            <a:extLst>
              <a:ext uri="{FF2B5EF4-FFF2-40B4-BE49-F238E27FC236}">
                <a16:creationId xmlns:a16="http://schemas.microsoft.com/office/drawing/2014/main" id="{0403EDAB-321A-46CB-A315-90C979DD5C9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3990" y="8062819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8" name="Text Placeholder 59">
            <a:extLst>
              <a:ext uri="{FF2B5EF4-FFF2-40B4-BE49-F238E27FC236}">
                <a16:creationId xmlns:a16="http://schemas.microsoft.com/office/drawing/2014/main" id="{F6E03202-9045-811B-29DD-FB433AF7B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696904" y="8244144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59" name="Text Placeholder 59">
            <a:extLst>
              <a:ext uri="{FF2B5EF4-FFF2-40B4-BE49-F238E27FC236}">
                <a16:creationId xmlns:a16="http://schemas.microsoft.com/office/drawing/2014/main" id="{267FD1D1-8E27-8FAD-A3A8-55B367E53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6" hasCustomPrompt="1"/>
          </p:nvPr>
        </p:nvSpPr>
        <p:spPr>
          <a:xfrm>
            <a:off x="696904" y="8245747"/>
            <a:ext cx="952887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55" name="Text Placeholder 8">
            <a:extLst>
              <a:ext uri="{FF2B5EF4-FFF2-40B4-BE49-F238E27FC236}">
                <a16:creationId xmlns:a16="http://schemas.microsoft.com/office/drawing/2014/main" id="{14DA3D93-583B-D4A0-2471-288EAAEB0F2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3990" y="8356369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60" name="Text Placeholder 59">
            <a:extLst>
              <a:ext uri="{FF2B5EF4-FFF2-40B4-BE49-F238E27FC236}">
                <a16:creationId xmlns:a16="http://schemas.microsoft.com/office/drawing/2014/main" id="{2A833B07-6C69-4904-65FB-B695EB996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7" hasCustomPrompt="1"/>
          </p:nvPr>
        </p:nvSpPr>
        <p:spPr>
          <a:xfrm>
            <a:off x="696904" y="8539600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61" name="Text Placeholder 59">
            <a:extLst>
              <a:ext uri="{FF2B5EF4-FFF2-40B4-BE49-F238E27FC236}">
                <a16:creationId xmlns:a16="http://schemas.microsoft.com/office/drawing/2014/main" id="{28C9D966-11F1-1E3D-1FDF-CB562B475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8" hasCustomPrompt="1"/>
          </p:nvPr>
        </p:nvSpPr>
        <p:spPr>
          <a:xfrm>
            <a:off x="696904" y="8537695"/>
            <a:ext cx="36576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47B15A02-C49B-ABAB-CF82-B1B81A326E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64545" y="2185337"/>
            <a:ext cx="3820924" cy="338137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D08E515-BC4F-2E66-8915-AFDB834C24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4545" y="2596238"/>
            <a:ext cx="3820924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ABD3D0F-AFB4-8304-EFF0-5A96C64CAD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64545" y="2748637"/>
            <a:ext cx="3820924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A2C3595E-14D3-09F6-6736-F4042E9399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64545" y="3007717"/>
            <a:ext cx="3820924" cy="972139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9AB4169-753A-3046-36B3-11503A0CB46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64545" y="4122397"/>
            <a:ext cx="3820924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042971DC-6602-ECAB-B7BD-E45F346E71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64545" y="4274796"/>
            <a:ext cx="3820924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BD5B68C2-E15E-1501-5085-976530E0351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64545" y="4533876"/>
            <a:ext cx="3820924" cy="972139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74B11125-D995-0FE6-D96F-03B4ACFCF7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64545" y="5648556"/>
            <a:ext cx="3820924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A3885BC-28EE-1C61-F0E4-1A0C377363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64545" y="5800955"/>
            <a:ext cx="3820924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0F535E6A-7B20-A4EC-154A-612D0AF9DBC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64545" y="6060035"/>
            <a:ext cx="3820924" cy="972139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B51DE1A6-02DB-936C-6893-647938A245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64545" y="7182108"/>
            <a:ext cx="3820924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DD1019D-0238-8FDB-9617-7AEFA3C4C1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64545" y="7334507"/>
            <a:ext cx="3820924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7211CA3-E916-F4DF-DE8C-3B13E0B8483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64545" y="7593587"/>
            <a:ext cx="3820924" cy="972139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E4B5F4D-228E-0B09-0925-0887A6166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1943" y="1984153"/>
            <a:ext cx="5462459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66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26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49AC2-54E3-4607-8D5D-23B3B2ED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F57C1-05F3-4189-8FD2-935BB34D1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3EC80-8D38-43E2-92B6-451817541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AD433-F5B6-43A3-8DE6-1382B3149F77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E806D-70B9-456E-A58D-37D97E328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D4D1-68FB-4DD7-B491-AC7FBD5B4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A3127-37F5-4919-89B8-3E15262EA8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1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0" r:id="rId3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poonamsingh3862@gmail.com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>
            <a:extLst>
              <a:ext uri="{FF2B5EF4-FFF2-40B4-BE49-F238E27FC236}">
                <a16:creationId xmlns:a16="http://schemas.microsoft.com/office/drawing/2014/main" id="{EB4B4219-1AE1-4E29-B517-657357B1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Poonam Singh 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1E0719B5-4F1C-CD85-633A-92EF080D12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F4D7251-2A08-E4D0-F8AA-E3AAF91B84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9576" y="2206944"/>
            <a:ext cx="3900424" cy="1105132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/>
              <a:t>Hy my name is Poonam Singh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 err="1"/>
              <a:t>i</a:t>
            </a:r>
            <a:r>
              <a:rPr lang="en-US" dirty="0"/>
              <a:t> am a good listener and learner, able to communicate well with a group and on an individual level. I am able to motivate and direct my talents and skills to meet </a:t>
            </a:r>
            <a:r>
              <a:rPr lang="en-US" dirty="0" err="1"/>
              <a:t>objectiveI</a:t>
            </a:r>
            <a:r>
              <a:rPr lang="en-US" dirty="0"/>
              <a:t> am a good listener and learner, able to communicate well with a group and on an Individual level. </a:t>
            </a:r>
          </a:p>
        </p:txBody>
      </p: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D0D8F3C1-2A03-B6F1-B818-F52187D85EC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179576" y="3507238"/>
            <a:ext cx="1447800" cy="193357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EDUCATION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82817B96-922B-87C1-8388-A38D5528882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DEEGRE </a:t>
            </a:r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4C2A79C1-9A9C-CF54-5246-A68691B2621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BECHELOR OF ARTS (second </a:t>
            </a:r>
            <a:r>
              <a:rPr lang="en-US" dirty="0" err="1"/>
              <a:t>divison</a:t>
            </a:r>
            <a:r>
              <a:rPr lang="en-US" dirty="0"/>
              <a:t>)</a:t>
            </a:r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46EA2875-1015-CFD0-8389-B98B2A215A7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Bellows College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3C11F876-AD47-93EC-2D82-06000E52F7F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Ms. Excel, PowerPoint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49F57CD6-1D0D-3C3A-2FAC-43E69337572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537319" y="5007878"/>
            <a:ext cx="1447800" cy="193357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SKILLS</a:t>
            </a:r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5EEFC80C-15BE-EFBA-165F-1186C1961C4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661183" y="5216837"/>
            <a:ext cx="1447800" cy="155644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Ms</a:t>
            </a:r>
            <a:r>
              <a:rPr lang="en-US" dirty="0"/>
              <a:t> Excel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80D2E6D9-5B70-69AB-B483-03143C78DC56}"/>
              </a:ext>
            </a:extLst>
          </p:cNvPr>
          <p:cNvSpPr>
            <a:spLocks noGrp="1"/>
          </p:cNvSpPr>
          <p:nvPr>
            <p:ph type="body" sz="quarter" idx="113"/>
          </p:nvPr>
        </p:nvSpPr>
        <p:spPr>
          <a:xfrm>
            <a:off x="3730427" y="5471087"/>
            <a:ext cx="1294950" cy="1065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F3FDA2F8-64D8-2845-4639-660E7897D593}"/>
              </a:ext>
            </a:extLst>
          </p:cNvPr>
          <p:cNvSpPr>
            <a:spLocks noGrp="1"/>
          </p:cNvSpPr>
          <p:nvPr>
            <p:ph type="body" sz="quarter" idx="114"/>
          </p:nvPr>
        </p:nvSpPr>
        <p:spPr>
          <a:xfrm>
            <a:off x="3730426" y="5471350"/>
            <a:ext cx="1061586" cy="109866"/>
          </a:xfrm>
        </p:spPr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79D6295C-6C01-F5AC-F4BF-2875E1A2882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654002" y="5610641"/>
            <a:ext cx="1447800" cy="155644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Computer knowledge</a:t>
            </a:r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75968643-6F9B-4DAE-00A9-1D1C9C5DA436}"/>
              </a:ext>
            </a:extLst>
          </p:cNvPr>
          <p:cNvSpPr>
            <a:spLocks noGrp="1"/>
          </p:cNvSpPr>
          <p:nvPr>
            <p:ph type="body" sz="quarter" idx="115"/>
          </p:nvPr>
        </p:nvSpPr>
        <p:spPr>
          <a:xfrm>
            <a:off x="3737608" y="5835374"/>
            <a:ext cx="1294950" cy="1065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D3E9AF4A-B370-EE70-FC58-76125797D73B}"/>
              </a:ext>
            </a:extLst>
          </p:cNvPr>
          <p:cNvSpPr>
            <a:spLocks noGrp="1"/>
          </p:cNvSpPr>
          <p:nvPr>
            <p:ph type="body" sz="quarter" idx="116"/>
          </p:nvPr>
        </p:nvSpPr>
        <p:spPr>
          <a:xfrm>
            <a:off x="3730427" y="5831755"/>
            <a:ext cx="1188720" cy="1065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17F10A07-58DE-C182-1423-FA632958F31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50280" y="5994961"/>
            <a:ext cx="1447800" cy="155644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Communication skill</a:t>
            </a:r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2AEA4AEC-C39B-3CB8-0700-FF4FB9C91D3F}"/>
              </a:ext>
            </a:extLst>
          </p:cNvPr>
          <p:cNvSpPr>
            <a:spLocks noGrp="1"/>
          </p:cNvSpPr>
          <p:nvPr>
            <p:ph type="body" sz="quarter" idx="117"/>
          </p:nvPr>
        </p:nvSpPr>
        <p:spPr>
          <a:xfrm>
            <a:off x="3743170" y="6211079"/>
            <a:ext cx="1294950" cy="106510"/>
          </a:xfrm>
        </p:spPr>
        <p:txBody>
          <a:bodyPr/>
          <a:lstStyle/>
          <a:p>
            <a:endParaRPr lang="en-US"/>
          </a:p>
        </p:txBody>
      </p:sp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84503612-5269-CABC-76B2-65A547813769}"/>
              </a:ext>
            </a:extLst>
          </p:cNvPr>
          <p:cNvSpPr>
            <a:spLocks noGrp="1"/>
          </p:cNvSpPr>
          <p:nvPr>
            <p:ph type="body" sz="quarter" idx="118"/>
          </p:nvPr>
        </p:nvSpPr>
        <p:spPr>
          <a:xfrm>
            <a:off x="3745755" y="6225577"/>
            <a:ext cx="822960" cy="1065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D5C16C66-521B-5AC6-7155-647F10D1BC4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LANGUAGES</a:t>
            </a:r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A49BBF74-D872-6593-908C-FB567883EE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English</a:t>
            </a:r>
          </a:p>
        </p:txBody>
      </p:sp>
      <p:sp>
        <p:nvSpPr>
          <p:cNvPr id="102" name="Text Placeholder 101">
            <a:extLst>
              <a:ext uri="{FF2B5EF4-FFF2-40B4-BE49-F238E27FC236}">
                <a16:creationId xmlns:a16="http://schemas.microsoft.com/office/drawing/2014/main" id="{C126DC6A-C284-8474-0E4B-0A276C33CB29}"/>
              </a:ext>
            </a:extLst>
          </p:cNvPr>
          <p:cNvSpPr>
            <a:spLocks noGrp="1"/>
          </p:cNvSpPr>
          <p:nvPr>
            <p:ph type="body" sz="quarter" idx="1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3" name="Text Placeholder 102">
            <a:extLst>
              <a:ext uri="{FF2B5EF4-FFF2-40B4-BE49-F238E27FC236}">
                <a16:creationId xmlns:a16="http://schemas.microsoft.com/office/drawing/2014/main" id="{8EE7D55B-BFA5-2A2D-AC15-ED78D0A5FFA9}"/>
              </a:ext>
            </a:extLst>
          </p:cNvPr>
          <p:cNvSpPr>
            <a:spLocks noGrp="1"/>
          </p:cNvSpPr>
          <p:nvPr>
            <p:ph type="body" sz="quarter" idx="124"/>
          </p:nvPr>
        </p:nvSpPr>
        <p:spPr>
          <a:solidFill>
            <a:srgbClr val="FF0000">
              <a:alpha val="20000"/>
            </a:srgb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07355141-F52A-BD57-C192-44426AA44F8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Hindi</a:t>
            </a:r>
          </a:p>
        </p:txBody>
      </p:sp>
      <p:sp>
        <p:nvSpPr>
          <p:cNvPr id="104" name="Text Placeholder 103">
            <a:extLst>
              <a:ext uri="{FF2B5EF4-FFF2-40B4-BE49-F238E27FC236}">
                <a16:creationId xmlns:a16="http://schemas.microsoft.com/office/drawing/2014/main" id="{B6F7656B-BE6E-B48A-6809-50BF415B00B5}"/>
              </a:ext>
            </a:extLst>
          </p:cNvPr>
          <p:cNvSpPr>
            <a:spLocks noGrp="1"/>
          </p:cNvSpPr>
          <p:nvPr>
            <p:ph type="body" sz="quarter" idx="1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" name="Text Placeholder 104">
            <a:extLst>
              <a:ext uri="{FF2B5EF4-FFF2-40B4-BE49-F238E27FC236}">
                <a16:creationId xmlns:a16="http://schemas.microsoft.com/office/drawing/2014/main" id="{A94A8C58-02B2-D105-5307-96FE0C63992F}"/>
              </a:ext>
            </a:extLst>
          </p:cNvPr>
          <p:cNvSpPr>
            <a:spLocks noGrp="1"/>
          </p:cNvSpPr>
          <p:nvPr>
            <p:ph type="body" sz="quarter" idx="126"/>
          </p:nvPr>
        </p:nvSpPr>
        <p:spPr>
          <a:xfrm>
            <a:off x="1242378" y="7955237"/>
            <a:ext cx="1198831" cy="102698"/>
          </a:xfrm>
          <a:solidFill>
            <a:schemeClr val="tx1">
              <a:alpha val="2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52E267C3-F39D-F713-418D-3E71C475401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Gujarati</a:t>
            </a:r>
          </a:p>
        </p:txBody>
      </p:sp>
      <p:sp>
        <p:nvSpPr>
          <p:cNvPr id="106" name="Text Placeholder 105">
            <a:extLst>
              <a:ext uri="{FF2B5EF4-FFF2-40B4-BE49-F238E27FC236}">
                <a16:creationId xmlns:a16="http://schemas.microsoft.com/office/drawing/2014/main" id="{EFE2BB1F-754A-2F63-3680-89BB660FBA21}"/>
              </a:ext>
            </a:extLst>
          </p:cNvPr>
          <p:cNvSpPr>
            <a:spLocks noGrp="1"/>
          </p:cNvSpPr>
          <p:nvPr>
            <p:ph type="body" sz="quarter" idx="1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7" name="Text Placeholder 106">
            <a:extLst>
              <a:ext uri="{FF2B5EF4-FFF2-40B4-BE49-F238E27FC236}">
                <a16:creationId xmlns:a16="http://schemas.microsoft.com/office/drawing/2014/main" id="{8B40E610-5C5C-2683-7F41-EF6AEA2A2F67}"/>
              </a:ext>
            </a:extLst>
          </p:cNvPr>
          <p:cNvSpPr>
            <a:spLocks noGrp="1"/>
          </p:cNvSpPr>
          <p:nvPr>
            <p:ph type="body" sz="quarter" idx="1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28D87809-7B5B-073E-514A-44E8CDFEB4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GOVT. SE. SEC. SCHOOL. .SAYON KA KHERA | 2020-21 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395872B4-EFF7-6FBC-2DB0-F7A5AFB326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055619" y="4118640"/>
            <a:ext cx="3403053" cy="844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12</a:t>
            </a:r>
            <a:r>
              <a:rPr lang="en-US" baseline="30000" dirty="0"/>
              <a:t>TH</a:t>
            </a:r>
            <a:r>
              <a:rPr lang="en-US" dirty="0"/>
              <a:t> Arts</a:t>
            </a:r>
          </a:p>
          <a:p>
            <a:pPr marL="0" indent="0">
              <a:buNone/>
            </a:pPr>
            <a:r>
              <a:rPr lang="en-US" dirty="0"/>
              <a:t>Percentage- 85.50%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CD964550-74BA-B12B-B88A-298B9F0D1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5849" y="4942401"/>
            <a:ext cx="1857991" cy="242303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Intermediate faculty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FBDFC7DA-4A74-D352-517A-9AF3E92ED9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98219" y="5413410"/>
            <a:ext cx="3403053" cy="208597"/>
          </a:xfrm>
        </p:spPr>
        <p:txBody>
          <a:bodyPr/>
          <a:lstStyle/>
          <a:p>
            <a:r>
              <a:rPr lang="en-US" dirty="0"/>
              <a:t> GOVT. SE. SEC. SCHOOL . </a:t>
            </a:r>
          </a:p>
          <a:p>
            <a:r>
              <a:rPr lang="en-US" dirty="0"/>
              <a:t> SAYON KA KHERA| 2018-2019</a:t>
            </a:r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FCC16DA7-C167-2278-2217-667AE3A4312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58455" y="5739732"/>
            <a:ext cx="3403053" cy="1107757"/>
          </a:xfrm>
        </p:spPr>
        <p:txBody>
          <a:bodyPr/>
          <a:lstStyle/>
          <a:p>
            <a:r>
              <a:rPr lang="en-US" dirty="0"/>
              <a:t> 10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Percantage</a:t>
            </a:r>
            <a:r>
              <a:rPr lang="en-US" dirty="0"/>
              <a:t> - 68.80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2E6880AF-D97E-9734-42C1-0B2F979D04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29659" y="7254795"/>
            <a:ext cx="3403053" cy="14446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 Address &amp; contact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298C166A-EA1F-2632-3E15-C2F25BD3440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858259" y="7566241"/>
            <a:ext cx="3403053" cy="110775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Sbild</a:t>
            </a:r>
            <a:r>
              <a:rPr lang="en-US" dirty="0"/>
              <a:t> ,near </a:t>
            </a:r>
            <a:r>
              <a:rPr lang="en-US" dirty="0" err="1"/>
              <a:t>gspc</a:t>
            </a:r>
            <a:r>
              <a:rPr lang="en-US" dirty="0"/>
              <a:t>  , sector -11</a:t>
            </a:r>
          </a:p>
          <a:p>
            <a:pPr marL="0" indent="0">
              <a:buNone/>
            </a:pPr>
            <a:r>
              <a:rPr lang="en-US" dirty="0"/>
              <a:t>Gandhinagar, Gujarat </a:t>
            </a:r>
          </a:p>
          <a:p>
            <a:pPr marL="0" indent="0">
              <a:buNone/>
            </a:pPr>
            <a:r>
              <a:rPr lang="en-US" dirty="0"/>
              <a:t>Gmail- poonamsingh3862@gmail.com</a:t>
            </a:r>
          </a:p>
          <a:p>
            <a:pPr marL="0" indent="0">
              <a:buNone/>
            </a:pPr>
            <a:r>
              <a:rPr lang="en-US" dirty="0"/>
              <a:t>Mobile.no.- 7990386169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namsingh3862@gmail.com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44513FA4-E2FA-7088-BA90-08C5684E704B}"/>
              </a:ext>
            </a:extLst>
          </p:cNvPr>
          <p:cNvPicPr>
            <a:picLocks noGrp="1" noChangeAspect="1"/>
          </p:cNvPicPr>
          <p:nvPr>
            <p:ph type="pic" sz="quarter" idx="129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63" b="98594" l="10000" r="99375">
                        <a14:foregroundMark x1="33664" y1="18623" x2="66088" y2="52067"/>
                        <a14:foregroundMark x1="94118" y1="70072" x2="94531" y2="70313"/>
                        <a14:foregroundMark x1="43750" y1="8594" x2="44531" y2="18594"/>
                        <a14:foregroundMark x1="60781" y1="4063" x2="60781" y2="4063"/>
                        <a14:foregroundMark x1="60781" y1="4063" x2="60781" y2="4063"/>
                        <a14:foregroundMark x1="63750" y1="4063" x2="63750" y2="4063"/>
                        <a14:foregroundMark x1="64531" y1="6563" x2="64531" y2="6563"/>
                        <a14:foregroundMark x1="79153" y1="68940" x2="98750" y2="78281"/>
                        <a14:foregroundMark x1="65313" y1="62344" x2="71928" y2="65497"/>
                        <a14:foregroundMark x1="68281" y1="69063" x2="99531" y2="86094"/>
                        <a14:foregroundMark x1="78750" y1="87344" x2="19688" y2="93281"/>
                        <a14:foregroundMark x1="19688" y1="93281" x2="23281" y2="96094"/>
                        <a14:foregroundMark x1="61250" y1="80313" x2="32813" y2="79063"/>
                        <a14:foregroundMark x1="88281" y1="96094" x2="88281" y2="96094"/>
                        <a14:foregroundMark x1="79531" y1="96094" x2="79531" y2="96094"/>
                        <a14:foregroundMark x1="66563" y1="97031" x2="98281" y2="98594"/>
                        <a14:foregroundMark x1="65000" y1="76563" x2="90313" y2="76563"/>
                        <a14:backgroundMark x1="80000" y1="44531" x2="97813" y2="52031"/>
                        <a14:backgroundMark x1="95313" y1="39531" x2="98750" y2="58594"/>
                        <a14:backgroundMark x1="84063" y1="55781" x2="97500" y2="61563"/>
                        <a14:backgroundMark x1="70781" y1="53594" x2="96563" y2="65313"/>
                        <a14:backgroundMark x1="73281" y1="63594" x2="98750" y2="67813"/>
                        <a14:backgroundMark x1="75781" y1="54844" x2="88281" y2="65313"/>
                        <a14:backgroundMark x1="73750" y1="65313" x2="90313" y2="67344"/>
                        <a14:backgroundMark x1="27500" y1="57813" x2="18281" y2="79844"/>
                        <a14:backgroundMark x1="66250" y1="57813" x2="68281" y2="58594"/>
                        <a14:backgroundMark x1="70000" y1="52344" x2="67813" y2="55313"/>
                        <a14:backgroundMark x1="45781" y1="1094" x2="42031" y2="4063"/>
                        <a14:backgroundMark x1="36250" y1="10781" x2="29531" y2="18281"/>
                        <a14:backgroundMark x1="72813" y1="66094" x2="71563" y2="61563"/>
                        <a14:backgroundMark x1="77500" y1="58594" x2="72500" y2="63594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9EC9E6-2C6C-4A3D-B674-2B0D5B5A79D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IN" dirty="0"/>
              <a:t>poonamsingh3862@gmail.com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859B13A-A72C-0253-052C-6F8A038CED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High school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C79FD04-9D24-F64F-65A7-F2BF60A660C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B61666-A56B-70BA-1750-E6B400750ECF}"/>
              </a:ext>
            </a:extLst>
          </p:cNvPr>
          <p:cNvSpPr/>
          <p:nvPr/>
        </p:nvSpPr>
        <p:spPr>
          <a:xfrm>
            <a:off x="3055619" y="1023428"/>
            <a:ext cx="281178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23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itle 465">
            <a:extLst>
              <a:ext uri="{FF2B5EF4-FFF2-40B4-BE49-F238E27FC236}">
                <a16:creationId xmlns:a16="http://schemas.microsoft.com/office/drawing/2014/main" id="{4D8A0AF4-4D86-C36E-6374-6DE849B5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Mira Karlsson (2)</a:t>
            </a:r>
          </a:p>
        </p:txBody>
      </p:sp>
      <p:pic>
        <p:nvPicPr>
          <p:cNvPr id="520" name="Picture Placeholder 352" descr="Headshot Icon">
            <a:extLst>
              <a:ext uri="{FF2B5EF4-FFF2-40B4-BE49-F238E27FC236}">
                <a16:creationId xmlns:a16="http://schemas.microsoft.com/office/drawing/2014/main" id="{784D95A2-FFC9-6E36-F296-76734C01F8C2}"/>
              </a:ext>
            </a:extLst>
          </p:cNvPr>
          <p:cNvPicPr>
            <a:picLocks noGrp="1" noChangeAspect="1"/>
          </p:cNvPicPr>
          <p:nvPr>
            <p:ph type="pic" sz="quarter" idx="129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" r="67"/>
          <a:stretch/>
        </p:blipFill>
        <p:spPr/>
      </p:pic>
      <p:sp>
        <p:nvSpPr>
          <p:cNvPr id="467" name="Text Placeholder 466">
            <a:extLst>
              <a:ext uri="{FF2B5EF4-FFF2-40B4-BE49-F238E27FC236}">
                <a16:creationId xmlns:a16="http://schemas.microsoft.com/office/drawing/2014/main" id="{2AC243BC-A79E-811E-6C33-23CFECD80B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 designer/developer</a:t>
            </a:r>
          </a:p>
        </p:txBody>
      </p:sp>
      <p:sp>
        <p:nvSpPr>
          <p:cNvPr id="470" name="Text Placeholder 469">
            <a:extLst>
              <a:ext uri="{FF2B5EF4-FFF2-40B4-BE49-F238E27FC236}">
                <a16:creationId xmlns:a16="http://schemas.microsoft.com/office/drawing/2014/main" id="{454A8856-083D-E624-10D4-3D2AC4AC32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 a highly skilled and passionate web developer, I am committed to designing and developing user-friendly, innovative, and visually appealing websites.</a:t>
            </a:r>
          </a:p>
        </p:txBody>
      </p:sp>
      <p:sp>
        <p:nvSpPr>
          <p:cNvPr id="468" name="Text Placeholder 467">
            <a:extLst>
              <a:ext uri="{FF2B5EF4-FFF2-40B4-BE49-F238E27FC236}">
                <a16:creationId xmlns:a16="http://schemas.microsoft.com/office/drawing/2014/main" id="{81F7DD3B-32F0-DCB9-581D-C8C940FEA9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515" name="Text Placeholder 514">
            <a:extLst>
              <a:ext uri="{FF2B5EF4-FFF2-40B4-BE49-F238E27FC236}">
                <a16:creationId xmlns:a16="http://schemas.microsoft.com/office/drawing/2014/main" id="{F9C99143-E00B-00FE-D24A-9BBAB2279381}"/>
              </a:ext>
            </a:extLst>
          </p:cNvPr>
          <p:cNvSpPr>
            <a:spLocks noGrp="1"/>
          </p:cNvSpPr>
          <p:nvPr>
            <p:ph type="body" sz="quarter" idx="130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516" name="Text Placeholder 515">
            <a:extLst>
              <a:ext uri="{FF2B5EF4-FFF2-40B4-BE49-F238E27FC236}">
                <a16:creationId xmlns:a16="http://schemas.microsoft.com/office/drawing/2014/main" id="{2BF3C4D0-12C7-6EED-93C2-A80B798B2CC4}"/>
              </a:ext>
            </a:extLst>
          </p:cNvPr>
          <p:cNvSpPr>
            <a:spLocks noGrp="1"/>
          </p:cNvSpPr>
          <p:nvPr>
            <p:ph type="body" sz="quarter" idx="131"/>
          </p:nvPr>
        </p:nvSpPr>
        <p:spPr/>
        <p:txBody>
          <a:bodyPr/>
          <a:lstStyle/>
          <a:p>
            <a:r>
              <a:rPr lang="en-US" dirty="0"/>
              <a:t>Santa Fe, NM</a:t>
            </a:r>
          </a:p>
        </p:txBody>
      </p:sp>
      <p:sp>
        <p:nvSpPr>
          <p:cNvPr id="517" name="Text Placeholder 516">
            <a:extLst>
              <a:ext uri="{FF2B5EF4-FFF2-40B4-BE49-F238E27FC236}">
                <a16:creationId xmlns:a16="http://schemas.microsoft.com/office/drawing/2014/main" id="{52CFDB03-6835-E82B-9890-B3B8FCC39475}"/>
              </a:ext>
            </a:extLst>
          </p:cNvPr>
          <p:cNvSpPr>
            <a:spLocks noGrp="1"/>
          </p:cNvSpPr>
          <p:nvPr>
            <p:ph type="body" sz="quarter" idx="132"/>
          </p:nvPr>
        </p:nvSpPr>
        <p:spPr/>
        <p:txBody>
          <a:bodyPr/>
          <a:lstStyle/>
          <a:p>
            <a:r>
              <a:rPr lang="en-US" dirty="0"/>
              <a:t>816.555.0146</a:t>
            </a:r>
          </a:p>
        </p:txBody>
      </p:sp>
      <p:sp>
        <p:nvSpPr>
          <p:cNvPr id="518" name="Text Placeholder 517">
            <a:extLst>
              <a:ext uri="{FF2B5EF4-FFF2-40B4-BE49-F238E27FC236}">
                <a16:creationId xmlns:a16="http://schemas.microsoft.com/office/drawing/2014/main" id="{4669CB50-3069-BA27-F7F6-B8F3CF270395}"/>
              </a:ext>
            </a:extLst>
          </p:cNvPr>
          <p:cNvSpPr>
            <a:spLocks noGrp="1"/>
          </p:cNvSpPr>
          <p:nvPr>
            <p:ph type="body" sz="quarter" idx="133"/>
          </p:nvPr>
        </p:nvSpPr>
        <p:spPr/>
        <p:txBody>
          <a:bodyPr/>
          <a:lstStyle/>
          <a:p>
            <a:r>
              <a:rPr lang="en-US" dirty="0"/>
              <a:t>mira@example.com</a:t>
            </a:r>
          </a:p>
        </p:txBody>
      </p:sp>
      <p:sp>
        <p:nvSpPr>
          <p:cNvPr id="519" name="Text Placeholder 518">
            <a:extLst>
              <a:ext uri="{FF2B5EF4-FFF2-40B4-BE49-F238E27FC236}">
                <a16:creationId xmlns:a16="http://schemas.microsoft.com/office/drawing/2014/main" id="{E3E4588C-796E-DCEC-BCC5-A94321EC8E3A}"/>
              </a:ext>
            </a:extLst>
          </p:cNvPr>
          <p:cNvSpPr>
            <a:spLocks noGrp="1"/>
          </p:cNvSpPr>
          <p:nvPr>
            <p:ph type="body" sz="quarter" idx="134"/>
          </p:nvPr>
        </p:nvSpPr>
        <p:spPr/>
        <p:txBody>
          <a:bodyPr/>
          <a:lstStyle/>
          <a:p>
            <a:r>
              <a:rPr lang="en-US" dirty="0"/>
              <a:t>www.example.com</a:t>
            </a:r>
          </a:p>
        </p:txBody>
      </p:sp>
      <p:sp>
        <p:nvSpPr>
          <p:cNvPr id="483" name="Text Placeholder 482">
            <a:extLst>
              <a:ext uri="{FF2B5EF4-FFF2-40B4-BE49-F238E27FC236}">
                <a16:creationId xmlns:a16="http://schemas.microsoft.com/office/drawing/2014/main" id="{3ED394BC-A02D-0E17-ED01-1EBD7C957A9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494" name="Text Placeholder 493">
            <a:extLst>
              <a:ext uri="{FF2B5EF4-FFF2-40B4-BE49-F238E27FC236}">
                <a16:creationId xmlns:a16="http://schemas.microsoft.com/office/drawing/2014/main" id="{4389F0D1-9624-40BF-3242-CE82F1B02F1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School of Fine Art</a:t>
            </a:r>
          </a:p>
        </p:txBody>
      </p:sp>
      <p:sp>
        <p:nvSpPr>
          <p:cNvPr id="496" name="Text Placeholder 495">
            <a:extLst>
              <a:ext uri="{FF2B5EF4-FFF2-40B4-BE49-F238E27FC236}">
                <a16:creationId xmlns:a16="http://schemas.microsoft.com/office/drawing/2014/main" id="{1A0B10D1-9194-6F44-D27B-AAF6BD03D01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BA in Graphic Arts</a:t>
            </a:r>
          </a:p>
        </p:txBody>
      </p:sp>
      <p:sp>
        <p:nvSpPr>
          <p:cNvPr id="495" name="Text Placeholder 494">
            <a:extLst>
              <a:ext uri="{FF2B5EF4-FFF2-40B4-BE49-F238E27FC236}">
                <a16:creationId xmlns:a16="http://schemas.microsoft.com/office/drawing/2014/main" id="{23675C2D-B8B4-6941-E634-95EF57E9116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Bellows College</a:t>
            </a:r>
          </a:p>
        </p:txBody>
      </p:sp>
      <p:sp>
        <p:nvSpPr>
          <p:cNvPr id="497" name="Text Placeholder 496">
            <a:extLst>
              <a:ext uri="{FF2B5EF4-FFF2-40B4-BE49-F238E27FC236}">
                <a16:creationId xmlns:a16="http://schemas.microsoft.com/office/drawing/2014/main" id="{55418A6F-C43F-2083-29B9-A9502FCC187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MS in Web Development</a:t>
            </a:r>
          </a:p>
        </p:txBody>
      </p:sp>
      <p:sp>
        <p:nvSpPr>
          <p:cNvPr id="549" name="Text Placeholder 548">
            <a:extLst>
              <a:ext uri="{FF2B5EF4-FFF2-40B4-BE49-F238E27FC236}">
                <a16:creationId xmlns:a16="http://schemas.microsoft.com/office/drawing/2014/main" id="{AE26A35F-D7D7-2156-E29F-11CB87C7620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sp>
        <p:nvSpPr>
          <p:cNvPr id="550" name="Text Placeholder 549">
            <a:extLst>
              <a:ext uri="{FF2B5EF4-FFF2-40B4-BE49-F238E27FC236}">
                <a16:creationId xmlns:a16="http://schemas.microsoft.com/office/drawing/2014/main" id="{00FE4E0D-955F-C9F7-ED13-D0F598644F9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UI/UX Design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D32F64F-0206-5FAF-4608-82B7FCBFEAD5}"/>
              </a:ext>
            </a:extLst>
          </p:cNvPr>
          <p:cNvSpPr>
            <a:spLocks noGrp="1"/>
          </p:cNvSpPr>
          <p:nvPr>
            <p:ph type="body" sz="quarter" idx="1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94BA087B-48C2-E283-576C-F60D8793849C}"/>
              </a:ext>
            </a:extLst>
          </p:cNvPr>
          <p:cNvSpPr>
            <a:spLocks noGrp="1"/>
          </p:cNvSpPr>
          <p:nvPr>
            <p:ph type="body" sz="quarter" idx="1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1" name="Text Placeholder 550">
            <a:extLst>
              <a:ext uri="{FF2B5EF4-FFF2-40B4-BE49-F238E27FC236}">
                <a16:creationId xmlns:a16="http://schemas.microsoft.com/office/drawing/2014/main" id="{B566CACE-956B-DF63-03DC-53B1EBACBB4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Image retouching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462075F2-75D5-94B0-89B6-7A9E2A63291E}"/>
              </a:ext>
            </a:extLst>
          </p:cNvPr>
          <p:cNvSpPr>
            <a:spLocks noGrp="1"/>
          </p:cNvSpPr>
          <p:nvPr>
            <p:ph type="body" sz="quarter" idx="1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AFE86E13-C0C4-3C4E-EED1-05CB44CBDA16}"/>
              </a:ext>
            </a:extLst>
          </p:cNvPr>
          <p:cNvSpPr>
            <a:spLocks noGrp="1"/>
          </p:cNvSpPr>
          <p:nvPr>
            <p:ph type="body" sz="quarter" idx="1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2" name="Text Placeholder 551">
            <a:extLst>
              <a:ext uri="{FF2B5EF4-FFF2-40B4-BE49-F238E27FC236}">
                <a16:creationId xmlns:a16="http://schemas.microsoft.com/office/drawing/2014/main" id="{5E22DE8F-8DE6-88C7-200F-B2002A7C55B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Front-end coding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F9FE92B6-1081-1E65-7C62-18175937DCF7}"/>
              </a:ext>
            </a:extLst>
          </p:cNvPr>
          <p:cNvSpPr>
            <a:spLocks noGrp="1"/>
          </p:cNvSpPr>
          <p:nvPr>
            <p:ph type="body" sz="quarter" idx="1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5690DA5A-3359-3663-332D-F5FC3D144E53}"/>
              </a:ext>
            </a:extLst>
          </p:cNvPr>
          <p:cNvSpPr>
            <a:spLocks noGrp="1"/>
          </p:cNvSpPr>
          <p:nvPr>
            <p:ph type="body" sz="quarter" idx="1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3" name="Text Placeholder 552">
            <a:extLst>
              <a:ext uri="{FF2B5EF4-FFF2-40B4-BE49-F238E27FC236}">
                <a16:creationId xmlns:a16="http://schemas.microsoft.com/office/drawing/2014/main" id="{723FD1B6-3E50-118A-0005-1166340D04A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Back-end coding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77FF1A11-0019-1F89-1C86-8F8BD1E50857}"/>
              </a:ext>
            </a:extLst>
          </p:cNvPr>
          <p:cNvSpPr>
            <a:spLocks noGrp="1"/>
          </p:cNvSpPr>
          <p:nvPr>
            <p:ph type="body" sz="quarter" idx="1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6EA23BE3-FD6B-D861-9270-489695220583}"/>
              </a:ext>
            </a:extLst>
          </p:cNvPr>
          <p:cNvSpPr>
            <a:spLocks noGrp="1"/>
          </p:cNvSpPr>
          <p:nvPr>
            <p:ph type="body" sz="quarter" idx="1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4" name="Text Placeholder 553">
            <a:extLst>
              <a:ext uri="{FF2B5EF4-FFF2-40B4-BE49-F238E27FC236}">
                <a16:creationId xmlns:a16="http://schemas.microsoft.com/office/drawing/2014/main" id="{52E03DEA-75D6-9D31-E045-F955AB81B3D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Testing tools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53973C4F-E814-2F42-ED71-E4A43E7AD0B3}"/>
              </a:ext>
            </a:extLst>
          </p:cNvPr>
          <p:cNvSpPr>
            <a:spLocks noGrp="1"/>
          </p:cNvSpPr>
          <p:nvPr>
            <p:ph type="body" sz="quarter" idx="1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CDCE8DAB-F34C-E3B5-CC2C-AF275B563E2B}"/>
              </a:ext>
            </a:extLst>
          </p:cNvPr>
          <p:cNvSpPr>
            <a:spLocks noGrp="1"/>
          </p:cNvSpPr>
          <p:nvPr>
            <p:ph type="body" sz="quarter" idx="1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5" name="Text Placeholder 554">
            <a:extLst>
              <a:ext uri="{FF2B5EF4-FFF2-40B4-BE49-F238E27FC236}">
                <a16:creationId xmlns:a16="http://schemas.microsoft.com/office/drawing/2014/main" id="{5E1F86C8-C30C-882C-C10B-03513271D09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556" name="Text Placeholder 555">
            <a:extLst>
              <a:ext uri="{FF2B5EF4-FFF2-40B4-BE49-F238E27FC236}">
                <a16:creationId xmlns:a16="http://schemas.microsoft.com/office/drawing/2014/main" id="{3BA72C3E-DD06-8B62-A920-ACA875B4BB3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English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06C8242-F315-9633-BFB4-B9D19B0BA7EF}"/>
              </a:ext>
            </a:extLst>
          </p:cNvPr>
          <p:cNvSpPr>
            <a:spLocks noGrp="1"/>
          </p:cNvSpPr>
          <p:nvPr>
            <p:ph type="body" sz="quarter" idx="1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8AF4D914-BC07-54AD-D843-46AEBDAC7DA6}"/>
              </a:ext>
            </a:extLst>
          </p:cNvPr>
          <p:cNvSpPr>
            <a:spLocks noGrp="1"/>
          </p:cNvSpPr>
          <p:nvPr>
            <p:ph type="body" sz="quarter" idx="1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7" name="Text Placeholder 556">
            <a:extLst>
              <a:ext uri="{FF2B5EF4-FFF2-40B4-BE49-F238E27FC236}">
                <a16:creationId xmlns:a16="http://schemas.microsoft.com/office/drawing/2014/main" id="{62DF307D-B517-8199-AD76-A53D6670706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French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98D0DE55-9BAC-858A-8A71-BFB18904F204}"/>
              </a:ext>
            </a:extLst>
          </p:cNvPr>
          <p:cNvSpPr>
            <a:spLocks noGrp="1"/>
          </p:cNvSpPr>
          <p:nvPr>
            <p:ph type="body" sz="quarter" idx="1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71A6F849-82C3-BB74-FE39-7C2E18CA76B9}"/>
              </a:ext>
            </a:extLst>
          </p:cNvPr>
          <p:cNvSpPr>
            <a:spLocks noGrp="1"/>
          </p:cNvSpPr>
          <p:nvPr>
            <p:ph type="body" sz="quarter" idx="1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8" name="Text Placeholder 557">
            <a:extLst>
              <a:ext uri="{FF2B5EF4-FFF2-40B4-BE49-F238E27FC236}">
                <a16:creationId xmlns:a16="http://schemas.microsoft.com/office/drawing/2014/main" id="{07B7ECFB-FFD1-7E93-7B8C-12A456B3694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German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0E462127-9202-021C-93C6-CB4A804FCE31}"/>
              </a:ext>
            </a:extLst>
          </p:cNvPr>
          <p:cNvSpPr>
            <a:spLocks noGrp="1"/>
          </p:cNvSpPr>
          <p:nvPr>
            <p:ph type="body" sz="quarter" idx="1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F180B939-95DC-6150-594E-770797649018}"/>
              </a:ext>
            </a:extLst>
          </p:cNvPr>
          <p:cNvSpPr>
            <a:spLocks noGrp="1"/>
          </p:cNvSpPr>
          <p:nvPr>
            <p:ph type="body" sz="quarter" idx="1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9" name="Text Placeholder 468">
            <a:extLst>
              <a:ext uri="{FF2B5EF4-FFF2-40B4-BE49-F238E27FC236}">
                <a16:creationId xmlns:a16="http://schemas.microsoft.com/office/drawing/2014/main" id="{9AE493A2-7600-F7C1-F8BC-246C842036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 experience</a:t>
            </a:r>
          </a:p>
        </p:txBody>
      </p:sp>
      <p:sp>
        <p:nvSpPr>
          <p:cNvPr id="471" name="Text Placeholder 470">
            <a:extLst>
              <a:ext uri="{FF2B5EF4-FFF2-40B4-BE49-F238E27FC236}">
                <a16:creationId xmlns:a16="http://schemas.microsoft.com/office/drawing/2014/main" id="{0105626A-1110-B51E-B45E-D0C9000286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SENIOR DEVELOPER</a:t>
            </a:r>
          </a:p>
        </p:txBody>
      </p:sp>
      <p:sp>
        <p:nvSpPr>
          <p:cNvPr id="472" name="Text Placeholder 471">
            <a:extLst>
              <a:ext uri="{FF2B5EF4-FFF2-40B4-BE49-F238E27FC236}">
                <a16:creationId xmlns:a16="http://schemas.microsoft.com/office/drawing/2014/main" id="{8813CAB5-D9A1-641C-CF44-F7F911B7CF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Vanarsdel, LTD | 20XX-20XX</a:t>
            </a:r>
          </a:p>
        </p:txBody>
      </p:sp>
      <p:sp>
        <p:nvSpPr>
          <p:cNvPr id="473" name="Text Placeholder 472">
            <a:extLst>
              <a:ext uri="{FF2B5EF4-FFF2-40B4-BE49-F238E27FC236}">
                <a16:creationId xmlns:a16="http://schemas.microsoft.com/office/drawing/2014/main" id="{019B290D-4E74-5293-E5E0-B6DDCF5F2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Developed complex web applications</a:t>
            </a:r>
          </a:p>
          <a:p>
            <a:r>
              <a:rPr lang="en-US" dirty="0"/>
              <a:t>Led teams and mentored junior developers in best practices</a:t>
            </a:r>
          </a:p>
          <a:p>
            <a:r>
              <a:rPr lang="en-US" dirty="0"/>
              <a:t>Implemented and maintained CI/CD pipelines for web applications</a:t>
            </a:r>
          </a:p>
          <a:p>
            <a:r>
              <a:rPr lang="en-US" dirty="0"/>
              <a:t>Implemented scalable architecture for high-traffic websites</a:t>
            </a:r>
          </a:p>
        </p:txBody>
      </p:sp>
      <p:sp>
        <p:nvSpPr>
          <p:cNvPr id="474" name="Text Placeholder 473">
            <a:extLst>
              <a:ext uri="{FF2B5EF4-FFF2-40B4-BE49-F238E27FC236}">
                <a16:creationId xmlns:a16="http://schemas.microsoft.com/office/drawing/2014/main" id="{E111605A-04A5-3C7A-1FCF-7A87DE9420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ART DIRECTOR</a:t>
            </a:r>
          </a:p>
        </p:txBody>
      </p:sp>
      <p:sp>
        <p:nvSpPr>
          <p:cNvPr id="475" name="Text Placeholder 474">
            <a:extLst>
              <a:ext uri="{FF2B5EF4-FFF2-40B4-BE49-F238E27FC236}">
                <a16:creationId xmlns:a16="http://schemas.microsoft.com/office/drawing/2014/main" id="{9F751447-DF44-72C0-BCDE-C4B4F1882B6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Woodgrove Bank | 20XX-20XX</a:t>
            </a:r>
          </a:p>
        </p:txBody>
      </p:sp>
      <p:sp>
        <p:nvSpPr>
          <p:cNvPr id="476" name="Text Placeholder 475">
            <a:extLst>
              <a:ext uri="{FF2B5EF4-FFF2-40B4-BE49-F238E27FC236}">
                <a16:creationId xmlns:a16="http://schemas.microsoft.com/office/drawing/2014/main" id="{FF9F7978-2E59-48DA-C4CC-1903845672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Created and implemented visual design concepts for websites and web applications</a:t>
            </a:r>
          </a:p>
          <a:p>
            <a:r>
              <a:rPr lang="en-US" dirty="0"/>
              <a:t>Developed design standards and style guides for branding consistency</a:t>
            </a:r>
          </a:p>
          <a:p>
            <a:r>
              <a:rPr lang="en-US" dirty="0"/>
              <a:t>Collaborated with cross-functional teams to ensure design and user experience alignment</a:t>
            </a:r>
          </a:p>
          <a:p>
            <a:r>
              <a:rPr lang="en-US" dirty="0"/>
              <a:t>Collaborated with UX designers to develop user flows</a:t>
            </a:r>
          </a:p>
        </p:txBody>
      </p:sp>
      <p:sp>
        <p:nvSpPr>
          <p:cNvPr id="543" name="Text Placeholder 542">
            <a:extLst>
              <a:ext uri="{FF2B5EF4-FFF2-40B4-BE49-F238E27FC236}">
                <a16:creationId xmlns:a16="http://schemas.microsoft.com/office/drawing/2014/main" id="{6573DBDB-9834-430A-B370-328AEC351E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SENIOR DESIGNER</a:t>
            </a:r>
          </a:p>
        </p:txBody>
      </p:sp>
      <p:sp>
        <p:nvSpPr>
          <p:cNvPr id="544" name="Text Placeholder 543">
            <a:extLst>
              <a:ext uri="{FF2B5EF4-FFF2-40B4-BE49-F238E27FC236}">
                <a16:creationId xmlns:a16="http://schemas.microsoft.com/office/drawing/2014/main" id="{FA684484-4EF3-338B-F85A-B8AA0E5991E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Relecloud | 20XX-20XX</a:t>
            </a:r>
          </a:p>
        </p:txBody>
      </p:sp>
      <p:sp>
        <p:nvSpPr>
          <p:cNvPr id="545" name="Text Placeholder 544">
            <a:extLst>
              <a:ext uri="{FF2B5EF4-FFF2-40B4-BE49-F238E27FC236}">
                <a16:creationId xmlns:a16="http://schemas.microsoft.com/office/drawing/2014/main" id="{2ADC7B71-4ECA-EBA1-04AB-18BA8C1916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Developed and implemented visual design solutions for websites and applications</a:t>
            </a:r>
          </a:p>
          <a:p>
            <a:r>
              <a:rPr lang="en-US" dirty="0"/>
              <a:t>Led design projects and supervised junior designers</a:t>
            </a:r>
          </a:p>
          <a:p>
            <a:r>
              <a:rPr lang="en-US" dirty="0"/>
              <a:t>Conducted user research and developed design personas and wireframes</a:t>
            </a:r>
          </a:p>
          <a:p>
            <a:r>
              <a:rPr lang="en-US" dirty="0"/>
              <a:t>Developed prototypes and conducted usability testing</a:t>
            </a:r>
          </a:p>
        </p:txBody>
      </p:sp>
      <p:sp>
        <p:nvSpPr>
          <p:cNvPr id="546" name="Text Placeholder 545">
            <a:extLst>
              <a:ext uri="{FF2B5EF4-FFF2-40B4-BE49-F238E27FC236}">
                <a16:creationId xmlns:a16="http://schemas.microsoft.com/office/drawing/2014/main" id="{72B77FB0-C871-C077-141A-A7CDE7597D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JUNIOR DESIGNER</a:t>
            </a:r>
          </a:p>
        </p:txBody>
      </p:sp>
      <p:sp>
        <p:nvSpPr>
          <p:cNvPr id="547" name="Text Placeholder 546">
            <a:extLst>
              <a:ext uri="{FF2B5EF4-FFF2-40B4-BE49-F238E27FC236}">
                <a16:creationId xmlns:a16="http://schemas.microsoft.com/office/drawing/2014/main" id="{905812C5-34A4-9354-8137-FA2F41E7D87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Contoso, LTD | 20XX-20XX</a:t>
            </a:r>
          </a:p>
        </p:txBody>
      </p:sp>
      <p:sp>
        <p:nvSpPr>
          <p:cNvPr id="548" name="Text Placeholder 547">
            <a:extLst>
              <a:ext uri="{FF2B5EF4-FFF2-40B4-BE49-F238E27FC236}">
                <a16:creationId xmlns:a16="http://schemas.microsoft.com/office/drawing/2014/main" id="{731341E7-30FA-509F-1F14-AEF74EC401F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Assisted with visual design and layout for websites and web applications</a:t>
            </a:r>
          </a:p>
          <a:p>
            <a:r>
              <a:rPr lang="en-US" dirty="0"/>
              <a:t>Assisted with user research and developed design personas and wireframes</a:t>
            </a:r>
          </a:p>
          <a:p>
            <a:r>
              <a:rPr lang="en-US" dirty="0"/>
              <a:t>Collaborated with cross-functional teams to ensure design and user experience alignment</a:t>
            </a:r>
          </a:p>
          <a:p>
            <a:r>
              <a:rPr lang="en-US" dirty="0"/>
              <a:t>Assisted with front-end development using HTML/CSS</a:t>
            </a:r>
          </a:p>
        </p:txBody>
      </p:sp>
    </p:spTree>
    <p:extLst>
      <p:ext uri="{BB962C8B-B14F-4D97-AF65-F5344CB8AC3E}">
        <p14:creationId xmlns:p14="http://schemas.microsoft.com/office/powerpoint/2010/main" val="14886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M67228363">
      <a:dk1>
        <a:srgbClr val="000000"/>
      </a:dk1>
      <a:lt1>
        <a:srgbClr val="FFFFFF"/>
      </a:lt1>
      <a:dk2>
        <a:srgbClr val="0098F1"/>
      </a:dk2>
      <a:lt2>
        <a:srgbClr val="00498F"/>
      </a:lt2>
      <a:accent1>
        <a:srgbClr val="FFFAF6"/>
      </a:accent1>
      <a:accent2>
        <a:srgbClr val="F2B3AE"/>
      </a:accent2>
      <a:accent3>
        <a:srgbClr val="BF0449"/>
      </a:accent3>
      <a:accent4>
        <a:srgbClr val="F26D6D"/>
      </a:accent4>
      <a:accent5>
        <a:srgbClr val="031240"/>
      </a:accent5>
      <a:accent6>
        <a:srgbClr val="64602C"/>
      </a:accent6>
      <a:hlink>
        <a:srgbClr val="FFFFFF"/>
      </a:hlink>
      <a:folHlink>
        <a:srgbClr val="FFFFFF"/>
      </a:folHlink>
    </a:clrScheme>
    <a:fontScheme name="Custom 52">
      <a:majorFont>
        <a:latin typeface="Batang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67228363_win32_SL_v5" id="{E927D0E7-3AAD-4D67-8B33-FC58092AAE74}" vid="{FE63EC9D-5463-4E95-81FC-7758DAB317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919037-F08B-4773-85EA-426B30C7C9B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BBE235D-C1D3-4FB6-A4F0-9C0D5D6BE4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5502F2-03B3-4E82-8A8B-F7CFD3C72F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Creative web design resume</Template>
  <TotalTime>58</TotalTime>
  <Words>420</Words>
  <Application>Microsoft Office PowerPoint</Application>
  <PresentationFormat>Letter Paper (8.5x11 in)</PresentationFormat>
  <Paragraphs>84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Batang</vt:lpstr>
      <vt:lpstr>Arial</vt:lpstr>
      <vt:lpstr>Book Antiqua</vt:lpstr>
      <vt:lpstr>Calibri</vt:lpstr>
      <vt:lpstr>Wingdings</vt:lpstr>
      <vt:lpstr>Office Theme</vt:lpstr>
      <vt:lpstr>Poonam Singh </vt:lpstr>
      <vt:lpstr>Mira Karlsson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Himmat Singh</dc:creator>
  <cp:lastModifiedBy>Himmat Singh</cp:lastModifiedBy>
  <cp:revision>1</cp:revision>
  <dcterms:created xsi:type="dcterms:W3CDTF">2024-09-25T07:11:25Z</dcterms:created>
  <dcterms:modified xsi:type="dcterms:W3CDTF">2024-09-25T08:09:26Z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