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6" r:id="rId7"/>
    <p:sldId id="264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47B0-C68C-8D33-5177-F0A8A5655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EA903-60EA-E407-7464-45F532C7C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EC83-1F44-F156-292C-3C59D6D5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8C61-7A18-4D99-B1FE-94506FCA808E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FE675-B758-C838-A9D4-4D0B757B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97A7-4654-CEA7-FF85-EFF1FD7B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A0E-9526-40F0-9D56-7293BCA4FC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038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892E-A4B4-9A18-9DB7-516921FB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26DD-9C40-521E-4AD2-906DEB5B0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A5C3-254D-14CA-5E31-247659FB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8C61-7A18-4D99-B1FE-94506FCA808E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FA5E-2299-6C54-77EE-604AC76F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2E25B-E1CD-383E-4AA0-5C3EEA48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A0E-9526-40F0-9D56-7293BCA4FC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556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47AF8-ACF6-6058-0F67-4BE848A7A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8A718-7FFE-8DA5-8EEF-2A8EB68AC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31E72-8D2F-738A-264D-76B28A4D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8C61-7A18-4D99-B1FE-94506FCA808E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950AB-E119-7A44-EB36-35F3785E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F73AC-1CA2-16AC-253A-7F0152B4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A0E-9526-40F0-9D56-7293BCA4FC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633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295C-EB6F-5274-6004-A44258E2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A3168-2D4A-D258-0392-3765B441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8756E-9D0C-A7C6-02C0-A9EB6E56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8C61-7A18-4D99-B1FE-94506FCA808E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8EA47-AF01-2ABF-9972-4C05CF81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E7502-A4B0-CE08-BC9C-8E03859A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A0E-9526-40F0-9D56-7293BCA4FC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88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6431-8E4F-DE14-891C-4A3E2780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63A57-2DA9-5AF1-33DB-D68BD73D2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90C4-7B5E-7736-EEE9-D2006204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8C61-7A18-4D99-B1FE-94506FCA808E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B2F60-98CC-74EA-C377-2CCF5188F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A3838-BEB4-C569-821B-EC9ACA49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A0E-9526-40F0-9D56-7293BCA4FC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494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7280-9D56-2EDE-082B-EE7E37DC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FE58-D342-E1EC-FA7B-8E4E59B27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A2BAC-CB0F-8756-2A3E-49F40972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E4544-14ED-4D9F-D911-C0AB9BFB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8C61-7A18-4D99-B1FE-94506FCA808E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584A-F352-64A7-4329-C06546D4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84AB3-F18D-42A9-9826-6F8072B7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A0E-9526-40F0-9D56-7293BCA4FC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624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2D35-4899-6492-DE93-E1AFFD80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4B113-EF9D-7C7B-F3C0-B71278AA5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105DA-4FF8-989F-1BF9-EB1C1113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819F4-E3D7-2126-C9EC-029E71204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5C558-223E-F8FD-1C66-A7F09AAFB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92135-FFBD-7392-3581-5D295142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8C61-7A18-4D99-B1FE-94506FCA808E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3D471-789F-131F-A036-88DA51CC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3C9AF-503C-67E9-EB71-25EB8EDF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A0E-9526-40F0-9D56-7293BCA4FC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88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AF26-A10A-F4F1-AE16-74F60054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648E3-7370-6AB4-32F9-848DB33A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8C61-7A18-4D99-B1FE-94506FCA808E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73AD4-A4AE-4838-9508-C2556D85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210AC-D853-70AA-AA63-75471260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A0E-9526-40F0-9D56-7293BCA4FC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218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F04C3-17AC-7081-4314-676FE648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8C61-7A18-4D99-B1FE-94506FCA808E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0E3A9-0409-1D9B-DAAB-4E729453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BDFE8-47B2-07BC-00E1-A5638114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A0E-9526-40F0-9D56-7293BCA4FC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166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C2CA-170D-03EB-8C57-53FC6C9FA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0F56-71C5-4088-12C2-7CD3736D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06855-B0EB-824D-D5FA-9149A550A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001DF-701F-5A2D-1C59-799F1F41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8C61-7A18-4D99-B1FE-94506FCA808E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9218-827B-5BE4-0F87-079A46A3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AB897-785A-2DF9-D05E-B4351D4C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A0E-9526-40F0-9D56-7293BCA4FC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43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E783-8E5A-E115-6B98-D4B36E97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E8389-750C-E3D5-5ED2-614C3E120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89EFB-44A9-D251-2BF7-44DA35050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48005-4C6B-F7FC-69A3-7183571D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8C61-7A18-4D99-B1FE-94506FCA808E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9DAC3-8F8D-D516-B0C0-CA1C657A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F8B65-9987-EF85-2BA5-0CF303F3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21A0E-9526-40F0-9D56-7293BCA4FC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542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9BB92-9ABC-245A-5033-BE80D30E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0EA7E-AC50-D045-810A-7E058531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706FC-B254-5FEE-AC17-FBB718DF8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18C61-7A18-4D99-B1FE-94506FCA808E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C2D5-CBE9-F1D9-F88A-8639F3302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BDE13-EF9D-F582-CC05-3130CB268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21A0E-9526-40F0-9D56-7293BCA4FC1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420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2F7EA0-17E2-6901-0712-14CF2D9A1A72}"/>
              </a:ext>
            </a:extLst>
          </p:cNvPr>
          <p:cNvSpPr txBox="1"/>
          <p:nvPr/>
        </p:nvSpPr>
        <p:spPr>
          <a:xfrm>
            <a:off x="586623" y="2474893"/>
            <a:ext cx="745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>
                <a:latin typeface="Droid sans"/>
              </a:rPr>
              <a:t>Analisis</a:t>
            </a:r>
            <a:r>
              <a:rPr lang="es-ES" sz="2800" b="1" dirty="0">
                <a:latin typeface="Droid sans"/>
              </a:rPr>
              <a:t> Tren dan </a:t>
            </a:r>
            <a:r>
              <a:rPr lang="es-ES" sz="2800" b="1" dirty="0" err="1">
                <a:latin typeface="Droid sans"/>
              </a:rPr>
              <a:t>Preferensi</a:t>
            </a:r>
            <a:r>
              <a:rPr lang="es-ES" sz="2800" b="1" dirty="0">
                <a:latin typeface="Droid sans"/>
              </a:rPr>
              <a:t> Anime </a:t>
            </a:r>
            <a:r>
              <a:rPr lang="es-ES" sz="2800" b="1" dirty="0" err="1">
                <a:latin typeface="Droid sans"/>
              </a:rPr>
              <a:t>Populer</a:t>
            </a:r>
            <a:endParaRPr lang="en-ID" sz="2800" b="1" dirty="0">
              <a:latin typeface="Droid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B8F5E-9FFF-93D3-4C2E-94544825AB56}"/>
              </a:ext>
            </a:extLst>
          </p:cNvPr>
          <p:cNvSpPr txBox="1"/>
          <p:nvPr/>
        </p:nvSpPr>
        <p:spPr>
          <a:xfrm>
            <a:off x="586623" y="3701077"/>
            <a:ext cx="2238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/>
              <a:t>Jawed Iqbal </a:t>
            </a:r>
            <a:r>
              <a:rPr lang="en-ID" b="1" dirty="0" err="1"/>
              <a:t>Alfaruqiy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7D2C7-E169-640B-A280-AE523BFB17D0}"/>
              </a:ext>
            </a:extLst>
          </p:cNvPr>
          <p:cNvSpPr txBox="1"/>
          <p:nvPr/>
        </p:nvSpPr>
        <p:spPr>
          <a:xfrm>
            <a:off x="586623" y="2903319"/>
            <a:ext cx="4608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>
                <a:latin typeface="Droid sans"/>
              </a:rPr>
              <a:t>Berdasarkan</a:t>
            </a:r>
            <a:r>
              <a:rPr lang="en-ID" dirty="0">
                <a:latin typeface="Droid sans"/>
              </a:rPr>
              <a:t> Data Genre, Studio, dan Rating</a:t>
            </a:r>
            <a:endParaRPr lang="en-ID" b="1" dirty="0"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47057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9EC06-0C99-112D-AFE1-9A97D21F2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7E50B6-35BE-4F75-5170-E62E80AFD204}"/>
              </a:ext>
            </a:extLst>
          </p:cNvPr>
          <p:cNvSpPr txBox="1"/>
          <p:nvPr/>
        </p:nvSpPr>
        <p:spPr>
          <a:xfrm>
            <a:off x="498700" y="3167390"/>
            <a:ext cx="2329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err="1">
                <a:latin typeface="Droid sans"/>
              </a:rPr>
              <a:t>Terima</a:t>
            </a:r>
            <a:r>
              <a:rPr lang="en-ID" sz="2800" b="1" dirty="0">
                <a:latin typeface="Droid sans"/>
              </a:rPr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380735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188FA-5E34-ED7D-AD41-F4A575F1B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F598E-6B34-90C0-B056-57D62CAC144E}"/>
              </a:ext>
            </a:extLst>
          </p:cNvPr>
          <p:cNvSpPr txBox="1"/>
          <p:nvPr/>
        </p:nvSpPr>
        <p:spPr>
          <a:xfrm>
            <a:off x="586623" y="630686"/>
            <a:ext cx="2694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>
                <a:latin typeface="Droid sans"/>
              </a:rPr>
              <a:t>Latar </a:t>
            </a:r>
            <a:r>
              <a:rPr lang="en-ID" sz="2800" b="1" dirty="0" err="1">
                <a:latin typeface="Droid sans"/>
              </a:rPr>
              <a:t>Belakang</a:t>
            </a:r>
            <a:endParaRPr lang="en-ID" sz="2800" b="1" dirty="0">
              <a:latin typeface="Droid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2147E-4F9E-6C3D-4F2C-922431849F87}"/>
              </a:ext>
            </a:extLst>
          </p:cNvPr>
          <p:cNvSpPr txBox="1"/>
          <p:nvPr/>
        </p:nvSpPr>
        <p:spPr>
          <a:xfrm>
            <a:off x="586623" y="1997839"/>
            <a:ext cx="109225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ID" dirty="0">
                <a:latin typeface="Droid sans"/>
              </a:rPr>
              <a:t>Anime </a:t>
            </a:r>
            <a:r>
              <a:rPr lang="en-ID" dirty="0" err="1">
                <a:latin typeface="Droid sans"/>
              </a:rPr>
              <a:t>telah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menjadi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bagian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penting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dari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industri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hiburan</a:t>
            </a:r>
            <a:r>
              <a:rPr lang="en-ID" dirty="0">
                <a:latin typeface="Droid sans"/>
              </a:rPr>
              <a:t> global, </a:t>
            </a:r>
            <a:r>
              <a:rPr lang="en-ID" dirty="0" err="1">
                <a:latin typeface="Droid sans"/>
              </a:rPr>
              <a:t>menarik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jutaan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penggemar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dari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berbagai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usia</a:t>
            </a:r>
            <a:r>
              <a:rPr lang="en-ID" dirty="0">
                <a:latin typeface="Droid sans"/>
              </a:rPr>
              <a:t> dan </a:t>
            </a:r>
            <a:r>
              <a:rPr lang="en-ID" dirty="0" err="1">
                <a:latin typeface="Droid sans"/>
              </a:rPr>
              <a:t>latar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belakang</a:t>
            </a:r>
            <a:r>
              <a:rPr lang="en-ID" dirty="0">
                <a:latin typeface="Droid sans"/>
              </a:rPr>
              <a:t>. Salah </a:t>
            </a:r>
            <a:r>
              <a:rPr lang="en-ID" dirty="0" err="1">
                <a:latin typeface="Droid sans"/>
              </a:rPr>
              <a:t>satu</a:t>
            </a:r>
            <a:r>
              <a:rPr lang="en-ID" dirty="0">
                <a:latin typeface="Droid sans"/>
              </a:rPr>
              <a:t> platform paling </a:t>
            </a:r>
            <a:r>
              <a:rPr lang="en-ID" dirty="0" err="1">
                <a:latin typeface="Droid sans"/>
              </a:rPr>
              <a:t>populer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untuk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mengakses</a:t>
            </a:r>
            <a:r>
              <a:rPr lang="en-ID" dirty="0">
                <a:latin typeface="Droid sans"/>
              </a:rPr>
              <a:t> dan </a:t>
            </a:r>
            <a:r>
              <a:rPr lang="en-ID" dirty="0" err="1">
                <a:latin typeface="Droid sans"/>
              </a:rPr>
              <a:t>mengevaluasi</a:t>
            </a:r>
            <a:r>
              <a:rPr lang="en-ID" dirty="0">
                <a:latin typeface="Droid sans"/>
              </a:rPr>
              <a:t> anime </a:t>
            </a:r>
            <a:r>
              <a:rPr lang="en-ID" dirty="0" err="1">
                <a:latin typeface="Droid sans"/>
              </a:rPr>
              <a:t>adalah</a:t>
            </a:r>
            <a:r>
              <a:rPr lang="en-ID" dirty="0">
                <a:latin typeface="Droid sans"/>
              </a:rPr>
              <a:t> </a:t>
            </a:r>
            <a:r>
              <a:rPr lang="en-ID" b="1" dirty="0" err="1">
                <a:latin typeface="Droid sans"/>
              </a:rPr>
              <a:t>MyAnimeList</a:t>
            </a:r>
            <a:r>
              <a:rPr lang="en-ID" b="1" dirty="0">
                <a:latin typeface="Droid sans"/>
              </a:rPr>
              <a:t> (MAL)</a:t>
            </a:r>
            <a:r>
              <a:rPr lang="en-ID" dirty="0">
                <a:latin typeface="Droid sans"/>
              </a:rPr>
              <a:t>, yang </a:t>
            </a:r>
            <a:r>
              <a:rPr lang="en-ID" dirty="0" err="1">
                <a:latin typeface="Droid sans"/>
              </a:rPr>
              <a:t>menyajikan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berbagai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informasi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penting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seperti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peringkat</a:t>
            </a:r>
            <a:r>
              <a:rPr lang="en-ID" dirty="0">
                <a:latin typeface="Droid sans"/>
              </a:rPr>
              <a:t>, </a:t>
            </a:r>
            <a:r>
              <a:rPr lang="en-ID" dirty="0" err="1">
                <a:latin typeface="Droid sans"/>
              </a:rPr>
              <a:t>skor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pengguna</a:t>
            </a:r>
            <a:r>
              <a:rPr lang="en-ID" dirty="0">
                <a:latin typeface="Droid sans"/>
              </a:rPr>
              <a:t>, genre, studio </a:t>
            </a:r>
            <a:r>
              <a:rPr lang="en-ID" dirty="0" err="1">
                <a:latin typeface="Droid sans"/>
              </a:rPr>
              <a:t>produksi</a:t>
            </a:r>
            <a:r>
              <a:rPr lang="en-ID" dirty="0">
                <a:latin typeface="Droid sans"/>
              </a:rPr>
              <a:t>, </a:t>
            </a:r>
            <a:r>
              <a:rPr lang="en-ID" dirty="0" err="1">
                <a:latin typeface="Droid sans"/>
              </a:rPr>
              <a:t>hingga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tingkat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popularitas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sebuah</a:t>
            </a:r>
            <a:r>
              <a:rPr lang="en-ID" dirty="0">
                <a:latin typeface="Droid sans"/>
              </a:rPr>
              <a:t> anime.</a:t>
            </a:r>
          </a:p>
          <a:p>
            <a:pPr algn="just">
              <a:buNone/>
            </a:pPr>
            <a:endParaRPr lang="en-ID" dirty="0">
              <a:latin typeface="Droid sans"/>
            </a:endParaRPr>
          </a:p>
          <a:p>
            <a:pPr algn="just"/>
            <a:r>
              <a:rPr lang="en-ID" dirty="0" err="1">
                <a:latin typeface="Droid sans"/>
              </a:rPr>
              <a:t>Dengan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memanfaatkan</a:t>
            </a:r>
            <a:r>
              <a:rPr lang="en-ID" dirty="0">
                <a:latin typeface="Droid sans"/>
              </a:rPr>
              <a:t> data </a:t>
            </a:r>
            <a:r>
              <a:rPr lang="en-ID" dirty="0" err="1">
                <a:latin typeface="Droid sans"/>
              </a:rPr>
              <a:t>dari</a:t>
            </a:r>
            <a:r>
              <a:rPr lang="en-ID" dirty="0">
                <a:latin typeface="Droid sans"/>
              </a:rPr>
              <a:t> MAL, </a:t>
            </a:r>
            <a:r>
              <a:rPr lang="en-ID" dirty="0" err="1">
                <a:latin typeface="Droid sans"/>
              </a:rPr>
              <a:t>kita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dapat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melakukan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analisis</a:t>
            </a:r>
            <a:r>
              <a:rPr lang="en-ID" dirty="0">
                <a:latin typeface="Droid sans"/>
              </a:rPr>
              <a:t> yang </a:t>
            </a:r>
            <a:r>
              <a:rPr lang="en-ID" dirty="0" err="1">
                <a:latin typeface="Droid sans"/>
              </a:rPr>
              <a:t>mendalam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untuk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mengidentifikasi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pola</a:t>
            </a:r>
            <a:r>
              <a:rPr lang="en-ID" dirty="0">
                <a:latin typeface="Droid sans"/>
              </a:rPr>
              <a:t>, </a:t>
            </a:r>
            <a:r>
              <a:rPr lang="en-ID" dirty="0" err="1">
                <a:latin typeface="Droid sans"/>
              </a:rPr>
              <a:t>preferensi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penonton</a:t>
            </a:r>
            <a:r>
              <a:rPr lang="en-ID" dirty="0">
                <a:latin typeface="Droid sans"/>
              </a:rPr>
              <a:t>, </a:t>
            </a:r>
            <a:r>
              <a:rPr lang="en-ID" dirty="0" err="1">
                <a:latin typeface="Droid sans"/>
              </a:rPr>
              <a:t>serta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karakteristik</a:t>
            </a:r>
            <a:r>
              <a:rPr lang="en-ID" dirty="0">
                <a:latin typeface="Droid sans"/>
              </a:rPr>
              <a:t> yang </a:t>
            </a:r>
            <a:r>
              <a:rPr lang="en-ID" dirty="0" err="1">
                <a:latin typeface="Droid sans"/>
              </a:rPr>
              <a:t>umum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dimiliki</a:t>
            </a:r>
            <a:r>
              <a:rPr lang="en-ID" dirty="0">
                <a:latin typeface="Droid sans"/>
              </a:rPr>
              <a:t> oleh anime-anime </a:t>
            </a:r>
            <a:r>
              <a:rPr lang="en-ID" dirty="0" err="1">
                <a:latin typeface="Droid sans"/>
              </a:rPr>
              <a:t>dengan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peringkat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tertinggi</a:t>
            </a:r>
            <a:r>
              <a:rPr lang="en-ID" dirty="0">
                <a:latin typeface="Droid sans"/>
              </a:rPr>
              <a:t>. </a:t>
            </a:r>
            <a:r>
              <a:rPr lang="en-ID" dirty="0" err="1">
                <a:latin typeface="Droid sans"/>
              </a:rPr>
              <a:t>Wawasan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ini</a:t>
            </a:r>
            <a:r>
              <a:rPr lang="en-ID" dirty="0">
                <a:latin typeface="Droid sans"/>
              </a:rPr>
              <a:t> sangat </a:t>
            </a:r>
            <a:r>
              <a:rPr lang="en-ID" dirty="0" err="1">
                <a:latin typeface="Droid sans"/>
              </a:rPr>
              <a:t>berharga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bagi</a:t>
            </a:r>
            <a:r>
              <a:rPr lang="en-ID" dirty="0">
                <a:latin typeface="Droid sans"/>
              </a:rPr>
              <a:t> para </a:t>
            </a:r>
            <a:r>
              <a:rPr lang="en-ID" dirty="0" err="1">
                <a:latin typeface="Droid sans"/>
              </a:rPr>
              <a:t>pelaku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industri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kreatif</a:t>
            </a:r>
            <a:r>
              <a:rPr lang="en-ID" dirty="0">
                <a:latin typeface="Droid sans"/>
              </a:rPr>
              <a:t>, studio </a:t>
            </a:r>
            <a:r>
              <a:rPr lang="en-ID" dirty="0" err="1">
                <a:latin typeface="Droid sans"/>
              </a:rPr>
              <a:t>animasi</a:t>
            </a:r>
            <a:r>
              <a:rPr lang="en-ID" dirty="0">
                <a:latin typeface="Droid sans"/>
              </a:rPr>
              <a:t>, dan platform </a:t>
            </a:r>
            <a:r>
              <a:rPr lang="en-ID" dirty="0" err="1">
                <a:latin typeface="Droid sans"/>
              </a:rPr>
              <a:t>distribusi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untuk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memahami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tren</a:t>
            </a:r>
            <a:r>
              <a:rPr lang="en-ID" dirty="0">
                <a:latin typeface="Droid sans"/>
              </a:rPr>
              <a:t> dan </a:t>
            </a:r>
            <a:r>
              <a:rPr lang="en-ID" dirty="0" err="1">
                <a:latin typeface="Droid sans"/>
              </a:rPr>
              <a:t>menyusun</a:t>
            </a:r>
            <a:r>
              <a:rPr lang="en-ID" dirty="0">
                <a:latin typeface="Droid sans"/>
              </a:rPr>
              <a:t> strategi </a:t>
            </a:r>
            <a:r>
              <a:rPr lang="en-ID" dirty="0" err="1">
                <a:latin typeface="Droid sans"/>
              </a:rPr>
              <a:t>konten</a:t>
            </a:r>
            <a:r>
              <a:rPr lang="en-ID" dirty="0">
                <a:latin typeface="Droid sans"/>
              </a:rPr>
              <a:t> yang </a:t>
            </a:r>
            <a:r>
              <a:rPr lang="en-ID" dirty="0" err="1">
                <a:latin typeface="Droid sans"/>
              </a:rPr>
              <a:t>lebih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tepat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sasaran</a:t>
            </a:r>
            <a:r>
              <a:rPr lang="en-ID" dirty="0">
                <a:latin typeface="Droid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31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1F4E2-6AD2-7850-113F-BF455DBC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115513-0F4C-13DF-8FFF-59C55BF622DC}"/>
              </a:ext>
            </a:extLst>
          </p:cNvPr>
          <p:cNvSpPr txBox="1"/>
          <p:nvPr/>
        </p:nvSpPr>
        <p:spPr>
          <a:xfrm>
            <a:off x="586623" y="630686"/>
            <a:ext cx="358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err="1">
                <a:latin typeface="Droid sans"/>
              </a:rPr>
              <a:t>Pernyataan</a:t>
            </a:r>
            <a:r>
              <a:rPr lang="en-ID" sz="2800" b="1" dirty="0">
                <a:latin typeface="Droid sans"/>
              </a:rPr>
              <a:t> Masalah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21E21-AD8F-6ED9-4130-A4EC9A469AF3}"/>
              </a:ext>
            </a:extLst>
          </p:cNvPr>
          <p:cNvSpPr txBox="1"/>
          <p:nvPr/>
        </p:nvSpPr>
        <p:spPr>
          <a:xfrm>
            <a:off x="586623" y="1153906"/>
            <a:ext cx="1092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D" dirty="0"/>
              <a:t>Perusahaan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b="1" dirty="0" err="1"/>
              <a:t>apa</a:t>
            </a:r>
            <a:r>
              <a:rPr lang="en-ID" b="1" dirty="0"/>
              <a:t> </a:t>
            </a:r>
            <a:r>
              <a:rPr lang="en-ID" b="1" dirty="0" err="1"/>
              <a:t>saja</a:t>
            </a:r>
            <a:r>
              <a:rPr lang="en-ID" b="1" dirty="0"/>
              <a:t> </a:t>
            </a:r>
            <a:r>
              <a:rPr lang="en-ID" b="1" dirty="0" err="1"/>
              <a:t>ciri</a:t>
            </a:r>
            <a:r>
              <a:rPr lang="en-ID" b="1" dirty="0"/>
              <a:t> </a:t>
            </a:r>
            <a:r>
              <a:rPr lang="en-ID" b="1" dirty="0" err="1"/>
              <a:t>khas</a:t>
            </a:r>
            <a:r>
              <a:rPr lang="en-ID" b="1" dirty="0"/>
              <a:t> </a:t>
            </a:r>
            <a:r>
              <a:rPr lang="en-ID" b="1" dirty="0" err="1"/>
              <a:t>dari</a:t>
            </a:r>
            <a:r>
              <a:rPr lang="en-ID" b="1" dirty="0"/>
              <a:t> anime-anime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peringkat</a:t>
            </a:r>
            <a:r>
              <a:rPr lang="en-ID" b="1" dirty="0"/>
              <a:t> </a:t>
            </a:r>
            <a:r>
              <a:rPr lang="en-ID" b="1" dirty="0" err="1"/>
              <a:t>tertinggi</a:t>
            </a:r>
            <a:r>
              <a:rPr lang="en-ID" dirty="0"/>
              <a:t> di </a:t>
            </a:r>
            <a:r>
              <a:rPr lang="en-ID" dirty="0" err="1"/>
              <a:t>MyAnimeList</a:t>
            </a:r>
            <a:r>
              <a:rPr lang="en-ID" dirty="0"/>
              <a:t>.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genre, studio,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daftar </a:t>
            </a:r>
            <a:r>
              <a:rPr lang="en-ID" dirty="0" err="1"/>
              <a:t>tersebut</a:t>
            </a:r>
            <a:r>
              <a:rPr lang="en-ID" dirty="0"/>
              <a:t>?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dan </a:t>
            </a:r>
            <a:r>
              <a:rPr lang="en-ID" dirty="0" err="1"/>
              <a:t>preferensi</a:t>
            </a:r>
            <a:r>
              <a:rPr lang="en-ID" dirty="0"/>
              <a:t> </a:t>
            </a:r>
            <a:r>
              <a:rPr lang="en-ID" dirty="0" err="1"/>
              <a:t>penonton</a:t>
            </a:r>
            <a:r>
              <a:rPr lang="en-ID" dirty="0"/>
              <a:t> anime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pasar.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183C8-EC7F-85A4-8133-BD6A02804DEA}"/>
              </a:ext>
            </a:extLst>
          </p:cNvPr>
          <p:cNvSpPr txBox="1"/>
          <p:nvPr/>
        </p:nvSpPr>
        <p:spPr>
          <a:xfrm>
            <a:off x="586623" y="3541197"/>
            <a:ext cx="2710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>
                <a:latin typeface="Droid sans"/>
              </a:rPr>
              <a:t>Tujuan </a:t>
            </a:r>
            <a:r>
              <a:rPr lang="en-ID" sz="2800" b="1" dirty="0" err="1">
                <a:latin typeface="Droid sans"/>
              </a:rPr>
              <a:t>Analisis</a:t>
            </a:r>
            <a:endParaRPr lang="en-ID" sz="2800" b="1" dirty="0">
              <a:latin typeface="Droid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84494-D002-D44B-7FB3-1A4C740210AE}"/>
              </a:ext>
            </a:extLst>
          </p:cNvPr>
          <p:cNvSpPr txBox="1"/>
          <p:nvPr/>
        </p:nvSpPr>
        <p:spPr>
          <a:xfrm>
            <a:off x="586623" y="4064417"/>
            <a:ext cx="10922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D" b="0" dirty="0" err="1">
                <a:effectLst/>
                <a:latin typeface="Droid sans"/>
              </a:rPr>
              <a:t>Untuk</a:t>
            </a:r>
            <a:r>
              <a:rPr lang="en-ID" b="0" dirty="0">
                <a:effectLst/>
                <a:latin typeface="Droid sans"/>
              </a:rPr>
              <a:t> </a:t>
            </a:r>
            <a:r>
              <a:rPr lang="en-ID" b="0" dirty="0" err="1">
                <a:effectLst/>
                <a:latin typeface="Droid sans"/>
              </a:rPr>
              <a:t>menjawab</a:t>
            </a:r>
            <a:r>
              <a:rPr lang="en-ID" b="0" dirty="0">
                <a:effectLst/>
                <a:latin typeface="Droid sans"/>
              </a:rPr>
              <a:t> </a:t>
            </a:r>
            <a:r>
              <a:rPr lang="en-ID" b="0" dirty="0" err="1">
                <a:effectLst/>
                <a:latin typeface="Droid sans"/>
              </a:rPr>
              <a:t>permasalahan</a:t>
            </a:r>
            <a:r>
              <a:rPr lang="en-ID" b="0" dirty="0">
                <a:effectLst/>
                <a:latin typeface="Droid sans"/>
              </a:rPr>
              <a:t> </a:t>
            </a:r>
            <a:r>
              <a:rPr lang="en-ID" b="0" dirty="0" err="1">
                <a:effectLst/>
                <a:latin typeface="Droid sans"/>
              </a:rPr>
              <a:t>tersebut</a:t>
            </a:r>
            <a:r>
              <a:rPr lang="en-ID" b="0" dirty="0">
                <a:effectLst/>
                <a:latin typeface="Droid sans"/>
              </a:rPr>
              <a:t>, </a:t>
            </a:r>
            <a:r>
              <a:rPr lang="en-ID" b="0" dirty="0" err="1">
                <a:effectLst/>
                <a:latin typeface="Droid sans"/>
              </a:rPr>
              <a:t>tujuan</a:t>
            </a:r>
            <a:r>
              <a:rPr lang="en-ID" b="0" dirty="0">
                <a:effectLst/>
                <a:latin typeface="Droid sans"/>
              </a:rPr>
              <a:t> </a:t>
            </a:r>
            <a:r>
              <a:rPr lang="en-ID" b="0" dirty="0" err="1">
                <a:effectLst/>
                <a:latin typeface="Droid sans"/>
              </a:rPr>
              <a:t>utama</a:t>
            </a:r>
            <a:r>
              <a:rPr lang="en-ID" b="0" dirty="0">
                <a:effectLst/>
                <a:latin typeface="Droid sans"/>
              </a:rPr>
              <a:t> </a:t>
            </a:r>
            <a:r>
              <a:rPr lang="en-ID" b="0" dirty="0" err="1">
                <a:effectLst/>
                <a:latin typeface="Droid sans"/>
              </a:rPr>
              <a:t>dari</a:t>
            </a:r>
            <a:r>
              <a:rPr lang="en-ID" b="0" dirty="0">
                <a:effectLst/>
                <a:latin typeface="Droid sans"/>
              </a:rPr>
              <a:t> </a:t>
            </a:r>
            <a:r>
              <a:rPr lang="en-ID" b="0" dirty="0" err="1">
                <a:effectLst/>
                <a:latin typeface="Droid sans"/>
              </a:rPr>
              <a:t>analisis</a:t>
            </a:r>
            <a:r>
              <a:rPr lang="en-ID" b="0" dirty="0">
                <a:effectLst/>
                <a:latin typeface="Droid sans"/>
              </a:rPr>
              <a:t> </a:t>
            </a:r>
            <a:r>
              <a:rPr lang="en-ID" b="0" dirty="0" err="1">
                <a:effectLst/>
                <a:latin typeface="Droid sans"/>
              </a:rPr>
              <a:t>eksplorasi</a:t>
            </a:r>
            <a:r>
              <a:rPr lang="en-ID" b="0" dirty="0">
                <a:effectLst/>
                <a:latin typeface="Droid sans"/>
              </a:rPr>
              <a:t> data </a:t>
            </a:r>
            <a:r>
              <a:rPr lang="en-ID" b="0" dirty="0" err="1">
                <a:effectLst/>
                <a:latin typeface="Droid sans"/>
              </a:rPr>
              <a:t>ini</a:t>
            </a:r>
            <a:r>
              <a:rPr lang="en-ID" b="0" dirty="0">
                <a:effectLst/>
                <a:latin typeface="Droid sans"/>
              </a:rPr>
              <a:t> </a:t>
            </a:r>
            <a:r>
              <a:rPr lang="en-ID" b="0" dirty="0" err="1">
                <a:effectLst/>
                <a:latin typeface="Droid sans"/>
              </a:rPr>
              <a:t>adalah</a:t>
            </a:r>
            <a:r>
              <a:rPr lang="en-ID" b="0" dirty="0">
                <a:effectLst/>
                <a:latin typeface="Droid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>
                <a:latin typeface="Droid sans"/>
              </a:rPr>
              <a:t>Mengidentifikasi</a:t>
            </a:r>
            <a:r>
              <a:rPr lang="en-ID" dirty="0">
                <a:latin typeface="Droid sans"/>
              </a:rPr>
              <a:t> genre dan studio paling </a:t>
            </a:r>
            <a:r>
              <a:rPr lang="en-ID" dirty="0" err="1">
                <a:latin typeface="Droid sans"/>
              </a:rPr>
              <a:t>dominan</a:t>
            </a:r>
            <a:r>
              <a:rPr lang="en-ID" dirty="0">
                <a:latin typeface="Droid sans"/>
              </a:rPr>
              <a:t>.</a:t>
            </a:r>
            <a:endParaRPr lang="en-ID" b="0" dirty="0">
              <a:effectLst/>
              <a:latin typeface="Droid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>
                <a:latin typeface="Droid sans"/>
              </a:rPr>
              <a:t>Menganalisis</a:t>
            </a:r>
            <a:r>
              <a:rPr lang="en-ID" b="1" dirty="0">
                <a:latin typeface="Droid sans"/>
              </a:rPr>
              <a:t> </a:t>
            </a:r>
            <a:r>
              <a:rPr lang="en-ID" b="1" dirty="0" err="1">
                <a:latin typeface="Droid sans"/>
              </a:rPr>
              <a:t>tren</a:t>
            </a:r>
            <a:r>
              <a:rPr lang="en-ID" b="1" dirty="0">
                <a:latin typeface="Droid sans"/>
              </a:rPr>
              <a:t> dan </a:t>
            </a:r>
            <a:r>
              <a:rPr lang="en-ID" b="1" dirty="0" err="1">
                <a:latin typeface="Droid sans"/>
              </a:rPr>
              <a:t>distribusi</a:t>
            </a:r>
            <a:r>
              <a:rPr lang="en-ID" dirty="0">
                <a:latin typeface="Droid sans"/>
              </a:rPr>
              <a:t> rating anime.</a:t>
            </a:r>
            <a:endParaRPr lang="en-ID" b="1" dirty="0">
              <a:latin typeface="Droid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>
                <a:latin typeface="Droid sans"/>
              </a:rPr>
              <a:t>Memberikan</a:t>
            </a:r>
            <a:r>
              <a:rPr lang="en-ID" b="1" dirty="0">
                <a:latin typeface="Droid sans"/>
              </a:rPr>
              <a:t> insight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berdasarkan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performa</a:t>
            </a:r>
            <a:r>
              <a:rPr lang="en-ID" dirty="0">
                <a:latin typeface="Droid sans"/>
              </a:rPr>
              <a:t> anime </a:t>
            </a:r>
            <a:r>
              <a:rPr lang="en-ID" dirty="0" err="1">
                <a:latin typeface="Droid sans"/>
              </a:rPr>
              <a:t>terbaik</a:t>
            </a:r>
            <a:r>
              <a:rPr lang="en-ID" dirty="0">
                <a:latin typeface="Droid sans"/>
              </a:rPr>
              <a:t>.</a:t>
            </a:r>
            <a:endParaRPr lang="en-ID" b="1" dirty="0">
              <a:latin typeface="Droid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>
                <a:latin typeface="Droid sans"/>
              </a:rPr>
              <a:t>Memberikan</a:t>
            </a:r>
            <a:r>
              <a:rPr lang="en-ID" b="1" dirty="0">
                <a:latin typeface="Droid sans"/>
              </a:rPr>
              <a:t> </a:t>
            </a:r>
            <a:r>
              <a:rPr lang="en-ID" b="1" dirty="0" err="1">
                <a:latin typeface="Droid sans"/>
              </a:rPr>
              <a:t>dasar</a:t>
            </a:r>
            <a:r>
              <a:rPr lang="en-ID" b="1" dirty="0">
                <a:latin typeface="Droid sans"/>
              </a:rPr>
              <a:t> </a:t>
            </a:r>
            <a:r>
              <a:rPr lang="en-ID" b="1" dirty="0" err="1">
                <a:latin typeface="Droid sans"/>
              </a:rPr>
              <a:t>rekomendasi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untuk</a:t>
            </a:r>
            <a:r>
              <a:rPr lang="en-ID" dirty="0">
                <a:latin typeface="Droid sans"/>
              </a:rPr>
              <a:t> </a:t>
            </a:r>
            <a:r>
              <a:rPr lang="en-ID" dirty="0" err="1">
                <a:latin typeface="Droid sans"/>
              </a:rPr>
              <a:t>produksi</a:t>
            </a:r>
            <a:r>
              <a:rPr lang="en-ID" dirty="0">
                <a:latin typeface="Droid sans"/>
              </a:rPr>
              <a:t> anime di masa </a:t>
            </a:r>
            <a:r>
              <a:rPr lang="en-ID" dirty="0" err="1">
                <a:latin typeface="Droid sans"/>
              </a:rPr>
              <a:t>mendatang</a:t>
            </a:r>
            <a:r>
              <a:rPr lang="en-ID" dirty="0">
                <a:latin typeface="Droid sans"/>
              </a:rPr>
              <a:t>.</a:t>
            </a:r>
            <a:endParaRPr lang="en-ID" b="0" dirty="0">
              <a:effectLst/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10525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FDDF3-F23D-CF0A-15BC-D369A1515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00F9EB-1291-4446-52A2-889CEE3F2212}"/>
              </a:ext>
            </a:extLst>
          </p:cNvPr>
          <p:cNvSpPr txBox="1"/>
          <p:nvPr/>
        </p:nvSpPr>
        <p:spPr>
          <a:xfrm>
            <a:off x="586623" y="630686"/>
            <a:ext cx="6696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>
                <a:solidFill>
                  <a:srgbClr val="FFC000"/>
                </a:solidFill>
                <a:latin typeface="Droid sans"/>
              </a:rPr>
              <a:t>Distribusi</a:t>
            </a:r>
            <a:r>
              <a:rPr lang="fr-FR" sz="2800" b="1" dirty="0">
                <a:solidFill>
                  <a:srgbClr val="FFC000"/>
                </a:solidFill>
                <a:latin typeface="Droid sans"/>
              </a:rPr>
              <a:t> Genre Anime (Top 10 Genre)</a:t>
            </a:r>
            <a:endParaRPr lang="en-ID" sz="2800" b="1" dirty="0">
              <a:solidFill>
                <a:srgbClr val="FFC000"/>
              </a:solidFill>
              <a:latin typeface="Droid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5A2D6-33D6-75F6-720C-9DE07F3D5C82}"/>
              </a:ext>
            </a:extLst>
          </p:cNvPr>
          <p:cNvSpPr txBox="1"/>
          <p:nvPr/>
        </p:nvSpPr>
        <p:spPr>
          <a:xfrm>
            <a:off x="577596" y="5134707"/>
            <a:ext cx="1103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latin typeface="Droid sans"/>
              </a:rPr>
              <a:t>Berdasarkan</a:t>
            </a:r>
            <a:r>
              <a:rPr lang="en-ID" sz="1600" dirty="0">
                <a:latin typeface="Droid sans"/>
              </a:rPr>
              <a:t> data genre anime </a:t>
            </a:r>
            <a:r>
              <a:rPr lang="en-ID" sz="1600" dirty="0" err="1">
                <a:latin typeface="Droid sans"/>
              </a:rPr>
              <a:t>terpopuler</a:t>
            </a:r>
            <a:r>
              <a:rPr lang="en-ID" sz="1600" dirty="0">
                <a:latin typeface="Droid sans"/>
              </a:rPr>
              <a:t>, genre </a:t>
            </a:r>
            <a:r>
              <a:rPr lang="en-ID" sz="1600" b="1" dirty="0">
                <a:latin typeface="Droid sans"/>
              </a:rPr>
              <a:t>action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menduduki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posisi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puncak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dengan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28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judul</a:t>
            </a:r>
            <a:r>
              <a:rPr lang="en-ID" sz="1600" dirty="0">
                <a:latin typeface="Droid sans"/>
              </a:rPr>
              <a:t>, </a:t>
            </a:r>
            <a:r>
              <a:rPr lang="en-ID" sz="1600" dirty="0" err="1">
                <a:latin typeface="Droid sans"/>
              </a:rPr>
              <a:t>diikuti</a:t>
            </a:r>
            <a:r>
              <a:rPr lang="en-ID" sz="1600" dirty="0">
                <a:latin typeface="Droid sans"/>
              </a:rPr>
              <a:t> oleh </a:t>
            </a:r>
            <a:r>
              <a:rPr lang="en-ID" sz="1600" b="1" dirty="0">
                <a:latin typeface="Droid sans"/>
              </a:rPr>
              <a:t>shounen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dengan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25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judul</a:t>
            </a:r>
            <a:r>
              <a:rPr lang="en-ID" sz="1600" dirty="0">
                <a:latin typeface="Droid sans"/>
              </a:rPr>
              <a:t>, dan </a:t>
            </a:r>
            <a:r>
              <a:rPr lang="en-ID" sz="1600" b="1" dirty="0">
                <a:latin typeface="Droid sans"/>
              </a:rPr>
              <a:t>drama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sebanyak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23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judul</a:t>
            </a:r>
            <a:r>
              <a:rPr lang="en-ID" sz="1600" dirty="0">
                <a:latin typeface="Droid sans"/>
              </a:rPr>
              <a:t>. </a:t>
            </a:r>
            <a:r>
              <a:rPr lang="en-ID" sz="1600" dirty="0" err="1">
                <a:latin typeface="Droid sans"/>
              </a:rPr>
              <a:t>Ketiga</a:t>
            </a:r>
            <a:r>
              <a:rPr lang="en-ID" sz="1600" dirty="0">
                <a:latin typeface="Droid sans"/>
              </a:rPr>
              <a:t> genre </a:t>
            </a:r>
            <a:r>
              <a:rPr lang="en-ID" sz="1600" dirty="0" err="1">
                <a:latin typeface="Droid sans"/>
              </a:rPr>
              <a:t>ini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menunjukkan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kecenderungan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minat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penonton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terhadap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cerita</a:t>
            </a:r>
            <a:r>
              <a:rPr lang="en-ID" sz="1600" dirty="0">
                <a:latin typeface="Droid sans"/>
              </a:rPr>
              <a:t> yang </a:t>
            </a:r>
            <a:r>
              <a:rPr lang="en-ID" sz="1600" dirty="0" err="1">
                <a:latin typeface="Droid sans"/>
              </a:rPr>
              <a:t>penuh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konflik</a:t>
            </a:r>
            <a:r>
              <a:rPr lang="en-ID" sz="1600" dirty="0">
                <a:latin typeface="Droid sans"/>
              </a:rPr>
              <a:t>, </a:t>
            </a:r>
            <a:r>
              <a:rPr lang="en-ID" sz="1600" dirty="0" err="1">
                <a:latin typeface="Droid sans"/>
              </a:rPr>
              <a:t>perkembangan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karakter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kuat</a:t>
            </a:r>
            <a:r>
              <a:rPr lang="en-ID" sz="1600" dirty="0">
                <a:latin typeface="Droid sans"/>
              </a:rPr>
              <a:t>, dan </a:t>
            </a:r>
            <a:r>
              <a:rPr lang="en-ID" sz="1600" dirty="0" err="1">
                <a:latin typeface="Droid sans"/>
              </a:rPr>
              <a:t>narasi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emosional</a:t>
            </a:r>
            <a:r>
              <a:rPr lang="en-ID" sz="1600" dirty="0">
                <a:latin typeface="Droid sans"/>
              </a:rPr>
              <a:t>. </a:t>
            </a:r>
            <a:r>
              <a:rPr lang="en-ID" sz="1600" dirty="0" err="1">
                <a:latin typeface="Droid sans"/>
              </a:rPr>
              <a:t>Sementara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itu</a:t>
            </a:r>
            <a:r>
              <a:rPr lang="en-ID" sz="1600" dirty="0">
                <a:latin typeface="Droid sans"/>
              </a:rPr>
              <a:t>, genre </a:t>
            </a:r>
            <a:r>
              <a:rPr lang="en-ID" sz="1600" dirty="0" err="1">
                <a:latin typeface="Droid sans"/>
              </a:rPr>
              <a:t>ringan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seperti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gag </a:t>
            </a:r>
            <a:r>
              <a:rPr lang="en-ID" sz="1600" b="1" dirty="0" err="1">
                <a:latin typeface="Droid sans"/>
              </a:rPr>
              <a:t>humor</a:t>
            </a:r>
            <a:r>
              <a:rPr lang="en-ID" sz="1600" dirty="0">
                <a:latin typeface="Droid sans"/>
              </a:rPr>
              <a:t>, </a:t>
            </a:r>
            <a:r>
              <a:rPr lang="en-ID" sz="1600" b="1" dirty="0">
                <a:latin typeface="Droid sans"/>
              </a:rPr>
              <a:t>samurai</a:t>
            </a:r>
            <a:r>
              <a:rPr lang="en-ID" sz="1600" dirty="0">
                <a:latin typeface="Droid sans"/>
              </a:rPr>
              <a:t>, dan </a:t>
            </a:r>
            <a:r>
              <a:rPr lang="en-ID" sz="1600" b="1" dirty="0">
                <a:latin typeface="Droid sans"/>
              </a:rPr>
              <a:t>adventure</a:t>
            </a:r>
            <a:r>
              <a:rPr lang="en-ID" sz="1600" dirty="0">
                <a:latin typeface="Droid sans"/>
              </a:rPr>
              <a:t> masing-masing </a:t>
            </a:r>
            <a:r>
              <a:rPr lang="en-ID" sz="1600" dirty="0" err="1">
                <a:latin typeface="Droid sans"/>
              </a:rPr>
              <a:t>hanya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muncul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sebanyak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9</a:t>
            </a:r>
            <a:r>
              <a:rPr lang="en-ID" sz="1600" dirty="0">
                <a:latin typeface="Droid sans"/>
              </a:rPr>
              <a:t> kali, </a:t>
            </a:r>
            <a:r>
              <a:rPr lang="en-ID" sz="1600" dirty="0" err="1">
                <a:latin typeface="Droid sans"/>
              </a:rPr>
              <a:t>menunjukkan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bahwa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meskipun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disukai</a:t>
            </a:r>
            <a:r>
              <a:rPr lang="en-ID" sz="1600" dirty="0">
                <a:latin typeface="Droid sans"/>
              </a:rPr>
              <a:t>, genre </a:t>
            </a:r>
            <a:r>
              <a:rPr lang="en-ID" sz="1600" dirty="0" err="1">
                <a:latin typeface="Droid sans"/>
              </a:rPr>
              <a:t>ini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tidak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sepopuler</a:t>
            </a:r>
            <a:r>
              <a:rPr lang="en-ID" sz="1600" dirty="0">
                <a:latin typeface="Droid sans"/>
              </a:rPr>
              <a:t> genre </a:t>
            </a:r>
            <a:r>
              <a:rPr lang="en-ID" sz="1600" dirty="0" err="1">
                <a:latin typeface="Droid sans"/>
              </a:rPr>
              <a:t>utama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dalam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hal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kuantitas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judul</a:t>
            </a:r>
            <a:r>
              <a:rPr lang="en-ID" sz="1600" dirty="0">
                <a:latin typeface="Droid sans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25D87-B203-2A31-D22A-EDFBE6163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35"/>
          <a:stretch/>
        </p:blipFill>
        <p:spPr>
          <a:xfrm>
            <a:off x="1758906" y="1355072"/>
            <a:ext cx="8674188" cy="35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2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3C2A1-1ABD-F345-5C91-518B42197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1F0AAC-8E17-4A43-E2C3-B43CEE2DF6C8}"/>
              </a:ext>
            </a:extLst>
          </p:cNvPr>
          <p:cNvSpPr txBox="1"/>
          <p:nvPr/>
        </p:nvSpPr>
        <p:spPr>
          <a:xfrm>
            <a:off x="586623" y="630686"/>
            <a:ext cx="8586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>
                <a:solidFill>
                  <a:schemeClr val="accent6">
                    <a:lumMod val="75000"/>
                  </a:schemeClr>
                </a:solidFill>
                <a:latin typeface="Droid sans"/>
              </a:rPr>
              <a:t>Studio Anime </a:t>
            </a:r>
            <a:r>
              <a:rPr lang="en-ID" sz="2800" b="1" dirty="0" err="1">
                <a:solidFill>
                  <a:schemeClr val="accent6">
                    <a:lumMod val="75000"/>
                  </a:schemeClr>
                </a:solidFill>
                <a:latin typeface="Droid sans"/>
              </a:rPr>
              <a:t>Terbanyak</a:t>
            </a:r>
            <a:r>
              <a:rPr lang="en-ID" sz="2800" b="1" dirty="0">
                <a:solidFill>
                  <a:schemeClr val="accent6">
                    <a:lumMod val="75000"/>
                  </a:schemeClr>
                </a:solidFill>
                <a:latin typeface="Droid sans"/>
              </a:rPr>
              <a:t> </a:t>
            </a:r>
            <a:r>
              <a:rPr lang="en-ID" sz="2800" b="1" dirty="0" err="1">
                <a:solidFill>
                  <a:schemeClr val="accent6">
                    <a:lumMod val="75000"/>
                  </a:schemeClr>
                </a:solidFill>
                <a:latin typeface="Droid sans"/>
              </a:rPr>
              <a:t>Produksi</a:t>
            </a:r>
            <a:r>
              <a:rPr lang="en-ID" sz="2800" b="1" dirty="0">
                <a:solidFill>
                  <a:schemeClr val="accent6">
                    <a:lumMod val="75000"/>
                  </a:schemeClr>
                </a:solidFill>
                <a:latin typeface="Droid sans"/>
              </a:rPr>
              <a:t> (Top 10 Studio)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6019D-923E-ECEF-7BC2-F306C947D0EB}"/>
              </a:ext>
            </a:extLst>
          </p:cNvPr>
          <p:cNvSpPr txBox="1"/>
          <p:nvPr/>
        </p:nvSpPr>
        <p:spPr>
          <a:xfrm>
            <a:off x="577596" y="5134707"/>
            <a:ext cx="1103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Droid sans"/>
              </a:rPr>
              <a:t>Dalam daftar studio </a:t>
            </a:r>
            <a:r>
              <a:rPr lang="en-ID" sz="1600" dirty="0" err="1">
                <a:latin typeface="Droid sans"/>
              </a:rPr>
              <a:t>tersibuk</a:t>
            </a:r>
            <a:r>
              <a:rPr lang="en-ID" sz="1600" dirty="0">
                <a:latin typeface="Droid sans"/>
              </a:rPr>
              <a:t>, </a:t>
            </a:r>
            <a:r>
              <a:rPr lang="en-ID" sz="1600" b="1" dirty="0">
                <a:latin typeface="Droid sans"/>
              </a:rPr>
              <a:t>MAPPA</a:t>
            </a:r>
            <a:r>
              <a:rPr lang="en-ID" sz="1600" dirty="0">
                <a:latin typeface="Droid sans"/>
              </a:rPr>
              <a:t> dan </a:t>
            </a:r>
            <a:r>
              <a:rPr lang="en-ID" sz="1600" b="1" dirty="0">
                <a:latin typeface="Droid sans"/>
              </a:rPr>
              <a:t>Sunrise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sama-sama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menempati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urutan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pertama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dengan</a:t>
            </a:r>
            <a:r>
              <a:rPr lang="en-ID" sz="1600" dirty="0">
                <a:latin typeface="Droid sans"/>
              </a:rPr>
              <a:t> masing-masing </a:t>
            </a:r>
            <a:r>
              <a:rPr lang="en-ID" sz="1600" b="1" dirty="0">
                <a:latin typeface="Droid sans"/>
              </a:rPr>
              <a:t>6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produksi</a:t>
            </a:r>
            <a:r>
              <a:rPr lang="en-ID" sz="1600" dirty="0">
                <a:latin typeface="Droid sans"/>
              </a:rPr>
              <a:t> anime. </a:t>
            </a:r>
            <a:r>
              <a:rPr lang="en-ID" sz="1600" b="1" dirty="0">
                <a:latin typeface="Droid sans"/>
              </a:rPr>
              <a:t>Bandai Namco Pictures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menyusul</a:t>
            </a:r>
            <a:r>
              <a:rPr lang="en-ID" sz="1600" dirty="0">
                <a:latin typeface="Droid sans"/>
              </a:rPr>
              <a:t> di </a:t>
            </a:r>
            <a:r>
              <a:rPr lang="en-ID" sz="1600" dirty="0" err="1">
                <a:latin typeface="Droid sans"/>
              </a:rPr>
              <a:t>posisi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ketiga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dengan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5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judul</a:t>
            </a:r>
            <a:r>
              <a:rPr lang="en-ID" sz="1600" dirty="0">
                <a:latin typeface="Droid sans"/>
              </a:rPr>
              <a:t>, </a:t>
            </a:r>
            <a:r>
              <a:rPr lang="en-ID" sz="1600" dirty="0" err="1">
                <a:latin typeface="Droid sans"/>
              </a:rPr>
              <a:t>disusul</a:t>
            </a:r>
            <a:r>
              <a:rPr lang="en-ID" sz="1600" dirty="0">
                <a:latin typeface="Droid sans"/>
              </a:rPr>
              <a:t> oleh </a:t>
            </a:r>
            <a:r>
              <a:rPr lang="en-ID" sz="1600" b="1" dirty="0">
                <a:latin typeface="Droid sans"/>
              </a:rPr>
              <a:t>Madhouse</a:t>
            </a:r>
            <a:r>
              <a:rPr lang="en-ID" sz="1600" dirty="0">
                <a:latin typeface="Droid sans"/>
              </a:rPr>
              <a:t> dan </a:t>
            </a:r>
            <a:r>
              <a:rPr lang="en-ID" sz="1600" b="1" dirty="0">
                <a:latin typeface="Droid sans"/>
              </a:rPr>
              <a:t>Shaft</a:t>
            </a:r>
            <a:r>
              <a:rPr lang="en-ID" sz="1600" dirty="0">
                <a:latin typeface="Droid sans"/>
              </a:rPr>
              <a:t> yang masing-masing </a:t>
            </a:r>
            <a:r>
              <a:rPr lang="en-ID" sz="1600" dirty="0" err="1">
                <a:latin typeface="Droid sans"/>
              </a:rPr>
              <a:t>mengerjakan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4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judul</a:t>
            </a:r>
            <a:r>
              <a:rPr lang="en-ID" sz="1600" dirty="0">
                <a:latin typeface="Droid sans"/>
              </a:rPr>
              <a:t>. </a:t>
            </a:r>
            <a:r>
              <a:rPr lang="en-ID" sz="1600" dirty="0" err="1">
                <a:latin typeface="Droid sans"/>
              </a:rPr>
              <a:t>Keaktifan</a:t>
            </a:r>
            <a:r>
              <a:rPr lang="en-ID" sz="1600" dirty="0">
                <a:latin typeface="Droid sans"/>
              </a:rPr>
              <a:t> studio-studio </a:t>
            </a:r>
            <a:r>
              <a:rPr lang="en-ID" sz="1600" dirty="0" err="1">
                <a:latin typeface="Droid sans"/>
              </a:rPr>
              <a:t>besar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ini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mengindikasikan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peran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penting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mereka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dalam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menyuplai</a:t>
            </a:r>
            <a:r>
              <a:rPr lang="en-ID" sz="1600" dirty="0">
                <a:latin typeface="Droid sans"/>
              </a:rPr>
              <a:t> anime </a:t>
            </a:r>
            <a:r>
              <a:rPr lang="en-ID" sz="1600" dirty="0" err="1">
                <a:latin typeface="Droid sans"/>
              </a:rPr>
              <a:t>berkualitas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tinggi</a:t>
            </a:r>
            <a:r>
              <a:rPr lang="en-ID" sz="1600" dirty="0">
                <a:latin typeface="Droid sans"/>
              </a:rPr>
              <a:t>, </a:t>
            </a:r>
            <a:r>
              <a:rPr lang="en-ID" sz="1600" dirty="0" err="1">
                <a:latin typeface="Droid sans"/>
              </a:rPr>
              <a:t>terutama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mengingat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banyaknya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judul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terkenal</a:t>
            </a:r>
            <a:r>
              <a:rPr lang="en-ID" sz="1600" dirty="0">
                <a:latin typeface="Droid sans"/>
              </a:rPr>
              <a:t> yang </a:t>
            </a:r>
            <a:r>
              <a:rPr lang="en-ID" sz="1600" dirty="0" err="1">
                <a:latin typeface="Droid sans"/>
              </a:rPr>
              <a:t>diproduksi</a:t>
            </a:r>
            <a:r>
              <a:rPr lang="en-ID" sz="1600" dirty="0">
                <a:latin typeface="Droid sans"/>
              </a:rPr>
              <a:t> oleh </a:t>
            </a:r>
            <a:r>
              <a:rPr lang="en-ID" sz="1600" dirty="0" err="1">
                <a:latin typeface="Droid sans"/>
              </a:rPr>
              <a:t>mereka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dalam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beberapa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tahun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terakhir</a:t>
            </a:r>
            <a:r>
              <a:rPr lang="en-ID" sz="1600" dirty="0">
                <a:latin typeface="Droid sans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8A64A-1055-CC29-F9EB-8B8EB670A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0"/>
          <a:stretch/>
        </p:blipFill>
        <p:spPr>
          <a:xfrm>
            <a:off x="1672480" y="1275941"/>
            <a:ext cx="8847039" cy="373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5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BC75A-EF90-ECA1-13DD-AC84A8DD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2FE6E4-DF06-347C-A98B-1EFDA71FDE50}"/>
              </a:ext>
            </a:extLst>
          </p:cNvPr>
          <p:cNvSpPr txBox="1"/>
          <p:nvPr/>
        </p:nvSpPr>
        <p:spPr>
          <a:xfrm>
            <a:off x="586623" y="630686"/>
            <a:ext cx="420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err="1">
                <a:solidFill>
                  <a:srgbClr val="0070C0"/>
                </a:solidFill>
                <a:latin typeface="Droid sans"/>
              </a:rPr>
              <a:t>Distribusi</a:t>
            </a:r>
            <a:r>
              <a:rPr lang="en-ID" sz="2800" b="1" dirty="0">
                <a:solidFill>
                  <a:srgbClr val="0070C0"/>
                </a:solidFill>
                <a:latin typeface="Droid sans"/>
              </a:rPr>
              <a:t> Rating Anime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4F925-7A97-5A46-C476-5EE38F9134E4}"/>
              </a:ext>
            </a:extLst>
          </p:cNvPr>
          <p:cNvSpPr txBox="1"/>
          <p:nvPr/>
        </p:nvSpPr>
        <p:spPr>
          <a:xfrm>
            <a:off x="577596" y="5134707"/>
            <a:ext cx="11036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>
                <a:latin typeface="Droid sans"/>
              </a:rPr>
              <a:t>Dari </a:t>
            </a:r>
            <a:r>
              <a:rPr lang="en-ID" sz="1600" dirty="0" err="1">
                <a:latin typeface="Droid sans"/>
              </a:rPr>
              <a:t>segi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kualitas</a:t>
            </a:r>
            <a:r>
              <a:rPr lang="en-ID" sz="1600" dirty="0">
                <a:latin typeface="Droid sans"/>
              </a:rPr>
              <a:t>, </a:t>
            </a:r>
            <a:r>
              <a:rPr lang="en-ID" sz="1600" dirty="0" err="1">
                <a:latin typeface="Droid sans"/>
              </a:rPr>
              <a:t>mayoritas</a:t>
            </a:r>
            <a:r>
              <a:rPr lang="en-ID" sz="1600" dirty="0">
                <a:latin typeface="Droid sans"/>
              </a:rPr>
              <a:t> anime </a:t>
            </a:r>
            <a:r>
              <a:rPr lang="en-ID" sz="1600" dirty="0" err="1">
                <a:latin typeface="Droid sans"/>
              </a:rPr>
              <a:t>dalam</a:t>
            </a:r>
            <a:r>
              <a:rPr lang="en-ID" sz="1600" dirty="0">
                <a:latin typeface="Droid sans"/>
              </a:rPr>
              <a:t> dataset </a:t>
            </a:r>
            <a:r>
              <a:rPr lang="en-ID" sz="1600" dirty="0" err="1">
                <a:latin typeface="Droid sans"/>
              </a:rPr>
              <a:t>berada</a:t>
            </a:r>
            <a:r>
              <a:rPr lang="en-ID" sz="1600" dirty="0">
                <a:latin typeface="Droid sans"/>
              </a:rPr>
              <a:t> pada </a:t>
            </a:r>
            <a:r>
              <a:rPr lang="en-ID" sz="1600" dirty="0" err="1">
                <a:latin typeface="Droid sans"/>
              </a:rPr>
              <a:t>kategori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rating 8.0–8.9</a:t>
            </a:r>
            <a:r>
              <a:rPr lang="en-ID" sz="1600" dirty="0">
                <a:latin typeface="Droid sans"/>
              </a:rPr>
              <a:t>, </a:t>
            </a:r>
            <a:r>
              <a:rPr lang="en-ID" sz="1600" dirty="0" err="1">
                <a:latin typeface="Droid sans"/>
              </a:rPr>
              <a:t>dengan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jumlah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18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judul</a:t>
            </a:r>
            <a:r>
              <a:rPr lang="en-ID" sz="1600" dirty="0">
                <a:latin typeface="Droid sans"/>
              </a:rPr>
              <a:t>. </a:t>
            </a:r>
            <a:r>
              <a:rPr lang="en-ID" sz="1600" dirty="0" err="1">
                <a:latin typeface="Droid sans"/>
              </a:rPr>
              <a:t>Sementara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itu</a:t>
            </a:r>
            <a:r>
              <a:rPr lang="en-ID" sz="1600" dirty="0">
                <a:latin typeface="Droid sans"/>
              </a:rPr>
              <a:t>, </a:t>
            </a:r>
            <a:r>
              <a:rPr lang="en-ID" sz="1600" dirty="0" err="1">
                <a:latin typeface="Droid sans"/>
              </a:rPr>
              <a:t>terdapat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8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judul</a:t>
            </a:r>
            <a:r>
              <a:rPr lang="en-ID" sz="1600" dirty="0">
                <a:latin typeface="Droid sans"/>
              </a:rPr>
              <a:t> yang </a:t>
            </a:r>
            <a:r>
              <a:rPr lang="en-ID" sz="1600" dirty="0" err="1">
                <a:latin typeface="Droid sans"/>
              </a:rPr>
              <a:t>masuk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kategori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rating 9+</a:t>
            </a:r>
            <a:r>
              <a:rPr lang="en-ID" sz="1600" dirty="0">
                <a:latin typeface="Droid sans"/>
              </a:rPr>
              <a:t>, yang </a:t>
            </a:r>
            <a:r>
              <a:rPr lang="en-ID" sz="1600" dirty="0" err="1">
                <a:latin typeface="Droid sans"/>
              </a:rPr>
              <a:t>menandakan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kualitas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luar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biasa</a:t>
            </a:r>
            <a:r>
              <a:rPr lang="en-ID" sz="1600" dirty="0">
                <a:latin typeface="Droid sans"/>
              </a:rPr>
              <a:t>. Ini </a:t>
            </a:r>
            <a:r>
              <a:rPr lang="en-ID" sz="1600" dirty="0" err="1">
                <a:latin typeface="Droid sans"/>
              </a:rPr>
              <a:t>menunjukkan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bahwa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lebih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dari</a:t>
            </a:r>
            <a:r>
              <a:rPr lang="en-ID" sz="1600" dirty="0">
                <a:latin typeface="Droid sans"/>
              </a:rPr>
              <a:t> 70% anime yang </a:t>
            </a:r>
            <a:r>
              <a:rPr lang="en-ID" sz="1600" dirty="0" err="1">
                <a:latin typeface="Droid sans"/>
              </a:rPr>
              <a:t>dianalisis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memiliki</a:t>
            </a:r>
            <a:r>
              <a:rPr lang="en-ID" sz="1600" dirty="0">
                <a:latin typeface="Droid sans"/>
              </a:rPr>
              <a:t> rating sangat </a:t>
            </a:r>
            <a:r>
              <a:rPr lang="en-ID" sz="1600" dirty="0" err="1">
                <a:latin typeface="Droid sans"/>
              </a:rPr>
              <a:t>baik</a:t>
            </a:r>
            <a:r>
              <a:rPr lang="en-ID" sz="1600" dirty="0">
                <a:latin typeface="Droid sans"/>
              </a:rPr>
              <a:t> di </a:t>
            </a:r>
            <a:r>
              <a:rPr lang="en-ID" sz="1600" dirty="0" err="1">
                <a:latin typeface="Droid sans"/>
              </a:rPr>
              <a:t>atas</a:t>
            </a:r>
            <a:r>
              <a:rPr lang="en-ID" sz="1600" dirty="0">
                <a:latin typeface="Droid sans"/>
              </a:rPr>
              <a:t> 8, </a:t>
            </a:r>
            <a:r>
              <a:rPr lang="en-ID" sz="1600" dirty="0" err="1">
                <a:latin typeface="Droid sans"/>
              </a:rPr>
              <a:t>menandakan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tingkat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kepuasan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penonton</a:t>
            </a:r>
            <a:r>
              <a:rPr lang="en-ID" sz="1600" dirty="0">
                <a:latin typeface="Droid sans"/>
              </a:rPr>
              <a:t> yang </a:t>
            </a:r>
            <a:r>
              <a:rPr lang="en-ID" sz="1600" dirty="0" err="1">
                <a:latin typeface="Droid sans"/>
              </a:rPr>
              <a:t>tinggi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terhadap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cerita</a:t>
            </a:r>
            <a:r>
              <a:rPr lang="en-ID" sz="1600" dirty="0">
                <a:latin typeface="Droid sans"/>
              </a:rPr>
              <a:t>, visual, dan </a:t>
            </a:r>
            <a:r>
              <a:rPr lang="en-ID" sz="1600" dirty="0" err="1">
                <a:latin typeface="Droid sans"/>
              </a:rPr>
              <a:t>produksi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secara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keseluruhan</a:t>
            </a:r>
            <a:r>
              <a:rPr lang="en-ID" sz="1600" dirty="0">
                <a:latin typeface="Droid sans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9EA81-30E0-EEA5-E9E8-E123B78C4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"/>
          <a:stretch/>
        </p:blipFill>
        <p:spPr>
          <a:xfrm>
            <a:off x="2396130" y="1292470"/>
            <a:ext cx="7259063" cy="353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7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9CF5E-C176-78B6-46C6-DE1F8C73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8F13F-1F89-DD69-DE7F-BB480C060896}"/>
              </a:ext>
            </a:extLst>
          </p:cNvPr>
          <p:cNvSpPr txBox="1"/>
          <p:nvPr/>
        </p:nvSpPr>
        <p:spPr>
          <a:xfrm>
            <a:off x="586623" y="630686"/>
            <a:ext cx="4146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>
                <a:solidFill>
                  <a:srgbClr val="C00000"/>
                </a:solidFill>
                <a:latin typeface="Droid sans"/>
              </a:rPr>
              <a:t>Top 10 Anime </a:t>
            </a:r>
            <a:r>
              <a:rPr lang="en-ID" sz="2800" b="1" dirty="0" err="1">
                <a:solidFill>
                  <a:srgbClr val="C00000"/>
                </a:solidFill>
                <a:latin typeface="Droid sans"/>
              </a:rPr>
              <a:t>Tertinggi</a:t>
            </a:r>
            <a:endParaRPr lang="en-ID" sz="2800" b="1" dirty="0">
              <a:solidFill>
                <a:srgbClr val="C00000"/>
              </a:solidFill>
              <a:latin typeface="Droid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A842-C196-9D8A-CE0F-0CB2A3253109}"/>
              </a:ext>
            </a:extLst>
          </p:cNvPr>
          <p:cNvSpPr txBox="1"/>
          <p:nvPr/>
        </p:nvSpPr>
        <p:spPr>
          <a:xfrm>
            <a:off x="577595" y="4360984"/>
            <a:ext cx="1103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D" sz="1400" dirty="0">
                <a:latin typeface="Droid sans"/>
              </a:rPr>
              <a:t>Dari daftar 10 anime </a:t>
            </a:r>
            <a:r>
              <a:rPr lang="en-ID" sz="1400" dirty="0" err="1">
                <a:latin typeface="Droid sans"/>
              </a:rPr>
              <a:t>teratas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berdasarkan</a:t>
            </a:r>
            <a:r>
              <a:rPr lang="en-ID" sz="1400" dirty="0">
                <a:latin typeface="Droid sans"/>
              </a:rPr>
              <a:t> rating, </a:t>
            </a:r>
            <a:r>
              <a:rPr lang="en-ID" sz="1400" b="1" dirty="0">
                <a:latin typeface="Droid sans"/>
              </a:rPr>
              <a:t>Sousou no Frieren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berada</a:t>
            </a:r>
            <a:r>
              <a:rPr lang="en-ID" sz="1400" dirty="0">
                <a:latin typeface="Droid sans"/>
              </a:rPr>
              <a:t> di </a:t>
            </a:r>
            <a:r>
              <a:rPr lang="en-ID" sz="1400" dirty="0" err="1">
                <a:latin typeface="Droid sans"/>
              </a:rPr>
              <a:t>posisi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pertama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dengan</a:t>
            </a:r>
            <a:r>
              <a:rPr lang="en-ID" sz="1400" dirty="0">
                <a:latin typeface="Droid sans"/>
              </a:rPr>
              <a:t> </a:t>
            </a:r>
            <a:r>
              <a:rPr lang="en-ID" sz="1400" b="1" dirty="0">
                <a:latin typeface="Droid sans"/>
              </a:rPr>
              <a:t>rating 9.3</a:t>
            </a:r>
            <a:r>
              <a:rPr lang="en-ID" sz="1400" dirty="0">
                <a:latin typeface="Droid sans"/>
              </a:rPr>
              <a:t>, </a:t>
            </a:r>
            <a:r>
              <a:rPr lang="en-ID" sz="1400" dirty="0" err="1">
                <a:latin typeface="Droid sans"/>
              </a:rPr>
              <a:t>diikuti</a:t>
            </a:r>
            <a:r>
              <a:rPr lang="en-ID" sz="1400" dirty="0">
                <a:latin typeface="Droid sans"/>
              </a:rPr>
              <a:t> oleh </a:t>
            </a:r>
            <a:r>
              <a:rPr lang="en-ID" sz="1400" b="1" dirty="0" err="1">
                <a:latin typeface="Droid sans"/>
              </a:rPr>
              <a:t>Fullmetal</a:t>
            </a:r>
            <a:r>
              <a:rPr lang="en-ID" sz="1400" b="1" dirty="0">
                <a:latin typeface="Droid sans"/>
              </a:rPr>
              <a:t> Alchemist: Brotherhood</a:t>
            </a:r>
            <a:r>
              <a:rPr lang="en-ID" sz="1400" dirty="0">
                <a:latin typeface="Droid sans"/>
              </a:rPr>
              <a:t> (</a:t>
            </a:r>
            <a:r>
              <a:rPr lang="en-ID" sz="1400" b="1" dirty="0">
                <a:latin typeface="Droid sans"/>
              </a:rPr>
              <a:t>9.1</a:t>
            </a:r>
            <a:r>
              <a:rPr lang="en-ID" sz="1400" dirty="0">
                <a:latin typeface="Droid sans"/>
              </a:rPr>
              <a:t>) dan </a:t>
            </a:r>
            <a:r>
              <a:rPr lang="en-ID" sz="1400" b="1" dirty="0" err="1">
                <a:latin typeface="Droid sans"/>
              </a:rPr>
              <a:t>Steins;Gate</a:t>
            </a:r>
            <a:r>
              <a:rPr lang="en-ID" sz="1400" dirty="0">
                <a:latin typeface="Droid sans"/>
              </a:rPr>
              <a:t> (</a:t>
            </a:r>
            <a:r>
              <a:rPr lang="en-ID" sz="1400" b="1" dirty="0">
                <a:latin typeface="Droid sans"/>
              </a:rPr>
              <a:t>9.07</a:t>
            </a:r>
            <a:r>
              <a:rPr lang="en-ID" sz="1400" dirty="0">
                <a:latin typeface="Droid sans"/>
              </a:rPr>
              <a:t>). </a:t>
            </a:r>
            <a:r>
              <a:rPr lang="en-ID" sz="1400" dirty="0" err="1">
                <a:latin typeface="Droid sans"/>
              </a:rPr>
              <a:t>Menariknya</a:t>
            </a:r>
            <a:r>
              <a:rPr lang="en-ID" sz="1400" dirty="0">
                <a:latin typeface="Droid sans"/>
              </a:rPr>
              <a:t>, </a:t>
            </a:r>
            <a:r>
              <a:rPr lang="en-ID" sz="1400" dirty="0" err="1">
                <a:latin typeface="Droid sans"/>
              </a:rPr>
              <a:t>sebagian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besar</a:t>
            </a:r>
            <a:r>
              <a:rPr lang="en-ID" sz="1400" dirty="0">
                <a:latin typeface="Droid sans"/>
              </a:rPr>
              <a:t> anime yang </a:t>
            </a:r>
            <a:r>
              <a:rPr lang="en-ID" sz="1400" dirty="0" err="1">
                <a:latin typeface="Droid sans"/>
              </a:rPr>
              <a:t>masuk</a:t>
            </a:r>
            <a:r>
              <a:rPr lang="en-ID" sz="1400" dirty="0">
                <a:latin typeface="Droid sans"/>
              </a:rPr>
              <a:t> daftar </a:t>
            </a:r>
            <a:r>
              <a:rPr lang="en-ID" sz="1400" dirty="0" err="1">
                <a:latin typeface="Droid sans"/>
              </a:rPr>
              <a:t>ini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mengusung</a:t>
            </a:r>
            <a:r>
              <a:rPr lang="en-ID" sz="1400" dirty="0">
                <a:latin typeface="Droid sans"/>
              </a:rPr>
              <a:t> </a:t>
            </a:r>
            <a:r>
              <a:rPr lang="en-ID" sz="1400" b="1" dirty="0">
                <a:latin typeface="Droid sans"/>
              </a:rPr>
              <a:t>genre action, drama, fantasy, dan shounen</a:t>
            </a:r>
            <a:r>
              <a:rPr lang="en-ID" sz="1400" dirty="0">
                <a:latin typeface="Droid sans"/>
              </a:rPr>
              <a:t>, </a:t>
            </a:r>
            <a:r>
              <a:rPr lang="en-ID" sz="1400" dirty="0" err="1">
                <a:latin typeface="Droid sans"/>
              </a:rPr>
              <a:t>menunjukkan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konsistensi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dengan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temuan</a:t>
            </a:r>
            <a:r>
              <a:rPr lang="en-ID" sz="1400" dirty="0">
                <a:latin typeface="Droid sans"/>
              </a:rPr>
              <a:t> pada </a:t>
            </a:r>
            <a:r>
              <a:rPr lang="en-ID" sz="1400" dirty="0" err="1">
                <a:latin typeface="Droid sans"/>
              </a:rPr>
              <a:t>grafik</a:t>
            </a:r>
            <a:r>
              <a:rPr lang="en-ID" sz="1400" dirty="0">
                <a:latin typeface="Droid sans"/>
              </a:rPr>
              <a:t> genre </a:t>
            </a:r>
            <a:r>
              <a:rPr lang="en-ID" sz="1400" dirty="0" err="1">
                <a:latin typeface="Droid sans"/>
              </a:rPr>
              <a:t>sebelumnya</a:t>
            </a:r>
            <a:r>
              <a:rPr lang="en-ID" sz="1400" dirty="0">
                <a:latin typeface="Droid sans"/>
              </a:rPr>
              <a:t>.</a:t>
            </a:r>
          </a:p>
          <a:p>
            <a:pPr>
              <a:buNone/>
            </a:pPr>
            <a:r>
              <a:rPr lang="en-ID" sz="1400" dirty="0">
                <a:latin typeface="Droid sans"/>
              </a:rPr>
              <a:t>Anime </a:t>
            </a:r>
            <a:r>
              <a:rPr lang="en-ID" sz="1400" dirty="0" err="1">
                <a:latin typeface="Droid sans"/>
              </a:rPr>
              <a:t>seperti</a:t>
            </a:r>
            <a:r>
              <a:rPr lang="en-ID" sz="1400" dirty="0">
                <a:latin typeface="Droid sans"/>
              </a:rPr>
              <a:t> </a:t>
            </a:r>
            <a:r>
              <a:rPr lang="en-ID" sz="1400" b="1" dirty="0" err="1">
                <a:latin typeface="Droid sans"/>
              </a:rPr>
              <a:t>Gintama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muncul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hingga</a:t>
            </a:r>
            <a:r>
              <a:rPr lang="en-ID" sz="1400" dirty="0">
                <a:latin typeface="Droid sans"/>
              </a:rPr>
              <a:t> </a:t>
            </a:r>
            <a:r>
              <a:rPr lang="en-ID" sz="1400" b="1" dirty="0" err="1">
                <a:latin typeface="Droid sans"/>
              </a:rPr>
              <a:t>empat</a:t>
            </a:r>
            <a:r>
              <a:rPr lang="en-ID" sz="1400" b="1" dirty="0">
                <a:latin typeface="Droid sans"/>
              </a:rPr>
              <a:t> kali</a:t>
            </a:r>
            <a:r>
              <a:rPr lang="en-ID" sz="1400" dirty="0">
                <a:latin typeface="Droid sans"/>
              </a:rPr>
              <a:t> (</a:t>
            </a:r>
            <a:r>
              <a:rPr lang="en-ID" sz="1400" dirty="0" err="1">
                <a:latin typeface="Droid sans"/>
              </a:rPr>
              <a:t>Gintama</a:t>
            </a:r>
            <a:r>
              <a:rPr lang="en-ID" sz="1400" dirty="0">
                <a:latin typeface="Droid sans"/>
              </a:rPr>
              <a:t>°, </a:t>
            </a:r>
            <a:r>
              <a:rPr lang="en-ID" sz="1400" dirty="0" err="1">
                <a:latin typeface="Droid sans"/>
              </a:rPr>
              <a:t>Gintama</a:t>
            </a:r>
            <a:r>
              <a:rPr lang="en-ID" sz="1400" dirty="0">
                <a:latin typeface="Droid sans"/>
              </a:rPr>
              <a:t>: The Final, </a:t>
            </a:r>
            <a:r>
              <a:rPr lang="en-ID" sz="1400" dirty="0" err="1">
                <a:latin typeface="Droid sans"/>
              </a:rPr>
              <a:t>Gintama</a:t>
            </a:r>
            <a:r>
              <a:rPr lang="en-ID" sz="1400" dirty="0">
                <a:latin typeface="Droid sans"/>
              </a:rPr>
              <a:t>’, dan </a:t>
            </a:r>
            <a:r>
              <a:rPr lang="en-ID" sz="1400" dirty="0" err="1">
                <a:latin typeface="Droid sans"/>
              </a:rPr>
              <a:t>Gintama</a:t>
            </a:r>
            <a:r>
              <a:rPr lang="en-ID" sz="1400" dirty="0">
                <a:latin typeface="Droid sans"/>
              </a:rPr>
              <a:t>’: </a:t>
            </a:r>
            <a:r>
              <a:rPr lang="en-ID" sz="1400" dirty="0" err="1">
                <a:latin typeface="Droid sans"/>
              </a:rPr>
              <a:t>Enchousen</a:t>
            </a:r>
            <a:r>
              <a:rPr lang="en-ID" sz="1400" dirty="0">
                <a:latin typeface="Droid sans"/>
              </a:rPr>
              <a:t>), </a:t>
            </a:r>
            <a:r>
              <a:rPr lang="en-ID" sz="1400" dirty="0" err="1">
                <a:latin typeface="Droid sans"/>
              </a:rPr>
              <a:t>menandakan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seri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ini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memiliki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kualitas</a:t>
            </a:r>
            <a:r>
              <a:rPr lang="en-ID" sz="1400" dirty="0">
                <a:latin typeface="Droid sans"/>
              </a:rPr>
              <a:t> yang sangat </a:t>
            </a:r>
            <a:r>
              <a:rPr lang="en-ID" sz="1400" dirty="0" err="1">
                <a:latin typeface="Droid sans"/>
              </a:rPr>
              <a:t>konsisten</a:t>
            </a:r>
            <a:r>
              <a:rPr lang="en-ID" sz="1400" dirty="0">
                <a:latin typeface="Droid sans"/>
              </a:rPr>
              <a:t> dan </a:t>
            </a:r>
            <a:r>
              <a:rPr lang="en-ID" sz="1400" dirty="0" err="1">
                <a:latin typeface="Droid sans"/>
              </a:rPr>
              <a:t>penggemar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setia</a:t>
            </a:r>
            <a:r>
              <a:rPr lang="en-ID" sz="1400" dirty="0">
                <a:latin typeface="Droid sans"/>
              </a:rPr>
              <a:t>. Genre </a:t>
            </a:r>
            <a:r>
              <a:rPr lang="en-ID" sz="1400" b="1" dirty="0">
                <a:latin typeface="Droid sans"/>
              </a:rPr>
              <a:t>gag </a:t>
            </a:r>
            <a:r>
              <a:rPr lang="en-ID" sz="1400" b="1" dirty="0" err="1">
                <a:latin typeface="Droid sans"/>
              </a:rPr>
              <a:t>humor</a:t>
            </a:r>
            <a:r>
              <a:rPr lang="en-ID" sz="1400" b="1" dirty="0">
                <a:latin typeface="Droid sans"/>
              </a:rPr>
              <a:t>, historical, dan parody</a:t>
            </a:r>
            <a:r>
              <a:rPr lang="en-ID" sz="1400" dirty="0">
                <a:latin typeface="Droid sans"/>
              </a:rPr>
              <a:t> juga </a:t>
            </a:r>
            <a:r>
              <a:rPr lang="en-ID" sz="1400" dirty="0" err="1">
                <a:latin typeface="Droid sans"/>
              </a:rPr>
              <a:t>muncul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berulang</a:t>
            </a:r>
            <a:r>
              <a:rPr lang="en-ID" sz="1400" dirty="0">
                <a:latin typeface="Droid sans"/>
              </a:rPr>
              <a:t> pada </a:t>
            </a:r>
            <a:r>
              <a:rPr lang="en-ID" sz="1400" dirty="0" err="1">
                <a:latin typeface="Droid sans"/>
              </a:rPr>
              <a:t>judul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Gintama</a:t>
            </a:r>
            <a:r>
              <a:rPr lang="en-ID" sz="1400" dirty="0">
                <a:latin typeface="Droid sans"/>
              </a:rPr>
              <a:t>, </a:t>
            </a:r>
            <a:r>
              <a:rPr lang="en-ID" sz="1400" dirty="0" err="1">
                <a:latin typeface="Droid sans"/>
              </a:rPr>
              <a:t>memperkuat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bahwa</a:t>
            </a:r>
            <a:r>
              <a:rPr lang="en-ID" sz="1400" dirty="0">
                <a:latin typeface="Droid sans"/>
              </a:rPr>
              <a:t> anime </a:t>
            </a:r>
            <a:r>
              <a:rPr lang="en-ID" sz="1400" dirty="0" err="1">
                <a:latin typeface="Droid sans"/>
              </a:rPr>
              <a:t>dengan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elemen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komedi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cerdas</a:t>
            </a:r>
            <a:r>
              <a:rPr lang="en-ID" sz="1400" dirty="0">
                <a:latin typeface="Droid sans"/>
              </a:rPr>
              <a:t> dan </a:t>
            </a:r>
            <a:r>
              <a:rPr lang="en-ID" sz="1400" dirty="0" err="1">
                <a:latin typeface="Droid sans"/>
              </a:rPr>
              <a:t>latar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sejarah</a:t>
            </a:r>
            <a:r>
              <a:rPr lang="en-ID" sz="1400" dirty="0">
                <a:latin typeface="Droid sans"/>
              </a:rPr>
              <a:t> juga punya </a:t>
            </a:r>
            <a:r>
              <a:rPr lang="en-ID" sz="1400" dirty="0" err="1">
                <a:latin typeface="Droid sans"/>
              </a:rPr>
              <a:t>daya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tarik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besar</a:t>
            </a:r>
            <a:r>
              <a:rPr lang="en-ID" sz="1400" dirty="0">
                <a:latin typeface="Droid sans"/>
              </a:rPr>
              <a:t>.</a:t>
            </a:r>
          </a:p>
          <a:p>
            <a:r>
              <a:rPr lang="en-ID" sz="1400" dirty="0">
                <a:latin typeface="Droid sans"/>
              </a:rPr>
              <a:t>Studio yang </a:t>
            </a:r>
            <a:r>
              <a:rPr lang="en-ID" sz="1400" dirty="0" err="1">
                <a:latin typeface="Droid sans"/>
              </a:rPr>
              <a:t>tampil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kuat</a:t>
            </a:r>
            <a:r>
              <a:rPr lang="en-ID" sz="1400" dirty="0">
                <a:latin typeface="Droid sans"/>
              </a:rPr>
              <a:t> di daftar </a:t>
            </a:r>
            <a:r>
              <a:rPr lang="en-ID" sz="1400" dirty="0" err="1">
                <a:latin typeface="Droid sans"/>
              </a:rPr>
              <a:t>ini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antara</a:t>
            </a:r>
            <a:r>
              <a:rPr lang="en-ID" sz="1400" dirty="0">
                <a:latin typeface="Droid sans"/>
              </a:rPr>
              <a:t> lain </a:t>
            </a:r>
            <a:r>
              <a:rPr lang="en-ID" sz="1400" b="1" dirty="0">
                <a:latin typeface="Droid sans"/>
              </a:rPr>
              <a:t>Madhouse</a:t>
            </a:r>
            <a:r>
              <a:rPr lang="en-ID" sz="1400" dirty="0">
                <a:latin typeface="Droid sans"/>
              </a:rPr>
              <a:t> (2 anime), </a:t>
            </a:r>
            <a:r>
              <a:rPr lang="en-ID" sz="1400" b="1" dirty="0">
                <a:latin typeface="Droid sans"/>
              </a:rPr>
              <a:t>Bandai Namco Pictures</a:t>
            </a:r>
            <a:r>
              <a:rPr lang="en-ID" sz="1400" dirty="0">
                <a:latin typeface="Droid sans"/>
              </a:rPr>
              <a:t> (2 anime), dan </a:t>
            </a:r>
            <a:r>
              <a:rPr lang="en-ID" sz="1400" b="1" dirty="0">
                <a:latin typeface="Droid sans"/>
              </a:rPr>
              <a:t>Sunrise</a:t>
            </a:r>
            <a:r>
              <a:rPr lang="en-ID" sz="1400" dirty="0">
                <a:latin typeface="Droid sans"/>
              </a:rPr>
              <a:t> (2 anime). Ini </a:t>
            </a:r>
            <a:r>
              <a:rPr lang="en-ID" sz="1400" dirty="0" err="1">
                <a:latin typeface="Droid sans"/>
              </a:rPr>
              <a:t>menunjukkan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bahwa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tidak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hanya</a:t>
            </a:r>
            <a:r>
              <a:rPr lang="en-ID" sz="1400" dirty="0">
                <a:latin typeface="Droid sans"/>
              </a:rPr>
              <a:t> studio </a:t>
            </a:r>
            <a:r>
              <a:rPr lang="en-ID" sz="1400" dirty="0" err="1">
                <a:latin typeface="Droid sans"/>
              </a:rPr>
              <a:t>tersibuk</a:t>
            </a:r>
            <a:r>
              <a:rPr lang="en-ID" sz="1400" dirty="0">
                <a:latin typeface="Droid sans"/>
              </a:rPr>
              <a:t>, </a:t>
            </a:r>
            <a:r>
              <a:rPr lang="en-ID" sz="1400" dirty="0" err="1">
                <a:latin typeface="Droid sans"/>
              </a:rPr>
              <a:t>tetapi</a:t>
            </a:r>
            <a:r>
              <a:rPr lang="en-ID" sz="1400" dirty="0">
                <a:latin typeface="Droid sans"/>
              </a:rPr>
              <a:t> juga </a:t>
            </a:r>
            <a:r>
              <a:rPr lang="en-ID" sz="1400" dirty="0" err="1">
                <a:latin typeface="Droid sans"/>
              </a:rPr>
              <a:t>mereka</a:t>
            </a:r>
            <a:r>
              <a:rPr lang="en-ID" sz="1400" dirty="0">
                <a:latin typeface="Droid sans"/>
              </a:rPr>
              <a:t> yang paling </a:t>
            </a:r>
            <a:r>
              <a:rPr lang="en-ID" sz="1400" dirty="0" err="1">
                <a:latin typeface="Droid sans"/>
              </a:rPr>
              <a:t>mampu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menghasilkan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karya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dengan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kualitas</a:t>
            </a:r>
            <a:r>
              <a:rPr lang="en-ID" sz="1400" dirty="0">
                <a:latin typeface="Droid sans"/>
              </a:rPr>
              <a:t> </a:t>
            </a:r>
            <a:r>
              <a:rPr lang="en-ID" sz="1400" dirty="0" err="1">
                <a:latin typeface="Droid sans"/>
              </a:rPr>
              <a:t>tinggi</a:t>
            </a:r>
            <a:r>
              <a:rPr lang="en-ID" sz="1400" dirty="0">
                <a:latin typeface="Droid sans"/>
              </a:rPr>
              <a:t> dan rating </a:t>
            </a:r>
            <a:r>
              <a:rPr lang="en-ID" sz="1400" dirty="0" err="1">
                <a:latin typeface="Droid sans"/>
              </a:rPr>
              <a:t>tinggi</a:t>
            </a:r>
            <a:r>
              <a:rPr lang="en-ID" sz="1400" dirty="0">
                <a:latin typeface="Droid sans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00075B-4152-5BC7-0C81-70AD7A1C1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5"/>
          <a:stretch/>
        </p:blipFill>
        <p:spPr>
          <a:xfrm>
            <a:off x="1125415" y="1153906"/>
            <a:ext cx="9941169" cy="31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44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43233-EC41-1773-338B-6FEDE472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C4C8F0-6847-0567-C416-7224B58A778E}"/>
              </a:ext>
            </a:extLst>
          </p:cNvPr>
          <p:cNvSpPr txBox="1"/>
          <p:nvPr/>
        </p:nvSpPr>
        <p:spPr>
          <a:xfrm>
            <a:off x="586623" y="630686"/>
            <a:ext cx="2152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>
                <a:latin typeface="Droid sans"/>
              </a:rPr>
              <a:t>Kesimpulan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8308F-1E17-282B-CD5A-19783FA00ED5}"/>
              </a:ext>
            </a:extLst>
          </p:cNvPr>
          <p:cNvSpPr txBox="1"/>
          <p:nvPr/>
        </p:nvSpPr>
        <p:spPr>
          <a:xfrm>
            <a:off x="586623" y="1440531"/>
            <a:ext cx="11036808" cy="3739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D" sz="1600" dirty="0" err="1">
                <a:latin typeface="Droid sans"/>
              </a:rPr>
              <a:t>Berdasarkan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keseluruhan</a:t>
            </a:r>
            <a:r>
              <a:rPr lang="en-ID" sz="1600" dirty="0">
                <a:latin typeface="Droid sans"/>
              </a:rPr>
              <a:t> data: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>
                <a:latin typeface="Droid sans"/>
              </a:rPr>
              <a:t>Genre </a:t>
            </a:r>
            <a:r>
              <a:rPr lang="en-ID" sz="1600" b="1" dirty="0">
                <a:latin typeface="Droid sans"/>
              </a:rPr>
              <a:t>action, shounen, dan drama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mendominasi</a:t>
            </a:r>
            <a:r>
              <a:rPr lang="en-ID" sz="1600" dirty="0">
                <a:latin typeface="Droid sans"/>
              </a:rPr>
              <a:t> anime </a:t>
            </a:r>
            <a:r>
              <a:rPr lang="en-ID" sz="1600" dirty="0" err="1">
                <a:latin typeface="Droid sans"/>
              </a:rPr>
              <a:t>terbaik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secara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jumlah</a:t>
            </a:r>
            <a:r>
              <a:rPr lang="en-ID" sz="1600" dirty="0">
                <a:latin typeface="Droid sans"/>
              </a:rPr>
              <a:t> dan rating.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>
                <a:latin typeface="Droid sans"/>
              </a:rPr>
              <a:t>tudio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MAPPA</a:t>
            </a:r>
            <a:r>
              <a:rPr lang="en-ID" sz="1600" dirty="0">
                <a:latin typeface="Droid sans"/>
              </a:rPr>
              <a:t>, </a:t>
            </a:r>
            <a:r>
              <a:rPr lang="en-ID" sz="1600" b="1" dirty="0">
                <a:latin typeface="Droid sans"/>
              </a:rPr>
              <a:t>Sunrise</a:t>
            </a:r>
            <a:r>
              <a:rPr lang="en-ID" sz="1600" dirty="0">
                <a:latin typeface="Droid sans"/>
              </a:rPr>
              <a:t>, dan </a:t>
            </a:r>
            <a:r>
              <a:rPr lang="en-ID" sz="1600" b="1" dirty="0">
                <a:latin typeface="Droid sans"/>
              </a:rPr>
              <a:t>Bandai Namco Pictures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termasuk</a:t>
            </a:r>
            <a:r>
              <a:rPr lang="en-ID" sz="1600" dirty="0">
                <a:latin typeface="Droid sans"/>
              </a:rPr>
              <a:t> yang paling </a:t>
            </a:r>
            <a:r>
              <a:rPr lang="en-ID" sz="1600" dirty="0" err="1">
                <a:latin typeface="Droid sans"/>
              </a:rPr>
              <a:t>aktif</a:t>
            </a:r>
            <a:r>
              <a:rPr lang="en-ID" sz="1600" dirty="0">
                <a:latin typeface="Droid sans"/>
              </a:rPr>
              <a:t>, </a:t>
            </a:r>
            <a:r>
              <a:rPr lang="en-ID" sz="1600" dirty="0" err="1">
                <a:latin typeface="Droid sans"/>
              </a:rPr>
              <a:t>sementara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Madhouse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menonjol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karena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berhasil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masuk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dalam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jajaran</a:t>
            </a:r>
            <a:r>
              <a:rPr lang="en-ID" sz="1600" dirty="0">
                <a:latin typeface="Droid sans"/>
              </a:rPr>
              <a:t> anime </a:t>
            </a:r>
            <a:r>
              <a:rPr lang="en-ID" sz="1600" dirty="0" err="1">
                <a:latin typeface="Droid sans"/>
              </a:rPr>
              <a:t>terbaik</a:t>
            </a:r>
            <a:r>
              <a:rPr lang="en-ID" sz="1600" dirty="0">
                <a:latin typeface="Droid san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>
                <a:latin typeface="Droid sans"/>
              </a:rPr>
              <a:t>Sebagian </a:t>
            </a:r>
            <a:r>
              <a:rPr lang="en-ID" sz="1600" dirty="0" err="1">
                <a:latin typeface="Droid sans"/>
              </a:rPr>
              <a:t>besar</a:t>
            </a:r>
            <a:r>
              <a:rPr lang="en-ID" sz="1600" dirty="0">
                <a:latin typeface="Droid sans"/>
              </a:rPr>
              <a:t> anime yang </a:t>
            </a:r>
            <a:r>
              <a:rPr lang="en-ID" sz="1600" dirty="0" err="1">
                <a:latin typeface="Droid sans"/>
              </a:rPr>
              <a:t>dinilai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tinggi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berada</a:t>
            </a:r>
            <a:r>
              <a:rPr lang="en-ID" sz="1600" dirty="0">
                <a:latin typeface="Droid sans"/>
              </a:rPr>
              <a:t> di </a:t>
            </a:r>
            <a:r>
              <a:rPr lang="en-ID" sz="1600" dirty="0" err="1">
                <a:latin typeface="Droid sans"/>
              </a:rPr>
              <a:t>rentang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8.0–9.3</a:t>
            </a:r>
            <a:r>
              <a:rPr lang="en-ID" sz="1600" dirty="0">
                <a:latin typeface="Droid sans"/>
              </a:rPr>
              <a:t>, </a:t>
            </a:r>
            <a:r>
              <a:rPr lang="en-ID" sz="1600" dirty="0" err="1">
                <a:latin typeface="Droid sans"/>
              </a:rPr>
              <a:t>dengan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Sousou no Frieren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menjadi</a:t>
            </a:r>
            <a:r>
              <a:rPr lang="en-ID" sz="1600" dirty="0">
                <a:latin typeface="Droid sans"/>
              </a:rPr>
              <a:t> yang </a:t>
            </a:r>
            <a:r>
              <a:rPr lang="en-ID" sz="1600" dirty="0" err="1">
                <a:latin typeface="Droid sans"/>
              </a:rPr>
              <a:t>tertinggi</a:t>
            </a:r>
            <a:r>
              <a:rPr lang="en-ID" sz="1600" dirty="0">
                <a:latin typeface="Droid sans"/>
              </a:rPr>
              <a:t> (</a:t>
            </a:r>
            <a:r>
              <a:rPr lang="en-ID" sz="1600" b="1" dirty="0">
                <a:latin typeface="Droid sans"/>
              </a:rPr>
              <a:t>9.3</a:t>
            </a:r>
            <a:r>
              <a:rPr lang="en-ID" sz="1600" dirty="0">
                <a:latin typeface="Droid sans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>
                <a:latin typeface="Droid sans"/>
              </a:rPr>
              <a:t>Tahun</a:t>
            </a:r>
            <a:r>
              <a:rPr lang="en-ID" sz="1600" dirty="0">
                <a:latin typeface="Droid sans"/>
              </a:rPr>
              <a:t> paling </a:t>
            </a:r>
            <a:r>
              <a:rPr lang="en-ID" sz="1600" dirty="0" err="1">
                <a:latin typeface="Droid sans"/>
              </a:rPr>
              <a:t>produktif</a:t>
            </a:r>
            <a:r>
              <a:rPr lang="en-ID" sz="1600" dirty="0">
                <a:latin typeface="Droid sans"/>
              </a:rPr>
              <a:t> dan </a:t>
            </a:r>
            <a:r>
              <a:rPr lang="en-ID" sz="1600" dirty="0" err="1">
                <a:latin typeface="Droid sans"/>
              </a:rPr>
              <a:t>berkualitas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adalah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2022</a:t>
            </a:r>
            <a:r>
              <a:rPr lang="en-ID" sz="1600" dirty="0">
                <a:latin typeface="Droid sans"/>
              </a:rPr>
              <a:t>, yang </a:t>
            </a:r>
            <a:r>
              <a:rPr lang="en-ID" sz="1600" dirty="0" err="1">
                <a:latin typeface="Droid sans"/>
              </a:rPr>
              <a:t>mencerminkan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perkembangan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kualitas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produksi</a:t>
            </a:r>
            <a:r>
              <a:rPr lang="en-ID" sz="1600" dirty="0">
                <a:latin typeface="Droid sans"/>
              </a:rPr>
              <a:t> anime </a:t>
            </a:r>
            <a:r>
              <a:rPr lang="en-ID" sz="1600" dirty="0" err="1">
                <a:latin typeface="Droid sans"/>
              </a:rPr>
              <a:t>dalam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dekade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terakhir</a:t>
            </a:r>
            <a:r>
              <a:rPr lang="en-ID" sz="1600" dirty="0">
                <a:latin typeface="Droid san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>
                <a:latin typeface="Droid sans"/>
              </a:rPr>
              <a:t>Serial </a:t>
            </a:r>
            <a:r>
              <a:rPr lang="en-ID" sz="1600" b="1" dirty="0" err="1">
                <a:latin typeface="Droid sans"/>
              </a:rPr>
              <a:t>Gintama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menjadi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anomali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positif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dengan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dominasi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signifikan</a:t>
            </a:r>
            <a:r>
              <a:rPr lang="en-ID" sz="1600" dirty="0">
                <a:latin typeface="Droid sans"/>
              </a:rPr>
              <a:t> di daftar top 10, </a:t>
            </a:r>
            <a:r>
              <a:rPr lang="en-ID" sz="1600" dirty="0" err="1">
                <a:latin typeface="Droid sans"/>
              </a:rPr>
              <a:t>menunjukkan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bahwa</a:t>
            </a:r>
            <a:r>
              <a:rPr lang="en-ID" sz="1600" dirty="0">
                <a:latin typeface="Droid sans"/>
              </a:rPr>
              <a:t> franchise </a:t>
            </a:r>
            <a:r>
              <a:rPr lang="en-ID" sz="1600" dirty="0" err="1">
                <a:latin typeface="Droid sans"/>
              </a:rPr>
              <a:t>kuat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dengan</a:t>
            </a:r>
            <a:r>
              <a:rPr lang="en-ID" sz="1600" dirty="0">
                <a:latin typeface="Droid sans"/>
              </a:rPr>
              <a:t> storytelling </a:t>
            </a:r>
            <a:r>
              <a:rPr lang="en-ID" sz="1600" dirty="0" err="1">
                <a:latin typeface="Droid sans"/>
              </a:rPr>
              <a:t>unik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bisa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mendominasi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jangka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panjang</a:t>
            </a:r>
            <a:r>
              <a:rPr lang="en-ID" sz="1600" dirty="0">
                <a:latin typeface="Droid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54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63D83-6550-5ECA-DAEB-1C0A1B0D1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CFB2E1-6F0F-E189-0C04-243E07006D3D}"/>
              </a:ext>
            </a:extLst>
          </p:cNvPr>
          <p:cNvSpPr txBox="1"/>
          <p:nvPr/>
        </p:nvSpPr>
        <p:spPr>
          <a:xfrm>
            <a:off x="586623" y="630686"/>
            <a:ext cx="243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dirty="0" err="1">
                <a:latin typeface="Droid sans"/>
              </a:rPr>
              <a:t>Rekomendasi</a:t>
            </a:r>
            <a:endParaRPr lang="en-ID" sz="2800" b="1" dirty="0">
              <a:latin typeface="Droid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83808-DF5E-7EE3-A9A7-951AB4CAE1A6}"/>
              </a:ext>
            </a:extLst>
          </p:cNvPr>
          <p:cNvSpPr txBox="1"/>
          <p:nvPr/>
        </p:nvSpPr>
        <p:spPr>
          <a:xfrm>
            <a:off x="595415" y="1440531"/>
            <a:ext cx="11036808" cy="447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D" sz="1600" b="1" dirty="0" err="1">
                <a:latin typeface="Droid sans"/>
              </a:rPr>
              <a:t>Fokus</a:t>
            </a:r>
            <a:r>
              <a:rPr lang="en-ID" sz="1600" b="1" dirty="0">
                <a:latin typeface="Droid sans"/>
              </a:rPr>
              <a:t> pada Genre </a:t>
            </a:r>
            <a:r>
              <a:rPr lang="en-ID" sz="1600" b="1" dirty="0" err="1">
                <a:latin typeface="Droid sans"/>
              </a:rPr>
              <a:t>Favorit</a:t>
            </a:r>
            <a:r>
              <a:rPr lang="en-ID" sz="1600" b="1" dirty="0">
                <a:latin typeface="Droid sans"/>
              </a:rPr>
              <a:t>: </a:t>
            </a:r>
            <a:r>
              <a:rPr lang="en-ID" sz="1600" dirty="0">
                <a:latin typeface="Droid sans"/>
              </a:rPr>
              <a:t>Genre paling </a:t>
            </a:r>
            <a:r>
              <a:rPr lang="en-ID" sz="1600" dirty="0" err="1">
                <a:latin typeface="Droid sans"/>
              </a:rPr>
              <a:t>disukai</a:t>
            </a:r>
            <a:r>
              <a:rPr lang="en-ID" sz="1600" dirty="0">
                <a:latin typeface="Droid sans"/>
              </a:rPr>
              <a:t>: </a:t>
            </a:r>
            <a:r>
              <a:rPr lang="en-ID" sz="1600" b="1" dirty="0">
                <a:latin typeface="Droid sans"/>
              </a:rPr>
              <a:t>Action, Shounen, dan Drama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>
                <a:latin typeface="Droid sans"/>
              </a:rPr>
              <a:t>Tampilkan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koleksi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khusus</a:t>
            </a:r>
            <a:r>
              <a:rPr lang="en-ID" sz="1600" dirty="0">
                <a:latin typeface="Droid sans"/>
              </a:rPr>
              <a:t> dan </a:t>
            </a:r>
            <a:r>
              <a:rPr lang="en-ID" sz="1600" dirty="0" err="1">
                <a:latin typeface="Droid sans"/>
              </a:rPr>
              <a:t>sorot</a:t>
            </a:r>
            <a:r>
              <a:rPr lang="en-ID" sz="1600" dirty="0">
                <a:latin typeface="Droid sans"/>
              </a:rPr>
              <a:t> anime </a:t>
            </a:r>
            <a:r>
              <a:rPr lang="en-ID" sz="1600" dirty="0" err="1">
                <a:latin typeface="Droid sans"/>
              </a:rPr>
              <a:t>seperti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i="1" dirty="0" err="1">
                <a:latin typeface="Droid sans"/>
              </a:rPr>
              <a:t>Fullmetal</a:t>
            </a:r>
            <a:r>
              <a:rPr lang="en-ID" sz="1600" i="1" dirty="0">
                <a:latin typeface="Droid sans"/>
              </a:rPr>
              <a:t> Alchemist</a:t>
            </a:r>
            <a:r>
              <a:rPr lang="en-ID" sz="1600" dirty="0">
                <a:latin typeface="Droid sans"/>
              </a:rPr>
              <a:t> &amp; </a:t>
            </a:r>
            <a:r>
              <a:rPr lang="en-ID" sz="1600" i="1" dirty="0">
                <a:latin typeface="Droid sans"/>
              </a:rPr>
              <a:t>Hunter x Hunter</a:t>
            </a:r>
            <a:r>
              <a:rPr lang="en-ID" sz="1600" dirty="0">
                <a:latin typeface="Droid sans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ID" sz="1600" b="1" dirty="0">
                <a:latin typeface="Droid sans"/>
              </a:rPr>
              <a:t>2. </a:t>
            </a:r>
            <a:r>
              <a:rPr lang="en-ID" sz="1600" b="1" dirty="0" err="1">
                <a:latin typeface="Droid sans"/>
              </a:rPr>
              <a:t>Kerja</a:t>
            </a:r>
            <a:r>
              <a:rPr lang="en-ID" sz="1600" b="1" dirty="0">
                <a:latin typeface="Droid sans"/>
              </a:rPr>
              <a:t> Sama </a:t>
            </a:r>
            <a:r>
              <a:rPr lang="en-ID" sz="1600" b="1" dirty="0" err="1">
                <a:latin typeface="Droid sans"/>
              </a:rPr>
              <a:t>dengan</a:t>
            </a:r>
            <a:r>
              <a:rPr lang="en-ID" sz="1600" b="1" dirty="0">
                <a:latin typeface="Droid sans"/>
              </a:rPr>
              <a:t> Studio </a:t>
            </a:r>
            <a:r>
              <a:rPr lang="en-ID" sz="1600" b="1" dirty="0" err="1">
                <a:latin typeface="Droid sans"/>
              </a:rPr>
              <a:t>Aktif</a:t>
            </a:r>
            <a:r>
              <a:rPr lang="en-ID" sz="1600" b="1" dirty="0">
                <a:latin typeface="Droid sans"/>
              </a:rPr>
              <a:t>: </a:t>
            </a:r>
            <a:r>
              <a:rPr lang="en-ID" sz="1600" dirty="0">
                <a:latin typeface="Droid sans"/>
              </a:rPr>
              <a:t>Studio top: </a:t>
            </a:r>
            <a:r>
              <a:rPr lang="en-ID" sz="1600" b="1" dirty="0">
                <a:latin typeface="Droid sans"/>
              </a:rPr>
              <a:t>MAPPA, Sunrise, Bandai Namco, Madhouse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>
                <a:latin typeface="Droid sans"/>
              </a:rPr>
              <a:t>Kejar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lisensi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eksklusif</a:t>
            </a:r>
            <a:r>
              <a:rPr lang="en-ID" sz="1600" dirty="0">
                <a:latin typeface="Droid sans"/>
              </a:rPr>
              <a:t> dan </a:t>
            </a:r>
            <a:r>
              <a:rPr lang="en-ID" sz="1600" dirty="0" err="1">
                <a:latin typeface="Droid sans"/>
              </a:rPr>
              <a:t>tonjolkan</a:t>
            </a:r>
            <a:r>
              <a:rPr lang="en-ID" sz="1600" dirty="0">
                <a:latin typeface="Droid sans"/>
              </a:rPr>
              <a:t> anime </a:t>
            </a:r>
            <a:r>
              <a:rPr lang="en-ID" sz="1600" dirty="0" err="1">
                <a:latin typeface="Droid sans"/>
              </a:rPr>
              <a:t>dari</a:t>
            </a:r>
            <a:r>
              <a:rPr lang="en-ID" sz="1600" dirty="0">
                <a:latin typeface="Droid sans"/>
              </a:rPr>
              <a:t> studio </a:t>
            </a:r>
            <a:r>
              <a:rPr lang="en-ID" sz="1600" dirty="0" err="1">
                <a:latin typeface="Droid sans"/>
              </a:rPr>
              <a:t>ini</a:t>
            </a:r>
            <a:r>
              <a:rPr lang="en-ID" sz="1600" dirty="0">
                <a:latin typeface="Droid sans"/>
              </a:rPr>
              <a:t> di </a:t>
            </a:r>
            <a:r>
              <a:rPr lang="en-ID" sz="1600" dirty="0" err="1">
                <a:latin typeface="Droid sans"/>
              </a:rPr>
              <a:t>halaman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utama</a:t>
            </a:r>
            <a:r>
              <a:rPr lang="en-ID" sz="1600" dirty="0">
                <a:latin typeface="Droid sans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ID" sz="1600" b="1" dirty="0">
                <a:latin typeface="Droid sans"/>
              </a:rPr>
              <a:t>3. </a:t>
            </a:r>
            <a:r>
              <a:rPr lang="en-ID" sz="1600" b="1" dirty="0" err="1">
                <a:latin typeface="Droid sans"/>
              </a:rPr>
              <a:t>Sorot</a:t>
            </a:r>
            <a:r>
              <a:rPr lang="en-ID" sz="1600" b="1" dirty="0">
                <a:latin typeface="Droid sans"/>
              </a:rPr>
              <a:t> Anime Rating Tinggi: </a:t>
            </a:r>
            <a:r>
              <a:rPr lang="en-ID" sz="1600" dirty="0">
                <a:latin typeface="Droid sans"/>
              </a:rPr>
              <a:t>Banyak anime top punya rating </a:t>
            </a:r>
            <a:r>
              <a:rPr lang="en-ID" sz="1600" b="1" dirty="0">
                <a:latin typeface="Droid sans"/>
              </a:rPr>
              <a:t>8.0 </a:t>
            </a:r>
            <a:r>
              <a:rPr lang="en-ID" sz="1600" b="1" dirty="0" err="1">
                <a:latin typeface="Droid sans"/>
              </a:rPr>
              <a:t>ke</a:t>
            </a:r>
            <a:r>
              <a:rPr lang="en-ID" sz="1600" b="1" dirty="0">
                <a:latin typeface="Droid sans"/>
              </a:rPr>
              <a:t> </a:t>
            </a:r>
            <a:r>
              <a:rPr lang="en-ID" sz="1600" b="1" dirty="0" err="1">
                <a:latin typeface="Droid sans"/>
              </a:rPr>
              <a:t>atas</a:t>
            </a:r>
            <a:r>
              <a:rPr lang="en-ID" sz="1600" dirty="0">
                <a:latin typeface="Droid sans"/>
              </a:rPr>
              <a:t>, </a:t>
            </a:r>
            <a:r>
              <a:rPr lang="en-ID" sz="1600" dirty="0" err="1">
                <a:latin typeface="Droid sans"/>
              </a:rPr>
              <a:t>bahkan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hingga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b="1" dirty="0">
                <a:latin typeface="Droid sans"/>
              </a:rPr>
              <a:t>9.3</a:t>
            </a:r>
            <a:r>
              <a:rPr lang="en-ID" sz="1600" dirty="0">
                <a:latin typeface="Droid sans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>
                <a:latin typeface="Droid sans"/>
              </a:rPr>
              <a:t>Buat </a:t>
            </a:r>
            <a:r>
              <a:rPr lang="en-ID" sz="1600" dirty="0" err="1">
                <a:latin typeface="Droid sans"/>
              </a:rPr>
              <a:t>kategori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seperti</a:t>
            </a:r>
            <a:r>
              <a:rPr lang="en-ID" sz="1600" dirty="0">
                <a:latin typeface="Droid sans"/>
              </a:rPr>
              <a:t> “Rating 9+” </a:t>
            </a:r>
            <a:r>
              <a:rPr lang="en-ID" sz="1600" dirty="0" err="1">
                <a:latin typeface="Droid sans"/>
              </a:rPr>
              <a:t>atau</a:t>
            </a:r>
            <a:r>
              <a:rPr lang="en-ID" sz="1600" dirty="0">
                <a:latin typeface="Droid sans"/>
              </a:rPr>
              <a:t> “Highly Rated”.</a:t>
            </a:r>
          </a:p>
          <a:p>
            <a:pPr>
              <a:lnSpc>
                <a:spcPct val="150000"/>
              </a:lnSpc>
              <a:buNone/>
            </a:pPr>
            <a:r>
              <a:rPr lang="en-ID" sz="1600" b="1" dirty="0">
                <a:latin typeface="Droid sans"/>
              </a:rPr>
              <a:t>4. </a:t>
            </a:r>
            <a:r>
              <a:rPr lang="en-ID" sz="1600" b="1" dirty="0" err="1">
                <a:latin typeface="Droid sans"/>
              </a:rPr>
              <a:t>Promosikan</a:t>
            </a:r>
            <a:r>
              <a:rPr lang="en-ID" sz="1600" b="1" dirty="0">
                <a:latin typeface="Droid sans"/>
              </a:rPr>
              <a:t> Franchise Kuat: </a:t>
            </a:r>
            <a:r>
              <a:rPr lang="en-ID" sz="1600" dirty="0" err="1">
                <a:latin typeface="Droid sans"/>
              </a:rPr>
              <a:t>Contoh</a:t>
            </a:r>
            <a:r>
              <a:rPr lang="en-ID" sz="1600" dirty="0">
                <a:latin typeface="Droid sans"/>
              </a:rPr>
              <a:t>: </a:t>
            </a:r>
            <a:r>
              <a:rPr lang="en-ID" sz="1600" b="1" dirty="0" err="1">
                <a:latin typeface="Droid sans"/>
              </a:rPr>
              <a:t>Gintama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muncul</a:t>
            </a:r>
            <a:r>
              <a:rPr lang="en-ID" sz="1600" dirty="0">
                <a:latin typeface="Droid sans"/>
              </a:rPr>
              <a:t> 4x di Top 10.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>
                <a:latin typeface="Droid sans"/>
              </a:rPr>
              <a:t>Rekomendasikan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semua</a:t>
            </a:r>
            <a:r>
              <a:rPr lang="en-ID" sz="1600" dirty="0">
                <a:latin typeface="Droid sans"/>
              </a:rPr>
              <a:t> season dan </a:t>
            </a:r>
            <a:r>
              <a:rPr lang="en-ID" sz="1600" dirty="0" err="1">
                <a:latin typeface="Droid sans"/>
              </a:rPr>
              <a:t>bantu</a:t>
            </a:r>
            <a:r>
              <a:rPr lang="en-ID" sz="1600" dirty="0">
                <a:latin typeface="Droid sans"/>
              </a:rPr>
              <a:t> user </a:t>
            </a:r>
            <a:r>
              <a:rPr lang="en-ID" sz="1600" dirty="0" err="1">
                <a:latin typeface="Droid sans"/>
              </a:rPr>
              <a:t>mengikuti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urutannya</a:t>
            </a:r>
            <a:r>
              <a:rPr lang="en-ID" sz="1600" dirty="0">
                <a:latin typeface="Droid sans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ID" sz="1600" b="1" dirty="0">
                <a:latin typeface="Droid sans"/>
              </a:rPr>
              <a:t>5. </a:t>
            </a:r>
            <a:r>
              <a:rPr lang="en-ID" sz="1600" b="1" dirty="0" err="1">
                <a:latin typeface="Droid sans"/>
              </a:rPr>
              <a:t>Utamakan</a:t>
            </a:r>
            <a:r>
              <a:rPr lang="en-ID" sz="1600" b="1" dirty="0">
                <a:latin typeface="Droid sans"/>
              </a:rPr>
              <a:t> Anime Baru: </a:t>
            </a:r>
            <a:r>
              <a:rPr lang="en-ID" sz="1600" dirty="0" err="1">
                <a:latin typeface="Droid sans"/>
              </a:rPr>
              <a:t>Tahun</a:t>
            </a:r>
            <a:r>
              <a:rPr lang="en-ID" sz="1600" dirty="0">
                <a:latin typeface="Droid sans"/>
              </a:rPr>
              <a:t> 2022 </a:t>
            </a:r>
            <a:r>
              <a:rPr lang="en-ID" sz="1600" dirty="0" err="1">
                <a:latin typeface="Droid sans"/>
              </a:rPr>
              <a:t>jadi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puncak</a:t>
            </a:r>
            <a:r>
              <a:rPr lang="en-ID" sz="1600" dirty="0">
                <a:latin typeface="Droid sans"/>
              </a:rPr>
              <a:t> anime </a:t>
            </a:r>
            <a:r>
              <a:rPr lang="en-ID" sz="1600" dirty="0" err="1">
                <a:latin typeface="Droid sans"/>
              </a:rPr>
              <a:t>terbaik</a:t>
            </a:r>
            <a:r>
              <a:rPr lang="en-ID" sz="1600" dirty="0">
                <a:latin typeface="Droid sans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>
                <a:latin typeface="Droid sans"/>
              </a:rPr>
              <a:t>Buat playlist “Anime Hits 2020-an” dan </a:t>
            </a:r>
            <a:r>
              <a:rPr lang="en-ID" sz="1600" dirty="0" err="1">
                <a:latin typeface="Droid sans"/>
              </a:rPr>
              <a:t>fokus</a:t>
            </a:r>
            <a:r>
              <a:rPr lang="en-ID" sz="1600" dirty="0">
                <a:latin typeface="Droid sans"/>
              </a:rPr>
              <a:t> pada </a:t>
            </a:r>
            <a:r>
              <a:rPr lang="en-ID" sz="1600" dirty="0" err="1">
                <a:latin typeface="Droid sans"/>
              </a:rPr>
              <a:t>judul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rilis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terbaru</a:t>
            </a:r>
            <a:r>
              <a:rPr lang="en-ID" sz="1600" dirty="0">
                <a:latin typeface="Droid sans"/>
              </a:rPr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ID" sz="1600" b="1" dirty="0">
                <a:latin typeface="Droid sans"/>
              </a:rPr>
              <a:t>6. </a:t>
            </a:r>
            <a:r>
              <a:rPr lang="en-ID" sz="1600" b="1" dirty="0" err="1">
                <a:latin typeface="Droid sans"/>
              </a:rPr>
              <a:t>Rekomendasi</a:t>
            </a:r>
            <a:r>
              <a:rPr lang="en-ID" sz="1600" b="1" dirty="0">
                <a:latin typeface="Droid sans"/>
              </a:rPr>
              <a:t> </a:t>
            </a:r>
            <a:r>
              <a:rPr lang="en-ID" sz="1600" b="1" dirty="0" err="1">
                <a:latin typeface="Droid sans"/>
              </a:rPr>
              <a:t>Personalisasi</a:t>
            </a:r>
            <a:r>
              <a:rPr lang="en-ID" sz="1600" b="1" dirty="0">
                <a:latin typeface="Droid sans"/>
              </a:rPr>
              <a:t>: </a:t>
            </a:r>
            <a:r>
              <a:rPr lang="en-ID" sz="1600" dirty="0">
                <a:latin typeface="Droid sans"/>
              </a:rPr>
              <a:t>Genre </a:t>
            </a:r>
            <a:r>
              <a:rPr lang="en-ID" sz="1600" dirty="0" err="1">
                <a:latin typeface="Droid sans"/>
              </a:rPr>
              <a:t>unik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seperti</a:t>
            </a:r>
            <a:r>
              <a:rPr lang="en-ID" sz="1600" dirty="0">
                <a:latin typeface="Droid sans"/>
              </a:rPr>
              <a:t> sci-fi &amp; parody juga </a:t>
            </a:r>
            <a:r>
              <a:rPr lang="en-ID" sz="1600" dirty="0" err="1">
                <a:latin typeface="Droid sans"/>
              </a:rPr>
              <a:t>digemari</a:t>
            </a:r>
            <a:r>
              <a:rPr lang="en-ID" sz="1600" dirty="0">
                <a:latin typeface="Droid sans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>
                <a:latin typeface="Droid sans"/>
              </a:rPr>
              <a:t>Gunakan</a:t>
            </a:r>
            <a:r>
              <a:rPr lang="en-ID" sz="1600" dirty="0">
                <a:latin typeface="Droid sans"/>
              </a:rPr>
              <a:t> data </a:t>
            </a:r>
            <a:r>
              <a:rPr lang="en-ID" sz="1600" dirty="0" err="1">
                <a:latin typeface="Droid sans"/>
              </a:rPr>
              <a:t>tontonan</a:t>
            </a:r>
            <a:r>
              <a:rPr lang="en-ID" sz="1600" dirty="0">
                <a:latin typeface="Droid sans"/>
              </a:rPr>
              <a:t> user </a:t>
            </a:r>
            <a:r>
              <a:rPr lang="en-ID" sz="1600" dirty="0" err="1">
                <a:latin typeface="Droid sans"/>
              </a:rPr>
              <a:t>untuk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rekomendasi</a:t>
            </a:r>
            <a:r>
              <a:rPr lang="en-ID" sz="1600" dirty="0">
                <a:latin typeface="Droid sans"/>
              </a:rPr>
              <a:t> genre yang </a:t>
            </a:r>
            <a:r>
              <a:rPr lang="en-ID" sz="1600" dirty="0" err="1">
                <a:latin typeface="Droid sans"/>
              </a:rPr>
              <a:t>belum</a:t>
            </a:r>
            <a:r>
              <a:rPr lang="en-ID" sz="1600" dirty="0">
                <a:latin typeface="Droid sans"/>
              </a:rPr>
              <a:t> </a:t>
            </a:r>
            <a:r>
              <a:rPr lang="en-ID" sz="1600" dirty="0" err="1">
                <a:latin typeface="Droid sans"/>
              </a:rPr>
              <a:t>dijelajahi</a:t>
            </a:r>
            <a:r>
              <a:rPr lang="en-ID" sz="1600" dirty="0">
                <a:latin typeface="Droid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60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945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Droid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Jawed Iqbal</dc:creator>
  <cp:lastModifiedBy>Jawed Iqbal</cp:lastModifiedBy>
  <cp:revision>2</cp:revision>
  <dcterms:created xsi:type="dcterms:W3CDTF">2025-04-16T04:27:33Z</dcterms:created>
  <dcterms:modified xsi:type="dcterms:W3CDTF">2025-04-24T02:52:00Z</dcterms:modified>
</cp:coreProperties>
</file>