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300" r:id="rId12"/>
    <p:sldId id="261" r:id="rId13"/>
    <p:sldId id="285" r:id="rId14"/>
    <p:sldId id="276" r:id="rId15"/>
    <p:sldId id="287" r:id="rId16"/>
    <p:sldId id="280" r:id="rId17"/>
    <p:sldId id="288" r:id="rId18"/>
    <p:sldId id="281" r:id="rId19"/>
    <p:sldId id="289" r:id="rId20"/>
    <p:sldId id="282" r:id="rId21"/>
    <p:sldId id="290" r:id="rId22"/>
    <p:sldId id="283" r:id="rId23"/>
    <p:sldId id="291" r:id="rId24"/>
    <p:sldId id="284" r:id="rId25"/>
    <p:sldId id="292" r:id="rId26"/>
    <p:sldId id="301" r:id="rId27"/>
    <p:sldId id="293" r:id="rId28"/>
    <p:sldId id="304" r:id="rId29"/>
    <p:sldId id="303" r:id="rId30"/>
    <p:sldId id="305" r:id="rId31"/>
    <p:sldId id="306" r:id="rId32"/>
    <p:sldId id="307" r:id="rId33"/>
    <p:sldId id="312" r:id="rId34"/>
    <p:sldId id="302" r:id="rId35"/>
    <p:sldId id="313" r:id="rId36"/>
    <p:sldId id="319" r:id="rId37"/>
    <p:sldId id="314" r:id="rId38"/>
    <p:sldId id="320" r:id="rId39"/>
    <p:sldId id="321" r:id="rId40"/>
    <p:sldId id="315" r:id="rId41"/>
    <p:sldId id="316" r:id="rId42"/>
    <p:sldId id="317" r:id="rId43"/>
    <p:sldId id="318" r:id="rId44"/>
    <p:sldId id="275" r:id="rId45"/>
    <p:sldId id="262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7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88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6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6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79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09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7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6: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Composing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293907" y="69672"/>
            <a:ext cx="3820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Extract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4" y="886113"/>
            <a:ext cx="11178590" cy="24231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4" y="3633503"/>
            <a:ext cx="11178682" cy="30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50425" y="69672"/>
            <a:ext cx="3507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873459"/>
            <a:ext cx="11685498" cy="25190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7" y="4399940"/>
            <a:ext cx="11690582" cy="13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51822" y="69672"/>
            <a:ext cx="2904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Inline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0" y="1556471"/>
            <a:ext cx="11660959" cy="104739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5" y="4121022"/>
            <a:ext cx="11658555" cy="7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115640" y="69672"/>
            <a:ext cx="617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Replace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Temp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with</a:t>
            </a:r>
            <a:r>
              <a:rPr lang="de-DE" sz="4400" b="1" dirty="0" smtClean="0">
                <a:solidFill>
                  <a:srgbClr val="C00000"/>
                </a:solidFill>
              </a:rPr>
              <a:t> Query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0" y="943413"/>
            <a:ext cx="11706600" cy="22177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" y="3525871"/>
            <a:ext cx="11706600" cy="30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687222" y="69672"/>
            <a:ext cx="703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explaining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" y="851565"/>
            <a:ext cx="11749317" cy="22399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1" y="3638838"/>
            <a:ext cx="11746546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264592" y="69672"/>
            <a:ext cx="5878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Split </a:t>
            </a:r>
            <a:r>
              <a:rPr lang="de-DE" sz="4400" b="1" dirty="0" err="1" smtClean="0">
                <a:solidFill>
                  <a:srgbClr val="C00000"/>
                </a:solidFill>
              </a:rPr>
              <a:t>temporary</a:t>
            </a:r>
            <a:r>
              <a:rPr lang="de-DE" sz="4400" b="1" dirty="0" smtClean="0">
                <a:solidFill>
                  <a:srgbClr val="C00000"/>
                </a:solidFill>
              </a:rPr>
              <a:t> Variable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8" y="1174071"/>
            <a:ext cx="11764703" cy="19348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8" y="4055792"/>
            <a:ext cx="11764703" cy="19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912365" y="69672"/>
            <a:ext cx="8583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Remove </a:t>
            </a:r>
            <a:r>
              <a:rPr lang="de-DE" sz="4400" b="1" dirty="0" err="1" smtClean="0">
                <a:solidFill>
                  <a:srgbClr val="C00000"/>
                </a:solidFill>
              </a:rPr>
              <a:t>Assignments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to</a:t>
            </a:r>
            <a:r>
              <a:rPr lang="de-DE" sz="4400" b="1" dirty="0" smtClean="0">
                <a:solidFill>
                  <a:srgbClr val="C00000"/>
                </a:solidFill>
              </a:rPr>
              <a:t> Parameters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1364686"/>
            <a:ext cx="11746014" cy="10562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0" y="3392487"/>
            <a:ext cx="11746015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Moving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features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474614" y="69672"/>
            <a:ext cx="3458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Hide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Delegate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5" y="1612959"/>
            <a:ext cx="11807042" cy="7644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5" y="3094146"/>
            <a:ext cx="11810415" cy="25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082147" y="69672"/>
            <a:ext cx="6243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Introduce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foreign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Method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7" y="1596067"/>
            <a:ext cx="11554412" cy="10252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294197"/>
            <a:ext cx="11554412" cy="19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Organizing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data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C00000"/>
                </a:solidFill>
              </a:rPr>
              <a:t>Simplifying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expressions</a:t>
            </a:r>
            <a:endParaRPr lang="de-DE" sz="28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" y="1395486"/>
            <a:ext cx="11722308" cy="13477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8" y="3862752"/>
            <a:ext cx="11722308" cy="1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1565954"/>
            <a:ext cx="11778827" cy="19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032988" y="200303"/>
            <a:ext cx="834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Expression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" y="1565954"/>
            <a:ext cx="11778827" cy="19348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6" y="4352452"/>
            <a:ext cx="11778827" cy="13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914637" y="200303"/>
            <a:ext cx="10578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Consolidate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duplicate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r>
              <a:rPr lang="de-DE" sz="4400" b="1" dirty="0" smtClean="0">
                <a:solidFill>
                  <a:srgbClr val="C00000"/>
                </a:solidFill>
              </a:rPr>
              <a:t> Fragments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" y="1117829"/>
            <a:ext cx="11571337" cy="27749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7" y="4165055"/>
            <a:ext cx="11571337" cy="19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C00000"/>
                </a:solidFill>
              </a:rPr>
              <a:t>Making </a:t>
            </a:r>
            <a:r>
              <a:rPr lang="de-DE" sz="2800" b="1" dirty="0" err="1" smtClean="0">
                <a:solidFill>
                  <a:srgbClr val="C00000"/>
                </a:solidFill>
              </a:rPr>
              <a:t>method-calls</a:t>
            </a:r>
            <a:r>
              <a:rPr lang="de-DE" sz="2800" b="1" dirty="0" smtClean="0">
                <a:solidFill>
                  <a:srgbClr val="C0000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322979" y="200303"/>
            <a:ext cx="5761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Decompose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Conditional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116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57</cp:revision>
  <dcterms:created xsi:type="dcterms:W3CDTF">2017-12-27T12:15:29Z</dcterms:created>
  <dcterms:modified xsi:type="dcterms:W3CDTF">2018-03-19T15:34:26Z</dcterms:modified>
</cp:coreProperties>
</file>