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5" r:id="rId10"/>
    <p:sldId id="260" r:id="rId11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E61AB-79E8-4ABB-AF5C-C149C65E5977}" v="65" dt="2025-02-12T06:46:59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2" autoAdjust="0"/>
  </p:normalViewPr>
  <p:slideViewPr>
    <p:cSldViewPr>
      <p:cViewPr varScale="1">
        <p:scale>
          <a:sx n="67" d="100"/>
          <a:sy n="67" d="100"/>
        </p:scale>
        <p:origin x="883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 Patil" userId="c6ce5a53fbcaf7f6" providerId="LiveId" clId="{C90E61AB-79E8-4ABB-AF5C-C149C65E5977}"/>
    <pc:docChg chg="undo custSel delSld modSld">
      <pc:chgData name="Krish Patil" userId="c6ce5a53fbcaf7f6" providerId="LiveId" clId="{C90E61AB-79E8-4ABB-AF5C-C149C65E5977}" dt="2025-02-12T06:46:59.686" v="547" actId="20578"/>
      <pc:docMkLst>
        <pc:docMk/>
      </pc:docMkLst>
      <pc:sldChg chg="modSp">
        <pc:chgData name="Krish Patil" userId="c6ce5a53fbcaf7f6" providerId="LiveId" clId="{C90E61AB-79E8-4ABB-AF5C-C149C65E5977}" dt="2025-02-11T07:30:41.202" v="334" actId="14100"/>
        <pc:sldMkLst>
          <pc:docMk/>
          <pc:sldMk cId="0" sldId="258"/>
        </pc:sldMkLst>
        <pc:spChg chg="mod">
          <ac:chgData name="Krish Patil" userId="c6ce5a53fbcaf7f6" providerId="LiveId" clId="{C90E61AB-79E8-4ABB-AF5C-C149C65E5977}" dt="2025-02-11T07:30:41.202" v="334" actId="14100"/>
          <ac:spMkLst>
            <pc:docMk/>
            <pc:sldMk cId="0" sldId="258"/>
            <ac:spMk id="12291" creationId="{E5D4CEF6-1C42-282B-5810-87601B7BDF2E}"/>
          </ac:spMkLst>
        </pc:spChg>
      </pc:sldChg>
      <pc:sldChg chg="modSp del mod">
        <pc:chgData name="Krish Patil" userId="c6ce5a53fbcaf7f6" providerId="LiveId" clId="{C90E61AB-79E8-4ABB-AF5C-C149C65E5977}" dt="2025-02-11T07:30:27.969" v="332" actId="2696"/>
        <pc:sldMkLst>
          <pc:docMk/>
          <pc:sldMk cId="0" sldId="259"/>
        </pc:sldMkLst>
        <pc:spChg chg="mod">
          <ac:chgData name="Krish Patil" userId="c6ce5a53fbcaf7f6" providerId="LiveId" clId="{C90E61AB-79E8-4ABB-AF5C-C149C65E5977}" dt="2025-02-11T06:39:40.036" v="185" actId="20577"/>
          <ac:spMkLst>
            <pc:docMk/>
            <pc:sldMk cId="0" sldId="259"/>
            <ac:spMk id="6146" creationId="{BC3F6B07-FFAF-328C-1EAB-1B1A05C0F847}"/>
          </ac:spMkLst>
        </pc:spChg>
        <pc:spChg chg="mod">
          <ac:chgData name="Krish Patil" userId="c6ce5a53fbcaf7f6" providerId="LiveId" clId="{C90E61AB-79E8-4ABB-AF5C-C149C65E5977}" dt="2025-02-11T06:39:25.005" v="177" actId="20577"/>
          <ac:spMkLst>
            <pc:docMk/>
            <pc:sldMk cId="0" sldId="259"/>
            <ac:spMk id="7170" creationId="{B9375FC0-B0AF-18DE-CFDB-942A351E727F}"/>
          </ac:spMkLst>
        </pc:spChg>
      </pc:sldChg>
      <pc:sldChg chg="addSp delSp modSp mod">
        <pc:chgData name="Krish Patil" userId="c6ce5a53fbcaf7f6" providerId="LiveId" clId="{C90E61AB-79E8-4ABB-AF5C-C149C65E5977}" dt="2025-02-11T07:30:51.697" v="336" actId="1076"/>
        <pc:sldMkLst>
          <pc:docMk/>
          <pc:sldMk cId="0" sldId="261"/>
        </pc:sldMkLst>
        <pc:spChg chg="mod">
          <ac:chgData name="Krish Patil" userId="c6ce5a53fbcaf7f6" providerId="LiveId" clId="{C90E61AB-79E8-4ABB-AF5C-C149C65E5977}" dt="2025-02-11T07:30:51.697" v="336" actId="1076"/>
          <ac:spMkLst>
            <pc:docMk/>
            <pc:sldMk cId="0" sldId="261"/>
            <ac:spMk id="2" creationId="{51E45D22-9267-D828-DBD4-C4A09C50299D}"/>
          </ac:spMkLst>
        </pc:spChg>
        <pc:spChg chg="add">
          <ac:chgData name="Krish Patil" userId="c6ce5a53fbcaf7f6" providerId="LiveId" clId="{C90E61AB-79E8-4ABB-AF5C-C149C65E5977}" dt="2025-02-11T07:24:54.626" v="221"/>
          <ac:spMkLst>
            <pc:docMk/>
            <pc:sldMk cId="0" sldId="261"/>
            <ac:spMk id="3" creationId="{D179E36B-D4DF-1C98-B7F3-23291C28D015}"/>
          </ac:spMkLst>
        </pc:spChg>
        <pc:spChg chg="add mod">
          <ac:chgData name="Krish Patil" userId="c6ce5a53fbcaf7f6" providerId="LiveId" clId="{C90E61AB-79E8-4ABB-AF5C-C149C65E5977}" dt="2025-02-11T07:25:18.635" v="229"/>
          <ac:spMkLst>
            <pc:docMk/>
            <pc:sldMk cId="0" sldId="261"/>
            <ac:spMk id="4" creationId="{9668FE30-DE81-9F3A-75DA-94FD5D84F36E}"/>
          </ac:spMkLst>
        </pc:spChg>
        <pc:spChg chg="add mod">
          <ac:chgData name="Krish Patil" userId="c6ce5a53fbcaf7f6" providerId="LiveId" clId="{C90E61AB-79E8-4ABB-AF5C-C149C65E5977}" dt="2025-02-11T07:25:17.850" v="227"/>
          <ac:spMkLst>
            <pc:docMk/>
            <pc:sldMk cId="0" sldId="261"/>
            <ac:spMk id="5" creationId="{49457005-B14C-8917-E4DA-85DF3FD7C558}"/>
          </ac:spMkLst>
        </pc:spChg>
        <pc:spChg chg="add mod">
          <ac:chgData name="Krish Patil" userId="c6ce5a53fbcaf7f6" providerId="LiveId" clId="{C90E61AB-79E8-4ABB-AF5C-C149C65E5977}" dt="2025-02-11T07:26:10.048" v="255" actId="1076"/>
          <ac:spMkLst>
            <pc:docMk/>
            <pc:sldMk cId="0" sldId="261"/>
            <ac:spMk id="6" creationId="{FDF54CD4-10C5-C5E3-15B4-F4442B847BD2}"/>
          </ac:spMkLst>
        </pc:spChg>
        <pc:spChg chg="add">
          <ac:chgData name="Krish Patil" userId="c6ce5a53fbcaf7f6" providerId="LiveId" clId="{C90E61AB-79E8-4ABB-AF5C-C149C65E5977}" dt="2025-02-11T07:25:47.281" v="243"/>
          <ac:spMkLst>
            <pc:docMk/>
            <pc:sldMk cId="0" sldId="261"/>
            <ac:spMk id="7" creationId="{2C6909B0-81A2-A55E-8C48-57364A5D48C0}"/>
          </ac:spMkLst>
        </pc:spChg>
        <pc:spChg chg="add mod">
          <ac:chgData name="Krish Patil" userId="c6ce5a53fbcaf7f6" providerId="LiveId" clId="{C90E61AB-79E8-4ABB-AF5C-C149C65E5977}" dt="2025-02-11T07:26:06.529" v="247"/>
          <ac:spMkLst>
            <pc:docMk/>
            <pc:sldMk cId="0" sldId="261"/>
            <ac:spMk id="8" creationId="{A9E06CDA-6E9D-0E57-BA94-E0B5634DB132}"/>
          </ac:spMkLst>
        </pc:spChg>
        <pc:spChg chg="add">
          <ac:chgData name="Krish Patil" userId="c6ce5a53fbcaf7f6" providerId="LiveId" clId="{C90E61AB-79E8-4ABB-AF5C-C149C65E5977}" dt="2025-02-11T07:26:15.116" v="261"/>
          <ac:spMkLst>
            <pc:docMk/>
            <pc:sldMk cId="0" sldId="261"/>
            <ac:spMk id="9" creationId="{AD6DFEE4-238F-EF4C-C180-2A60642AB515}"/>
          </ac:spMkLst>
        </pc:spChg>
        <pc:spChg chg="add del mod">
          <ac:chgData name="Krish Patil" userId="c6ce5a53fbcaf7f6" providerId="LiveId" clId="{C90E61AB-79E8-4ABB-AF5C-C149C65E5977}" dt="2025-02-11T07:29:06.812" v="315" actId="478"/>
          <ac:spMkLst>
            <pc:docMk/>
            <pc:sldMk cId="0" sldId="261"/>
            <ac:spMk id="10" creationId="{C4ACE439-AD61-9CCE-F6AE-8881C79B40F9}"/>
          </ac:spMkLst>
        </pc:spChg>
        <pc:spChg chg="add">
          <ac:chgData name="Krish Patil" userId="c6ce5a53fbcaf7f6" providerId="LiveId" clId="{C90E61AB-79E8-4ABB-AF5C-C149C65E5977}" dt="2025-02-11T07:28:32.523" v="302"/>
          <ac:spMkLst>
            <pc:docMk/>
            <pc:sldMk cId="0" sldId="261"/>
            <ac:spMk id="11" creationId="{DF4ADDE6-E383-88FD-7006-E53386B62276}"/>
          </ac:spMkLst>
        </pc:spChg>
        <pc:spChg chg="add mod">
          <ac:chgData name="Krish Patil" userId="c6ce5a53fbcaf7f6" providerId="LiveId" clId="{C90E61AB-79E8-4ABB-AF5C-C149C65E5977}" dt="2025-02-11T07:28:35.119" v="306"/>
          <ac:spMkLst>
            <pc:docMk/>
            <pc:sldMk cId="0" sldId="261"/>
            <ac:spMk id="12" creationId="{E3FD80DD-1403-6114-6701-A2F3FDBE0D96}"/>
          </ac:spMkLst>
        </pc:spChg>
        <pc:spChg chg="add mod">
          <ac:chgData name="Krish Patil" userId="c6ce5a53fbcaf7f6" providerId="LiveId" clId="{C90E61AB-79E8-4ABB-AF5C-C149C65E5977}" dt="2025-02-11T07:28:34.837" v="305"/>
          <ac:spMkLst>
            <pc:docMk/>
            <pc:sldMk cId="0" sldId="261"/>
            <ac:spMk id="13" creationId="{CD70C450-60C2-C882-AB28-2A5D867C1C58}"/>
          </ac:spMkLst>
        </pc:spChg>
        <pc:spChg chg="add">
          <ac:chgData name="Krish Patil" userId="c6ce5a53fbcaf7f6" providerId="LiveId" clId="{C90E61AB-79E8-4ABB-AF5C-C149C65E5977}" dt="2025-02-11T07:28:44.577" v="308"/>
          <ac:spMkLst>
            <pc:docMk/>
            <pc:sldMk cId="0" sldId="261"/>
            <ac:spMk id="14" creationId="{3FFE109D-44AC-02B9-C255-B6795BE26634}"/>
          </ac:spMkLst>
        </pc:spChg>
        <pc:spChg chg="add">
          <ac:chgData name="Krish Patil" userId="c6ce5a53fbcaf7f6" providerId="LiveId" clId="{C90E61AB-79E8-4ABB-AF5C-C149C65E5977}" dt="2025-02-11T07:28:57.751" v="312"/>
          <ac:spMkLst>
            <pc:docMk/>
            <pc:sldMk cId="0" sldId="261"/>
            <ac:spMk id="15" creationId="{B9D83780-7B7C-AF4D-76E8-033704A2659A}"/>
          </ac:spMkLst>
        </pc:spChg>
      </pc:sldChg>
      <pc:sldChg chg="modSp mod">
        <pc:chgData name="Krish Patil" userId="c6ce5a53fbcaf7f6" providerId="LiveId" clId="{C90E61AB-79E8-4ABB-AF5C-C149C65E5977}" dt="2025-02-11T08:19:40.885" v="513" actId="20577"/>
        <pc:sldMkLst>
          <pc:docMk/>
          <pc:sldMk cId="0" sldId="262"/>
        </pc:sldMkLst>
        <pc:spChg chg="mod">
          <ac:chgData name="Krish Patil" userId="c6ce5a53fbcaf7f6" providerId="LiveId" clId="{C90E61AB-79E8-4ABB-AF5C-C149C65E5977}" dt="2025-02-11T08:19:40.885" v="513" actId="20577"/>
          <ac:spMkLst>
            <pc:docMk/>
            <pc:sldMk cId="0" sldId="262"/>
            <ac:spMk id="3" creationId="{6FB30244-2175-F59F-8DA6-2505C59518F8}"/>
          </ac:spMkLst>
        </pc:spChg>
      </pc:sldChg>
      <pc:sldChg chg="modSp mod">
        <pc:chgData name="Krish Patil" userId="c6ce5a53fbcaf7f6" providerId="LiveId" clId="{C90E61AB-79E8-4ABB-AF5C-C149C65E5977}" dt="2025-02-12T06:46:59.686" v="547" actId="20578"/>
        <pc:sldMkLst>
          <pc:docMk/>
          <pc:sldMk cId="0" sldId="263"/>
        </pc:sldMkLst>
        <pc:spChg chg="mod">
          <ac:chgData name="Krish Patil" userId="c6ce5a53fbcaf7f6" providerId="LiveId" clId="{C90E61AB-79E8-4ABB-AF5C-C149C65E5977}" dt="2025-02-12T06:46:59.686" v="547" actId="20578"/>
          <ac:spMkLst>
            <pc:docMk/>
            <pc:sldMk cId="0" sldId="263"/>
            <ac:spMk id="3" creationId="{7C0D8D0C-C02F-C46D-6A37-D6C062D142FA}"/>
          </ac:spMkLst>
        </pc:spChg>
      </pc:sldChg>
      <pc:sldChg chg="modSp mod">
        <pc:chgData name="Krish Patil" userId="c6ce5a53fbcaf7f6" providerId="LiveId" clId="{C90E61AB-79E8-4ABB-AF5C-C149C65E5977}" dt="2025-02-12T06:46:51.254" v="537" actId="20577"/>
        <pc:sldMkLst>
          <pc:docMk/>
          <pc:sldMk cId="0" sldId="264"/>
        </pc:sldMkLst>
        <pc:spChg chg="mod">
          <ac:chgData name="Krish Patil" userId="c6ce5a53fbcaf7f6" providerId="LiveId" clId="{C90E61AB-79E8-4ABB-AF5C-C149C65E5977}" dt="2025-02-12T06:46:51.254" v="537" actId="20577"/>
          <ac:spMkLst>
            <pc:docMk/>
            <pc:sldMk cId="0" sldId="264"/>
            <ac:spMk id="6146" creationId="{CFBE54B4-F6D9-4B26-F5F5-202CAC0214EA}"/>
          </ac:spMkLst>
        </pc:spChg>
      </pc:sldChg>
      <pc:sldChg chg="addSp modSp mod">
        <pc:chgData name="Krish Patil" userId="c6ce5a53fbcaf7f6" providerId="LiveId" clId="{C90E61AB-79E8-4ABB-AF5C-C149C65E5977}" dt="2025-02-11T07:30:09.729" v="330" actId="1076"/>
        <pc:sldMkLst>
          <pc:docMk/>
          <pc:sldMk cId="0" sldId="265"/>
        </pc:sldMkLst>
        <pc:spChg chg="mod">
          <ac:chgData name="Krish Patil" userId="c6ce5a53fbcaf7f6" providerId="LiveId" clId="{C90E61AB-79E8-4ABB-AF5C-C149C65E5977}" dt="2025-02-11T07:21:38.767" v="216" actId="20577"/>
          <ac:spMkLst>
            <pc:docMk/>
            <pc:sldMk cId="0" sldId="265"/>
            <ac:spMk id="8194" creationId="{3A7A4EFB-00CA-9848-AF29-876B6B3C8523}"/>
          </ac:spMkLst>
        </pc:spChg>
        <pc:picChg chg="add mod">
          <ac:chgData name="Krish Patil" userId="c6ce5a53fbcaf7f6" providerId="LiveId" clId="{C90E61AB-79E8-4ABB-AF5C-C149C65E5977}" dt="2025-02-11T07:30:09.729" v="330" actId="1076"/>
          <ac:picMkLst>
            <pc:docMk/>
            <pc:sldMk cId="0" sldId="265"/>
            <ac:picMk id="3" creationId="{B122A2AB-8E87-4C13-BC1C-A894062E1337}"/>
          </ac:picMkLst>
        </pc:picChg>
      </pc:sldChg>
      <pc:sldChg chg="addSp modSp mod">
        <pc:chgData name="Krish Patil" userId="c6ce5a53fbcaf7f6" providerId="LiveId" clId="{C90E61AB-79E8-4ABB-AF5C-C149C65E5977}" dt="2025-02-11T07:32:24.779" v="346" actId="14100"/>
        <pc:sldMkLst>
          <pc:docMk/>
          <pc:sldMk cId="0" sldId="266"/>
        </pc:sldMkLst>
        <pc:spChg chg="add">
          <ac:chgData name="Krish Patil" userId="c6ce5a53fbcaf7f6" providerId="LiveId" clId="{C90E61AB-79E8-4ABB-AF5C-C149C65E5977}" dt="2025-02-11T06:41:18.271" v="188"/>
          <ac:spMkLst>
            <pc:docMk/>
            <pc:sldMk cId="0" sldId="266"/>
            <ac:spMk id="2" creationId="{159A64C6-4075-2279-5202-938BD56B963C}"/>
          </ac:spMkLst>
        </pc:spChg>
        <pc:spChg chg="add">
          <ac:chgData name="Krish Patil" userId="c6ce5a53fbcaf7f6" providerId="LiveId" clId="{C90E61AB-79E8-4ABB-AF5C-C149C65E5977}" dt="2025-02-11T06:41:35.685" v="189"/>
          <ac:spMkLst>
            <pc:docMk/>
            <pc:sldMk cId="0" sldId="266"/>
            <ac:spMk id="3" creationId="{12B3DD12-F448-626B-C62B-099AF1EF099C}"/>
          </ac:spMkLst>
        </pc:spChg>
        <pc:spChg chg="add">
          <ac:chgData name="Krish Patil" userId="c6ce5a53fbcaf7f6" providerId="LiveId" clId="{C90E61AB-79E8-4ABB-AF5C-C149C65E5977}" dt="2025-02-11T06:41:44.228" v="190"/>
          <ac:spMkLst>
            <pc:docMk/>
            <pc:sldMk cId="0" sldId="266"/>
            <ac:spMk id="4" creationId="{206CA683-774E-4FEF-3EC9-8FEEB53D17C3}"/>
          </ac:spMkLst>
        </pc:spChg>
        <pc:spChg chg="add">
          <ac:chgData name="Krish Patil" userId="c6ce5a53fbcaf7f6" providerId="LiveId" clId="{C90E61AB-79E8-4ABB-AF5C-C149C65E5977}" dt="2025-02-11T06:41:54.842" v="191"/>
          <ac:spMkLst>
            <pc:docMk/>
            <pc:sldMk cId="0" sldId="266"/>
            <ac:spMk id="5" creationId="{17CC6CCA-F6EC-10B0-06FA-F75526A20E3D}"/>
          </ac:spMkLst>
        </pc:spChg>
        <pc:spChg chg="mod">
          <ac:chgData name="Krish Patil" userId="c6ce5a53fbcaf7f6" providerId="LiveId" clId="{C90E61AB-79E8-4ABB-AF5C-C149C65E5977}" dt="2025-02-11T07:32:15.476" v="343" actId="20577"/>
          <ac:spMkLst>
            <pc:docMk/>
            <pc:sldMk cId="0" sldId="266"/>
            <ac:spMk id="6146" creationId="{8C2CA3C4-8126-64D4-B0F6-F30D2F72B7E6}"/>
          </ac:spMkLst>
        </pc:spChg>
        <pc:picChg chg="add mod">
          <ac:chgData name="Krish Patil" userId="c6ce5a53fbcaf7f6" providerId="LiveId" clId="{C90E61AB-79E8-4ABB-AF5C-C149C65E5977}" dt="2025-02-11T07:32:24.779" v="346" actId="14100"/>
          <ac:picMkLst>
            <pc:docMk/>
            <pc:sldMk cId="0" sldId="266"/>
            <ac:picMk id="7" creationId="{DDEFFC90-EE5E-2399-65C6-0C9FFD5DAC84}"/>
          </ac:picMkLst>
        </pc:picChg>
      </pc:sldChg>
    </pc:docChg>
  </pc:docChgLst>
  <pc:docChgLst>
    <pc:chgData name="Piyush Ghadge" userId="fedc99f4fbf2ee1b" providerId="LiveId" clId="{B6181227-4A3D-4A3E-8131-4017607FC0A1}"/>
    <pc:docChg chg="undo custSel modSld">
      <pc:chgData name="Piyush Ghadge" userId="fedc99f4fbf2ee1b" providerId="LiveId" clId="{B6181227-4A3D-4A3E-8131-4017607FC0A1}" dt="2025-02-08T14:37:12.589" v="142" actId="1076"/>
      <pc:docMkLst>
        <pc:docMk/>
      </pc:docMkLst>
      <pc:sldChg chg="modSp mod">
        <pc:chgData name="Piyush Ghadge" userId="fedc99f4fbf2ee1b" providerId="LiveId" clId="{B6181227-4A3D-4A3E-8131-4017607FC0A1}" dt="2025-02-08T14:32:16.519" v="90" actId="2711"/>
        <pc:sldMkLst>
          <pc:docMk/>
          <pc:sldMk cId="0" sldId="258"/>
        </pc:sldMkLst>
        <pc:spChg chg="mod">
          <ac:chgData name="Piyush Ghadge" userId="fedc99f4fbf2ee1b" providerId="LiveId" clId="{B6181227-4A3D-4A3E-8131-4017607FC0A1}" dt="2025-02-08T14:32:16.519" v="90" actId="2711"/>
          <ac:spMkLst>
            <pc:docMk/>
            <pc:sldMk cId="0" sldId="258"/>
            <ac:spMk id="12291" creationId="{E5D4CEF6-1C42-282B-5810-87601B7BDF2E}"/>
          </ac:spMkLst>
        </pc:spChg>
      </pc:sldChg>
      <pc:sldChg chg="addSp delSp modSp mod">
        <pc:chgData name="Piyush Ghadge" userId="fedc99f4fbf2ee1b" providerId="LiveId" clId="{B6181227-4A3D-4A3E-8131-4017607FC0A1}" dt="2025-02-08T14:32:35.605" v="92" actId="2711"/>
        <pc:sldMkLst>
          <pc:docMk/>
          <pc:sldMk cId="0" sldId="261"/>
        </pc:sldMkLst>
        <pc:spChg chg="add del mod">
          <ac:chgData name="Piyush Ghadge" userId="fedc99f4fbf2ee1b" providerId="LiveId" clId="{B6181227-4A3D-4A3E-8131-4017607FC0A1}" dt="2025-02-08T14:32:35.605" v="92" actId="2711"/>
          <ac:spMkLst>
            <pc:docMk/>
            <pc:sldMk cId="0" sldId="261"/>
            <ac:spMk id="2" creationId="{51E45D22-9267-D828-DBD4-C4A09C50299D}"/>
          </ac:spMkLst>
        </pc:spChg>
        <pc:spChg chg="mod">
          <ac:chgData name="Piyush Ghadge" userId="fedc99f4fbf2ee1b" providerId="LiveId" clId="{B6181227-4A3D-4A3E-8131-4017607FC0A1}" dt="2025-02-08T14:23:10.400" v="3" actId="20577"/>
          <ac:spMkLst>
            <pc:docMk/>
            <pc:sldMk cId="0" sldId="261"/>
            <ac:spMk id="6146" creationId="{941077D7-5B1D-66CE-4C6F-9541475E6091}"/>
          </ac:spMkLst>
        </pc:spChg>
      </pc:sldChg>
      <pc:sldChg chg="addSp modSp mod">
        <pc:chgData name="Piyush Ghadge" userId="fedc99f4fbf2ee1b" providerId="LiveId" clId="{B6181227-4A3D-4A3E-8131-4017607FC0A1}" dt="2025-02-08T14:33:25.355" v="102" actId="255"/>
        <pc:sldMkLst>
          <pc:docMk/>
          <pc:sldMk cId="0" sldId="262"/>
        </pc:sldMkLst>
        <pc:spChg chg="add mod">
          <ac:chgData name="Piyush Ghadge" userId="fedc99f4fbf2ee1b" providerId="LiveId" clId="{B6181227-4A3D-4A3E-8131-4017607FC0A1}" dt="2025-02-08T14:33:25.355" v="102" actId="255"/>
          <ac:spMkLst>
            <pc:docMk/>
            <pc:sldMk cId="0" sldId="262"/>
            <ac:spMk id="3" creationId="{6FB30244-2175-F59F-8DA6-2505C59518F8}"/>
          </ac:spMkLst>
        </pc:spChg>
        <pc:spChg chg="mod">
          <ac:chgData name="Piyush Ghadge" userId="fedc99f4fbf2ee1b" providerId="LiveId" clId="{B6181227-4A3D-4A3E-8131-4017607FC0A1}" dt="2025-02-08T14:28:26.195" v="56" actId="20577"/>
          <ac:spMkLst>
            <pc:docMk/>
            <pc:sldMk cId="0" sldId="262"/>
            <ac:spMk id="6146" creationId="{21B9B78B-6DB4-CE3F-BBBF-C04BA6955D9C}"/>
          </ac:spMkLst>
        </pc:spChg>
        <pc:spChg chg="mod">
          <ac:chgData name="Piyush Ghadge" userId="fedc99f4fbf2ee1b" providerId="LiveId" clId="{B6181227-4A3D-4A3E-8131-4017607FC0A1}" dt="2025-02-08T14:31:49.333" v="87" actId="1076"/>
          <ac:spMkLst>
            <pc:docMk/>
            <pc:sldMk cId="0" sldId="262"/>
            <ac:spMk id="8194" creationId="{7F8C0C07-FBCA-0958-BC8B-6078CE28D5CB}"/>
          </ac:spMkLst>
        </pc:spChg>
      </pc:sldChg>
      <pc:sldChg chg="addSp modSp mod">
        <pc:chgData name="Piyush Ghadge" userId="fedc99f4fbf2ee1b" providerId="LiveId" clId="{B6181227-4A3D-4A3E-8131-4017607FC0A1}" dt="2025-02-08T14:37:12.589" v="142" actId="1076"/>
        <pc:sldMkLst>
          <pc:docMk/>
          <pc:sldMk cId="0" sldId="263"/>
        </pc:sldMkLst>
        <pc:spChg chg="add mod">
          <ac:chgData name="Piyush Ghadge" userId="fedc99f4fbf2ee1b" providerId="LiveId" clId="{B6181227-4A3D-4A3E-8131-4017607FC0A1}" dt="2025-02-08T14:37:12.589" v="142" actId="1076"/>
          <ac:spMkLst>
            <pc:docMk/>
            <pc:sldMk cId="0" sldId="263"/>
            <ac:spMk id="3" creationId="{7C0D8D0C-C02F-C46D-6A37-D6C062D142FA}"/>
          </ac:spMkLst>
        </pc:spChg>
        <pc:spChg chg="mod">
          <ac:chgData name="Piyush Ghadge" userId="fedc99f4fbf2ee1b" providerId="LiveId" clId="{B6181227-4A3D-4A3E-8131-4017607FC0A1}" dt="2025-02-08T14:36:10.222" v="130" actId="14100"/>
          <ac:spMkLst>
            <pc:docMk/>
            <pc:sldMk cId="0" sldId="263"/>
            <ac:spMk id="6146" creationId="{5465FB5B-B762-79C8-BC13-CB4495D25589}"/>
          </ac:spMkLst>
        </pc:spChg>
      </pc:sldChg>
      <pc:sldChg chg="modSp mod">
        <pc:chgData name="Piyush Ghadge" userId="fedc99f4fbf2ee1b" providerId="LiveId" clId="{B6181227-4A3D-4A3E-8131-4017607FC0A1}" dt="2025-02-08T14:35:24.293" v="124" actId="20577"/>
        <pc:sldMkLst>
          <pc:docMk/>
          <pc:sldMk cId="0" sldId="264"/>
        </pc:sldMkLst>
        <pc:spChg chg="mod">
          <ac:chgData name="Piyush Ghadge" userId="fedc99f4fbf2ee1b" providerId="LiveId" clId="{B6181227-4A3D-4A3E-8131-4017607FC0A1}" dt="2025-02-08T14:35:24.293" v="124" actId="20577"/>
          <ac:spMkLst>
            <pc:docMk/>
            <pc:sldMk cId="0" sldId="264"/>
            <ac:spMk id="6146" creationId="{CFBE54B4-F6D9-4B26-F5F5-202CAC0214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 HUB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Ashokkumar Bhati – 24207001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Piyush Ghadge – 24207005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Krish Patil - 24207006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Muhmmad Momin - 24207008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Richa Singh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92" y="1475581"/>
            <a:ext cx="756084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: </a:t>
            </a:r>
          </a:p>
          <a:p>
            <a:pPr marL="565150" indent="-457200" eaLnBrk="1" hangingPunct="1">
              <a:lnSpc>
                <a:spcPct val="93000"/>
              </a:lnSpc>
              <a:spcAft>
                <a:spcPts val="1413"/>
              </a:spcAft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Data Entry Issues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Entering student data manually is time-consuming and prone to human errors.</a:t>
            </a:r>
          </a:p>
          <a:p>
            <a:pPr marL="565150" indent="-457200" eaLnBrk="1" hangingPunct="1">
              <a:lnSpc>
                <a:spcPct val="93000"/>
              </a:lnSpc>
              <a:spcAft>
                <a:spcPts val="1413"/>
              </a:spcAft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Result Processing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Traditional result processing methods take time, leading to delays in student performance evaluation.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Provided :</a:t>
            </a:r>
          </a:p>
          <a:p>
            <a:pPr marL="565150" indent="-457200" eaLnBrk="1" hangingPunct="1">
              <a:lnSpc>
                <a:spcPct val="93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Import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Reduces manual data entry by fetching student data from databases, spreadsheets, or APIs.</a:t>
            </a:r>
          </a:p>
          <a:p>
            <a:pPr marL="565150" indent="-457200" eaLnBrk="1" hangingPunct="1">
              <a:lnSpc>
                <a:spcPct val="93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Student Records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a single platform to store and manage student data efficiently.</a:t>
            </a:r>
          </a:p>
          <a:p>
            <a:pPr marL="565150" indent="-457200" eaLnBrk="1" hangingPunct="1">
              <a:lnSpc>
                <a:spcPct val="93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&amp; Accurate Result Processing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quick calculation and display of student results with minimal errors.</a:t>
            </a: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187549"/>
            <a:ext cx="9070975" cy="557043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E45D22-9267-D828-DBD4-C4A09C502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615649"/>
            <a:ext cx="7128792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automate student result 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reducing manual effort through automated calculations and data imports.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centralized student 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structured and easily accessible record management.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GUI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enhances user experience for teachers and administrators.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enable real-time student performance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graphical reports and insights for academic tracking.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" y="107429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6" y="4900240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B30244-2175-F59F-8DA6-2505C5951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395404"/>
            <a:ext cx="770542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useful to: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To manage student records, analyze performance, and generate reports in school.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To track their child's academic progress and receive important updates. 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To handle student data, manage result processing, and ensure data security. 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Schools,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Colleges,etc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640393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D8D0C-C02F-C46D-6A37-D6C062D14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48" y="1768475"/>
            <a:ext cx="717946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Upload &amp; Process CSV</a:t>
            </a:r>
            <a:r>
              <a:rPr lang="en-US" sz="2000" dirty="0"/>
              <a:t> – Allows users to upload student data in CSV format and process it automatically.</a:t>
            </a:r>
            <a:br>
              <a:rPr lang="en-US" sz="2000" dirty="0"/>
            </a:br>
            <a:r>
              <a:rPr lang="en-US" sz="2000" b="1" dirty="0"/>
              <a:t>Search Student</a:t>
            </a:r>
            <a:r>
              <a:rPr lang="en-US" sz="2000" dirty="0"/>
              <a:t> – Enables quick searching of student records based on name, ID, or other filters.</a:t>
            </a:r>
            <a:br>
              <a:rPr lang="en-US" sz="2000" dirty="0"/>
            </a:br>
            <a:r>
              <a:rPr lang="en-US" sz="2000" b="1" dirty="0"/>
              <a:t>Sort Students</a:t>
            </a:r>
            <a:r>
              <a:rPr lang="en-US" sz="2000" dirty="0"/>
              <a:t> – Provides sorting options to arrange student data based on different criteria (e.g., marks, name, rank).</a:t>
            </a:r>
            <a:br>
              <a:rPr lang="en-US" sz="2000" dirty="0"/>
            </a:br>
            <a:r>
              <a:rPr lang="en-US" sz="2000" b="1" dirty="0"/>
              <a:t>Top Performers</a:t>
            </a:r>
            <a:r>
              <a:rPr lang="en-US" sz="2000" dirty="0"/>
              <a:t> – Displays a list of the highest-scoring students based on academic performance.</a:t>
            </a:r>
            <a:br>
              <a:rPr lang="en-US" sz="2000" dirty="0"/>
            </a:br>
            <a:r>
              <a:rPr lang="en-US" sz="2000" b="1" dirty="0"/>
              <a:t>Visualize Data</a:t>
            </a:r>
            <a:r>
              <a:rPr lang="en-US" sz="2000" dirty="0"/>
              <a:t> – Generates graphs and charts to analyze student performance trends.</a:t>
            </a:r>
            <a:br>
              <a:rPr lang="en-US" sz="2000" dirty="0"/>
            </a:br>
            <a:r>
              <a:rPr lang="en-US" sz="2000" b="1" dirty="0"/>
              <a:t>Save Processed Data</a:t>
            </a:r>
            <a:r>
              <a:rPr lang="en-US" sz="2000" dirty="0"/>
              <a:t> – Allows users to save the processed student data for future reference or reporting.</a:t>
            </a:r>
            <a:br>
              <a:rPr lang="en-US" sz="2000" dirty="0"/>
            </a:br>
            <a:r>
              <a:rPr lang="en-US" sz="2000" b="1" dirty="0"/>
              <a:t>View All Results</a:t>
            </a:r>
            <a:r>
              <a:rPr lang="en-US" sz="2000" dirty="0"/>
              <a:t> – Displays the complete list of student results in an organized format.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FFC90-EE5E-2399-65C6-0C9FFD5DA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48" y="1403573"/>
            <a:ext cx="6408712" cy="50452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 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B122A2AB-8E87-4C13-BC1C-A894062E1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0" y="1475655"/>
            <a:ext cx="5040560" cy="537036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</TotalTime>
  <Words>432</Words>
  <Application>Microsoft Office PowerPoint</Application>
  <PresentationFormat>Custom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Krish Patil</cp:lastModifiedBy>
  <cp:revision>23</cp:revision>
  <cp:lastPrinted>2022-08-20T08:09:49Z</cp:lastPrinted>
  <dcterms:created xsi:type="dcterms:W3CDTF">2017-10-25T08:22:14Z</dcterms:created>
  <dcterms:modified xsi:type="dcterms:W3CDTF">2025-02-13T08:44:08Z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