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0071100" cy="7562850"/>
  <p:notesSz cx="100711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196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251"/>
            <a:ext cx="494665" cy="3081020"/>
          </a:xfrm>
          <a:custGeom>
            <a:avLst/>
            <a:gdLst/>
            <a:ahLst/>
            <a:cxnLst/>
            <a:rect l="l" t="t" r="r" b="b"/>
            <a:pathLst>
              <a:path w="494665" h="3081020">
                <a:moveTo>
                  <a:pt x="0" y="0"/>
                </a:moveTo>
                <a:lnTo>
                  <a:pt x="0" y="3077000"/>
                </a:lnTo>
                <a:lnTo>
                  <a:pt x="194591" y="3080598"/>
                </a:lnTo>
                <a:lnTo>
                  <a:pt x="494407" y="3080598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9607" y="4825"/>
            <a:ext cx="4408170" cy="7558405"/>
          </a:xfrm>
          <a:custGeom>
            <a:avLst/>
            <a:gdLst/>
            <a:ahLst/>
            <a:cxnLst/>
            <a:rect l="l" t="t" r="r" b="b"/>
            <a:pathLst>
              <a:path w="4408170" h="7558405">
                <a:moveTo>
                  <a:pt x="0" y="7558024"/>
                </a:moveTo>
                <a:lnTo>
                  <a:pt x="4407842" y="4615660"/>
                </a:lnTo>
              </a:path>
              <a:path w="4408170" h="7558405">
                <a:moveTo>
                  <a:pt x="2098093" y="0"/>
                </a:moveTo>
                <a:lnTo>
                  <a:pt x="3439764" y="7558024"/>
                </a:lnTo>
              </a:path>
            </a:pathLst>
          </a:custGeom>
          <a:ln w="9529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1425" y="0"/>
            <a:ext cx="2486025" cy="7562850"/>
          </a:xfrm>
          <a:custGeom>
            <a:avLst/>
            <a:gdLst/>
            <a:ahLst/>
            <a:cxnLst/>
            <a:rect l="l" t="t" r="r" b="b"/>
            <a:pathLst>
              <a:path w="2486025" h="7562850">
                <a:moveTo>
                  <a:pt x="2233676" y="0"/>
                </a:moveTo>
                <a:lnTo>
                  <a:pt x="0" y="7559078"/>
                </a:lnTo>
                <a:lnTo>
                  <a:pt x="1012240" y="7562850"/>
                </a:lnTo>
                <a:lnTo>
                  <a:pt x="2486025" y="7562850"/>
                </a:lnTo>
                <a:lnTo>
                  <a:pt x="2486025" y="8942"/>
                </a:lnTo>
                <a:lnTo>
                  <a:pt x="223367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5514" y="0"/>
            <a:ext cx="2132330" cy="7559040"/>
          </a:xfrm>
          <a:custGeom>
            <a:avLst/>
            <a:gdLst/>
            <a:ahLst/>
            <a:cxnLst/>
            <a:rect l="l" t="t" r="r" b="b"/>
            <a:pathLst>
              <a:path w="2132329" h="7559040">
                <a:moveTo>
                  <a:pt x="2131935" y="0"/>
                </a:moveTo>
                <a:lnTo>
                  <a:pt x="0" y="0"/>
                </a:lnTo>
                <a:lnTo>
                  <a:pt x="1320913" y="7558878"/>
                </a:lnTo>
                <a:lnTo>
                  <a:pt x="2131935" y="7558878"/>
                </a:lnTo>
                <a:lnTo>
                  <a:pt x="2131935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15200" y="4330196"/>
            <a:ext cx="2762250" cy="3228975"/>
          </a:xfrm>
          <a:custGeom>
            <a:avLst/>
            <a:gdLst/>
            <a:ahLst/>
            <a:cxnLst/>
            <a:rect l="l" t="t" r="r" b="b"/>
            <a:pathLst>
              <a:path w="2762250" h="3228975">
                <a:moveTo>
                  <a:pt x="2762250" y="0"/>
                </a:moveTo>
                <a:lnTo>
                  <a:pt x="0" y="3228681"/>
                </a:lnTo>
                <a:lnTo>
                  <a:pt x="2762250" y="3228681"/>
                </a:lnTo>
                <a:lnTo>
                  <a:pt x="27622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27351" y="0"/>
            <a:ext cx="2350135" cy="7559040"/>
          </a:xfrm>
          <a:custGeom>
            <a:avLst/>
            <a:gdLst/>
            <a:ahLst/>
            <a:cxnLst/>
            <a:rect l="l" t="t" r="r" b="b"/>
            <a:pathLst>
              <a:path w="2350134" h="7559040">
                <a:moveTo>
                  <a:pt x="2350099" y="0"/>
                </a:moveTo>
                <a:lnTo>
                  <a:pt x="0" y="0"/>
                </a:lnTo>
                <a:lnTo>
                  <a:pt x="2044156" y="7558878"/>
                </a:lnTo>
                <a:lnTo>
                  <a:pt x="2350099" y="7549828"/>
                </a:lnTo>
                <a:lnTo>
                  <a:pt x="235009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4000" y="0"/>
            <a:ext cx="933450" cy="7559040"/>
          </a:xfrm>
          <a:custGeom>
            <a:avLst/>
            <a:gdLst/>
            <a:ahLst/>
            <a:cxnLst/>
            <a:rect l="l" t="t" r="r" b="b"/>
            <a:pathLst>
              <a:path w="933450" h="7559040">
                <a:moveTo>
                  <a:pt x="933450" y="0"/>
                </a:moveTo>
                <a:lnTo>
                  <a:pt x="743537" y="0"/>
                </a:lnTo>
                <a:lnTo>
                  <a:pt x="0" y="7558878"/>
                </a:lnTo>
                <a:lnTo>
                  <a:pt x="933450" y="7558878"/>
                </a:lnTo>
                <a:lnTo>
                  <a:pt x="93345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6222" y="0"/>
            <a:ext cx="1151255" cy="7559040"/>
          </a:xfrm>
          <a:custGeom>
            <a:avLst/>
            <a:gdLst/>
            <a:ahLst/>
            <a:cxnLst/>
            <a:rect l="l" t="t" r="r" b="b"/>
            <a:pathLst>
              <a:path w="1151254" h="7559040">
                <a:moveTo>
                  <a:pt x="1151227" y="0"/>
                </a:moveTo>
                <a:lnTo>
                  <a:pt x="0" y="0"/>
                </a:lnTo>
                <a:lnTo>
                  <a:pt x="1029434" y="7558878"/>
                </a:lnTo>
                <a:lnTo>
                  <a:pt x="1151227" y="7558878"/>
                </a:lnTo>
                <a:lnTo>
                  <a:pt x="1151227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6350" y="5419471"/>
            <a:ext cx="1181100" cy="2139950"/>
          </a:xfrm>
          <a:custGeom>
            <a:avLst/>
            <a:gdLst/>
            <a:ahLst/>
            <a:cxnLst/>
            <a:rect l="l" t="t" r="r" b="b"/>
            <a:pathLst>
              <a:path w="1181100" h="2139950">
                <a:moveTo>
                  <a:pt x="1181100" y="0"/>
                </a:moveTo>
                <a:lnTo>
                  <a:pt x="0" y="2139406"/>
                </a:lnTo>
                <a:lnTo>
                  <a:pt x="1181100" y="2133889"/>
                </a:lnTo>
                <a:lnTo>
                  <a:pt x="118110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855" y="365188"/>
            <a:ext cx="9095739" cy="835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5" y="1585632"/>
            <a:ext cx="6901815" cy="314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2749" y="2378570"/>
            <a:ext cx="7063549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dirty="0" err="1"/>
              <a:t>GamersHub</a:t>
            </a:r>
            <a:r>
              <a:rPr lang="en-US" dirty="0"/>
              <a:t>: A Games Hub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2249804" y="3693477"/>
            <a:ext cx="5589270" cy="1014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imes New Roman"/>
                <a:cs typeface="Times New Roman"/>
              </a:rPr>
              <a:t>Dhananjay Agarwal – 23107121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0654" y="5984240"/>
            <a:ext cx="3122296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215"/>
              </a:lnSpc>
              <a:spcBef>
                <a:spcPts val="130"/>
              </a:spcBef>
            </a:pPr>
            <a:r>
              <a:rPr sz="2750" b="1" dirty="0">
                <a:latin typeface="Times New Roman"/>
                <a:cs typeface="Times New Roman"/>
              </a:rPr>
              <a:t>Project</a:t>
            </a:r>
            <a:r>
              <a:rPr sz="2750" b="1" spc="7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Guide</a:t>
            </a:r>
            <a:endParaRPr sz="2750" dirty="0">
              <a:latin typeface="Times New Roman"/>
              <a:cs typeface="Times New Roman"/>
            </a:endParaRPr>
          </a:p>
          <a:p>
            <a:pPr algn="ctr">
              <a:lnSpc>
                <a:spcPts val="2795"/>
              </a:lnSpc>
            </a:pPr>
            <a:r>
              <a:rPr sz="2400" b="1" spc="-10" dirty="0">
                <a:latin typeface="Times New Roman"/>
                <a:cs typeface="Times New Roman"/>
              </a:rPr>
              <a:t>Ms.</a:t>
            </a:r>
            <a:r>
              <a:rPr lang="en-US" sz="2400" b="1" spc="-10" dirty="0">
                <a:latin typeface="Times New Roman"/>
                <a:cs typeface="Times New Roman"/>
              </a:rPr>
              <a:t> Sarala M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0077450" cy="1954530"/>
            <a:chOff x="0" y="0"/>
            <a:chExt cx="10077450" cy="1954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04911"/>
              <a:ext cx="10077450" cy="138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077449" cy="1954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3387788"/>
            <a:ext cx="26835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537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392" y="1375663"/>
            <a:ext cx="3807460" cy="585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5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Outcomes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20" dirty="0">
                <a:latin typeface="Times New Roman"/>
                <a:cs typeface="Times New Roman"/>
              </a:rPr>
              <a:t>Technology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applicable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 </a:t>
            </a:r>
            <a:r>
              <a:rPr spc="-1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99C6C-8EA2-B920-6CF0-F2D497A7068A}"/>
              </a:ext>
            </a:extLst>
          </p:cNvPr>
          <p:cNvSpPr txBox="1"/>
          <p:nvPr/>
        </p:nvSpPr>
        <p:spPr>
          <a:xfrm>
            <a:off x="692150" y="1647825"/>
            <a:ext cx="6248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Problem Identified:- 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Complex Game Management: Users often face difficulties in managing multiple games, leading to confusion and inefficient use of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 Engagement Challenges: Traditional game interfaces may lack engaging features, resulting in reduced user interaction and satisfaction.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Solution Proposed:-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Centralized Game Launcher: The application provides a desktop interface that serves as a central hub for launching and managing multiple games, ensuring streamlined access and organization.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Enhanced User Experience: The platform includes a visually appealing dark theme and intuitive navigation, improving user engagement and satisfaction through a seamless gaming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275" y="1585632"/>
            <a:ext cx="7229475" cy="3127138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Develop a user-friendly game launcher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Integrate multiple games into a single application.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Provide a seamless user experience with a consistent theme and design.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Ensure easy navigation and game selection.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3.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9750" y="1362090"/>
            <a:ext cx="7153275" cy="5589351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Non-Profit Organizations (NPOs) and Charities: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most direct and obvious application. NPOs and charities can 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CrowdNest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donations of goods, connect with local recipients, and streamline their resource distribution efforts.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Centers and Local Municipalities: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centers and local governments can utilize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CrowdNest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facilitate resource sharing among residents, promote community engagement, and address local needs.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 (Schools, Colleges, Universities):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Schools and colleges can 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CrowdNest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facilitate the exchange of resources among students and staff, promote sustainability, and support students in need.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Social Responsibility (CSR) Initiatives: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Companies can integrate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CrowdNest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their CSR programs to facilitate employee-driven donation initiatives, support local communities, and promote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Residential Communities (Apartment Complexes, Neighborhood Associations):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Homeowner or apartment complexes can leverage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CrowdNest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coordinate local donations and exchanges.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</a:t>
            </a:r>
            <a:r>
              <a:rPr spc="-50" dirty="0"/>
              <a:t> </a:t>
            </a:r>
            <a:r>
              <a:rPr dirty="0"/>
              <a:t>Feature</a:t>
            </a:r>
            <a:r>
              <a:rPr spc="-60" dirty="0"/>
              <a:t> </a:t>
            </a:r>
            <a:r>
              <a:rPr spc="-10" dirty="0"/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1585632"/>
            <a:ext cx="7254875" cy="423513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Dark Theme Interface: A visually appealing dark theme with customizable styles.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Game Selection: Buttons to launch different games.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User Authentication: Integration with a database for user login and data management.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Window Management: Automatic window handling for launching and closing games.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</a:t>
            </a:r>
            <a:r>
              <a:rPr spc="-30" dirty="0"/>
              <a:t> </a:t>
            </a:r>
            <a:r>
              <a:rPr dirty="0"/>
              <a:t>Outcome</a:t>
            </a:r>
            <a:r>
              <a:rPr spc="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0075" y="1585632"/>
            <a:ext cx="6264275" cy="2388474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 fully functional game launcher application.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Integration of at least two games with the ability to add more in the future.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 consistent and attractive user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170" dirty="0"/>
              <a:t> </a:t>
            </a:r>
            <a:r>
              <a:rPr spc="-20" dirty="0"/>
              <a:t>Technology</a:t>
            </a:r>
            <a:r>
              <a:rPr spc="-8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855" y="1537970"/>
            <a:ext cx="7059295" cy="39825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programming language used for developing the application.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Framework</a:t>
            </a: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to build the desktop application's user interface, providing components like buttons, labels, and entry fields.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Database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MySQL: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 relational database management system used for persistent storage of user data, donation records, and request tracking.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Additional Libraries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ttk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(Themed Tk) 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Part of the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library, used for creating themed widgets that provide a modern look and feel to the application interface.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spc="-20" dirty="0"/>
              <a:t> </a:t>
            </a:r>
            <a:r>
              <a:rPr dirty="0"/>
              <a:t>Block</a:t>
            </a:r>
            <a:r>
              <a:rPr spc="-65" dirty="0"/>
              <a:t> </a:t>
            </a:r>
            <a:r>
              <a:rPr dirty="0"/>
              <a:t>Diagram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1F74C-9F86-1A26-5FC2-5F611F232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483011"/>
            <a:ext cx="6897937" cy="45968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536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Office Theme</vt:lpstr>
      <vt:lpstr>GamersHub: A Games Hub</vt:lpstr>
      <vt:lpstr>Contents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7. Block Diagram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Riddhi</dc:creator>
  <cp:lastModifiedBy>Dhananjay Agarwal</cp:lastModifiedBy>
  <cp:revision>6</cp:revision>
  <dcterms:created xsi:type="dcterms:W3CDTF">2025-02-07T11:27:28Z</dcterms:created>
  <dcterms:modified xsi:type="dcterms:W3CDTF">2025-04-07T20:26:39Z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2025-02-07T00:00:00Z</vt:filetime>
  </property>
  <property fmtid="{D5CDD505-2E9C-101B-9397-08002B2CF9AE}" pid="3" name="LastSaved">
    <vt:filetime>2025-02-07T00:00:00Z</vt:filetime>
  </property>
</Properties>
</file>