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4" r:id="rId9"/>
    <p:sldId id="260" r:id="rId10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71" d="100"/>
          <a:sy n="71" d="100"/>
        </p:scale>
        <p:origin x="1579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4264" y="1619597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Read Rover : Thrift Book Store</a:t>
            </a:r>
          </a:p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IN" alt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Simarpreet</a:t>
            </a:r>
            <a:r>
              <a:rPr lang="en-I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Kaur    - 24207021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Gauri Kandarkar 	- 24207013</a:t>
            </a:r>
            <a:endParaRPr lang="en-I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Laxmi Choudhary 	- 23107140</a:t>
            </a:r>
            <a:endParaRPr lang="en-I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IN" alt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Janhavi</a:t>
            </a:r>
            <a:r>
              <a:rPr lang="en-I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Varma 		- 23107125</a:t>
            </a:r>
          </a:p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Project Guide</a:t>
            </a:r>
          </a:p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Ms. Aishwarya </a:t>
            </a:r>
            <a:r>
              <a:rPr lang="en-IN" altLang="en-US" sz="28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Londhe</a:t>
            </a:r>
            <a:endParaRPr lang="en-IN" altLang="en-US" sz="28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450850" indent="-3429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marL="450850" indent="-3429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marL="450850" indent="-3429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marL="450850" indent="-3429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marL="450850" indent="-3429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marL="450850" indent="-34290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marL="107950" indent="0"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4" y="56059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403573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C0E5A00-2B84-F2EF-F777-32E46E92A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166589"/>
            <a:ext cx="8352928" cy="55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lovers struggle to find affordable, quality used books in a convenient way.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used bookstores have limited inventory and require physical visits, while mainstream online retailers often focus on new books at higher price points.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selling used books can be time-consuming and inefficient for individuals.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accessible online platform that connects readers with affordable second-hand books while providing book owners an easy way to rehome their collections.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043533"/>
            <a:ext cx="8281490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users with a budget-friendly platform to buy and sell pre-owned books in good condition.</a:t>
            </a:r>
          </a:p>
          <a:p>
            <a:pPr marL="452437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the recycling and reuse of books to reduce waste and support an eco-friendly reading culture.</a:t>
            </a:r>
          </a:p>
          <a:p>
            <a:pPr marL="452437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users to donate books or contribute to social causes through second-hand book sales.</a:t>
            </a:r>
          </a:p>
          <a:p>
            <a:pPr marL="452437" indent="-3429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user-friendly experience for searching, purchasing, and listing books effortlessly.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6" y="-3868086"/>
            <a:ext cx="6673974" cy="1377314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8752CC-427B-E039-1269-2E2B70F1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92" y="827509"/>
            <a:ext cx="8714357" cy="611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Potential to evolve into a full-fledged e-commerce platform, with future expansions including mobile app development for enhanced accessibility and user engagement.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Features-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AI-based book recommendations, online payment integration, and delivery tracking.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 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will create a network of book lovers who contribute to a shared economy of reading.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Insights-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provide analytics on book trends, popular categories, and user activity to enhance future improvements.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0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92" y="1475581"/>
            <a:ext cx="8280920" cy="576064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085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Enable safe user registration and login.</a:t>
            </a:r>
          </a:p>
          <a:p>
            <a:pPr marL="45085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Books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Allow users to browse and purchase books.</a:t>
            </a:r>
          </a:p>
          <a:p>
            <a:pPr marL="45085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 Books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Enable users to list and sell their books.</a:t>
            </a:r>
          </a:p>
          <a:p>
            <a:pPr marL="45085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Donate Books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Provide an option to donate books for others.</a:t>
            </a:r>
          </a:p>
          <a:p>
            <a:pPr marL="45085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Donated Books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Allow users to buy donated books.</a:t>
            </a:r>
          </a:p>
          <a:p>
            <a:pPr marL="450850" indent="-342900" algn="just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 Profile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Let users update and manage their profile details.</a:t>
            </a:r>
          </a:p>
          <a:p>
            <a:pPr marL="109537" indent="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algn="just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418682F-0C44-773E-9711-FA50BC5E5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0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</a:t>
            </a: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. Project Outcomes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0C4249-6126-6E2C-860B-1CDDA07DF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76" y="1262063"/>
            <a:ext cx="8424936" cy="55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Book Accessibility-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have an affordable and convenient way to buy and sell second-hand books.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a Sustainable Reading Culture-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encourages book reuse, reduces environmental waste, and supports an eco-friendly approach to reading.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Book Donations-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books are available for donation, helping students, libraries, and those in need access quality reading material.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Book Management-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seamless system for listing, purchasing, and managing books improves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2210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93" y="1835621"/>
            <a:ext cx="8496944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Python and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a user-friendly and responsive graphical interface.</a:t>
            </a:r>
          </a:p>
          <a:p>
            <a:pPr marL="452437" indent="-3429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Powered by MySQL, ensuring efficient data management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888</TotalTime>
  <Words>509</Words>
  <Application>Microsoft Office PowerPoint</Application>
  <PresentationFormat>Custom</PresentationFormat>
  <Paragraphs>62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Simarpreet Kaur</cp:lastModifiedBy>
  <cp:revision>43</cp:revision>
  <cp:lastPrinted>2022-08-20T08:09:49Z</cp:lastPrinted>
  <dcterms:created xsi:type="dcterms:W3CDTF">2017-10-25T08:22:14Z</dcterms:created>
  <dcterms:modified xsi:type="dcterms:W3CDTF">2025-04-04T01:30:13Z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