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7AC6-CB74-6CCB-D5AF-49B440ED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0930-A0C0-AF0C-4F12-60372B5F5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BCFC-7E9B-3432-8954-525E1848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0C28-74CA-77A4-ADD2-367490BF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3AFC-EDF8-6342-B795-6EBE06B4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CD84-7C38-B3C8-6A6F-C363B69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9F6B1-D3BB-4226-67D7-EBCA9AA5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C358-9C85-11DE-665B-E7D15C1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56E7-A453-35DD-010C-3A83F3DE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7CC93-4243-2B28-B0D7-5CE2EB3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918A3-86C1-EC63-3382-4D06FA3A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05D59-7542-C76F-734F-7C9D7473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EC79-725F-FAEB-F2AE-9454BFBD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932C-9E27-0BCA-4FC6-C12FE7D8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DDA9-F28C-648B-16B9-50E1EF41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9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9190-838D-42A5-DE28-21B834B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6D48-3D5C-4242-3BEC-232F36FB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4FA8-B0C3-4EB8-A29F-9AABA057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8A17-3871-CF17-4ED9-6A6FB04E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0A48-1B1E-E09C-C9EC-E0463E11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7385-EDC2-1B4F-206C-3164719B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0652-A57E-7213-5B22-84307D2C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6E39-2C9D-6FC7-C307-C911FD7E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51CF-41BC-C635-50C7-103FC6AE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FB51-4371-FA6B-B2D4-F559BD0D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8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727-7C14-650C-1ADC-E9CF0B0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7C76-B69F-C5E7-52F2-A631F19C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2E08-CE17-CA3B-FEEC-C80BE61F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3F38B-2E40-98F2-1D2D-407418E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7A4B-A184-04A2-2515-79296687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1C367-9304-88CA-4173-5BE55BA9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03A6-D786-269A-8496-C6BB3CB1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3F42-D41F-9C12-A01E-540A70B7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BE16-4C54-4781-F009-5FAD7316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03B2F-2296-4CAE-2B4F-B1B18D00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B5AD-D771-75CD-64EB-8C655FF67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FE514-4D11-0C1D-9FD2-8E18318D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71FD-85FD-BD11-2FB5-80D9F0E8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555A-2E3F-482B-5E28-6383EC4E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2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6AD-9B0E-D676-3A12-20081E9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9DCE4-6CD2-0962-FF13-4D9B9899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2D40-2ED6-F64E-806A-899D9715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8C9F6-CD71-E741-64FB-4911E32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8F6C2-310C-F8CE-B652-85E532C5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2FE7-C191-7B25-FDE2-CF450217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F7B9E-3C80-81AE-386A-EBD11D00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419F-A53D-A552-127F-EAE629D6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58AF-7A5C-F4E0-DF70-A9610B46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4D66D-140D-3261-19C2-98664652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0A85B-D27B-C599-4365-FC63DA5D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9C226-D479-C296-0166-3440B3E3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6501-2CFC-3CCF-25A1-87EB7F1F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17C1-CA33-9294-0027-CAE28E46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C2BDB-268F-71DB-58E3-757A1F284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AF1E-5282-C591-8B3E-024665E8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D65F-EE57-92FD-626D-2B91C7E4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9C6F-2CD2-03B6-118A-54D3AAC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258F-FAAF-AF2A-D7CA-A30EABBA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CDD92-C757-838C-2602-A2B8C95C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29C69-70CB-FF36-C06D-A6D367E8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52C3-62BA-36C0-E253-88A10D944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8676-CEAD-4749-968D-DE5BAAD1ACF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11B6-DD20-02CE-5AA0-7712E1C0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0988-B328-6DD9-79FF-6A7B7610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47A3-2597-4385-AD9E-277F1815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en/paths/topics/18-developmen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EEC06E-8DCF-E21D-D222-B26631CE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" y="0"/>
            <a:ext cx="10905066" cy="261721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D98AD-F094-ED88-FC59-4C319A4E5ECD}"/>
              </a:ext>
            </a:extLst>
          </p:cNvPr>
          <p:cNvSpPr/>
          <p:nvPr/>
        </p:nvSpPr>
        <p:spPr>
          <a:xfrm>
            <a:off x="1926762" y="2226067"/>
            <a:ext cx="8418779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Presentation on Mini Project</a:t>
            </a: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2022-2023</a:t>
            </a: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Topic: DHOL DAMAU(MUSIC PLAYER)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1E3D6-C11F-EC5F-44A8-B8359B426B73}"/>
              </a:ext>
            </a:extLst>
          </p:cNvPr>
          <p:cNvSpPr/>
          <p:nvPr/>
        </p:nvSpPr>
        <p:spPr>
          <a:xfrm>
            <a:off x="2721143" y="4150308"/>
            <a:ext cx="594653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 By: Himanshu Uniyal</a:t>
            </a:r>
          </a:p>
          <a:p>
            <a:pPr algn="ctr"/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Section: B</a:t>
            </a:r>
          </a:p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Roll number-34</a:t>
            </a:r>
          </a:p>
          <a:p>
            <a:pPr algn="ctr"/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Student ID-21012400</a:t>
            </a:r>
          </a:p>
        </p:txBody>
      </p:sp>
    </p:spTree>
    <p:extLst>
      <p:ext uri="{BB962C8B-B14F-4D97-AF65-F5344CB8AC3E}">
        <p14:creationId xmlns:p14="http://schemas.microsoft.com/office/powerpoint/2010/main" val="267223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5880-B63A-F92F-27F4-9468B7EA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228" y="937034"/>
            <a:ext cx="4604554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GOAL:</a:t>
            </a:r>
            <a:endParaRPr lang="en-IN" sz="6000" dirty="0">
              <a:solidFill>
                <a:schemeClr val="bg1"/>
              </a:solidFill>
              <a:highlight>
                <a:srgbClr val="00FFFF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17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Music notes outline">
            <a:extLst>
              <a:ext uri="{FF2B5EF4-FFF2-40B4-BE49-F238E27FC236}">
                <a16:creationId xmlns:a16="http://schemas.microsoft.com/office/drawing/2014/main" id="{6635D37C-2B4B-8538-A828-B187C1A8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581" y="288191"/>
            <a:ext cx="2285643" cy="228564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Headphones with solid fill">
            <a:extLst>
              <a:ext uri="{FF2B5EF4-FFF2-40B4-BE49-F238E27FC236}">
                <a16:creationId xmlns:a16="http://schemas.microsoft.com/office/drawing/2014/main" id="{53CD5BCE-E0F2-B401-070C-12646EAC3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4716" y="891911"/>
            <a:ext cx="1097280" cy="109728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25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Music notation outline">
            <a:extLst>
              <a:ext uri="{FF2B5EF4-FFF2-40B4-BE49-F238E27FC236}">
                <a16:creationId xmlns:a16="http://schemas.microsoft.com/office/drawing/2014/main" id="{789160B8-F256-2149-147D-2C2E92A2B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493" y="4838700"/>
            <a:ext cx="1857335" cy="1857335"/>
          </a:xfrm>
          <a:prstGeom prst="rect">
            <a:avLst/>
          </a:prstGeom>
        </p:spPr>
      </p:pic>
      <p:sp>
        <p:nvSpPr>
          <p:cNvPr id="58" name="Oval 27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29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reble clef with solid fill">
            <a:extLst>
              <a:ext uri="{FF2B5EF4-FFF2-40B4-BE49-F238E27FC236}">
                <a16:creationId xmlns:a16="http://schemas.microsoft.com/office/drawing/2014/main" id="{4FAF8D41-A55B-4071-A7B9-C627F5C32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8155" y="3489202"/>
            <a:ext cx="1600200" cy="1600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B1EB-B33A-F2E2-5B00-883BC235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014" y="2698460"/>
            <a:ext cx="6431356" cy="3181684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THE SHORT-TERM GOAL IS TO EXPAND THE PRODUCT TO INDIA AND ENSURE THAT ITS POPULARITY INCREASES.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TO SPREAD GARHWALI MUDIC AND ITS CULTURE EVERYWHERE IN INDIA.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TO GENERATE MORE FOLLOWING AND LEAD THE GARHWALI MUSIC INDUSTRY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159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7438F-4A2C-FF2E-E053-45A262B76C5F}"/>
              </a:ext>
            </a:extLst>
          </p:cNvPr>
          <p:cNvSpPr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Picture 6" descr="Thank You Teodor the Cat">
            <a:extLst>
              <a:ext uri="{FF2B5EF4-FFF2-40B4-BE49-F238E27FC236}">
                <a16:creationId xmlns:a16="http://schemas.microsoft.com/office/drawing/2014/main" id="{441475D5-1036-346E-FF2B-EAB66D29F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10" name="Graphic 9" descr="Dancing with solid fill">
            <a:extLst>
              <a:ext uri="{FF2B5EF4-FFF2-40B4-BE49-F238E27FC236}">
                <a16:creationId xmlns:a16="http://schemas.microsoft.com/office/drawing/2014/main" id="{D0665B70-BA1B-8085-A4D3-FC0D8EEC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7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DE8DECA-0A9E-8D0B-588B-708B3AF2C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r="22885" b="1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3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5B406-1F59-41E1-3A5A-08AD95FCDBAE}"/>
              </a:ext>
            </a:extLst>
          </p:cNvPr>
          <p:cNvSpPr txBox="1"/>
          <p:nvPr/>
        </p:nvSpPr>
        <p:spPr>
          <a:xfrm>
            <a:off x="6094476" y="983849"/>
            <a:ext cx="6246856" cy="5062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0" i="0" u="sng" dirty="0">
                <a:effectLst/>
                <a:latin typeface="Montserrat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development</a:t>
            </a:r>
            <a:r>
              <a:rPr lang="en-US" sz="2000" b="0" i="0" dirty="0">
                <a:effectLst/>
                <a:latin typeface="Montserrat" panose="020B0604020202020204" pitchFamily="2" charset="0"/>
              </a:rPr>
              <a:t> is the building and maintenance of websites; it’s the work that happens behind the scenes to make a website look great, work fast and perform well with a seamless user experience.</a:t>
            </a:r>
          </a:p>
          <a:p>
            <a:pPr algn="l"/>
            <a:r>
              <a:rPr lang="en-US" sz="2000" b="0" i="0" dirty="0">
                <a:effectLst/>
                <a:latin typeface="Montserrat" panose="020B0604020202020204" pitchFamily="2" charset="0"/>
              </a:rPr>
              <a:t>Web developers, or ‘devs’, do this by using a variety of coding languages. The languages they use depends on the types of tasks they are preforming and the platforms on which they are working.</a:t>
            </a:r>
          </a:p>
          <a:p>
            <a:pPr algn="l"/>
            <a:r>
              <a:rPr lang="en-US" sz="2000" b="0" i="0" dirty="0">
                <a:effectLst/>
                <a:latin typeface="Montserrat" panose="020B0604020202020204" pitchFamily="2" charset="0"/>
              </a:rPr>
              <a:t>Web development skills are in high demand worldwide and well paid too – making development a great career option. It is one of the easiest accessible higher paid fields as you do not need a traditional university degree to become qualified.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9A1067E9-538D-2CDA-5C27-A8F10CD0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18D56-3E05-07C8-4CE2-77582B898871}"/>
              </a:ext>
            </a:extLst>
          </p:cNvPr>
          <p:cNvSpPr txBox="1"/>
          <p:nvPr/>
        </p:nvSpPr>
        <p:spPr>
          <a:xfrm>
            <a:off x="6007264" y="945663"/>
            <a:ext cx="8670630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0" i="0" dirty="0">
                <a:effectLst/>
              </a:rPr>
              <a:t>Importance of Web Development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The Internet is ubiquitous: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Accessible through mobile and desktop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Customers/users need to find you/your business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Builds trust in your organization and improves your reputation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Your website is your first round-the-clock salesperson!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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The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Website Creates first impression of your business: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Create it to suit the needs of your target audience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Reflects your expertise and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reputation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Can bring business from any part of the world!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Call to Action –Encourage the users to give you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business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You need Web Development skills to create a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Website!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Graphic 9" descr="Social network outline">
            <a:extLst>
              <a:ext uri="{FF2B5EF4-FFF2-40B4-BE49-F238E27FC236}">
                <a16:creationId xmlns:a16="http://schemas.microsoft.com/office/drawing/2014/main" id="{FC386399-AF05-9998-4037-678743A0D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FDFFF-275F-923F-4A5B-413BDF2E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FRONT END AND BACK-END WEB DEVELOPMENT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9CF8607-9B24-5CE3-7B1C-0F1A9C46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FRONT END WEB DEVELOPMENT:</a:t>
            </a:r>
          </a:p>
          <a:p>
            <a:pPr marL="0" indent="0">
              <a:buNone/>
            </a:pPr>
            <a:r>
              <a:rPr lang="en-US" sz="2600" dirty="0"/>
              <a:t>  .defined components on the page with html</a:t>
            </a:r>
          </a:p>
          <a:p>
            <a:pPr marL="0" indent="0">
              <a:buNone/>
            </a:pPr>
            <a:r>
              <a:rPr lang="en-US" sz="2600" dirty="0"/>
              <a:t>  .make them look pleasing with CSS</a:t>
            </a:r>
          </a:p>
          <a:p>
            <a:pPr marL="0" indent="0">
              <a:buNone/>
            </a:pPr>
            <a:r>
              <a:rPr lang="en-US" sz="2600" dirty="0"/>
              <a:t>  .enable interactivity with JavaScript.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IN" sz="2600" dirty="0"/>
              <a:t>BACK-END</a:t>
            </a:r>
          </a:p>
          <a:p>
            <a:pPr marL="0" indent="0">
              <a:buNone/>
            </a:pPr>
            <a:r>
              <a:rPr lang="en-IN" sz="2600" dirty="0"/>
              <a:t> WEB DEVELOPMENT:</a:t>
            </a:r>
          </a:p>
          <a:p>
            <a:pPr marL="0" indent="0">
              <a:buNone/>
            </a:pPr>
            <a:r>
              <a:rPr lang="en-IN" sz="2600" dirty="0"/>
              <a:t>  .Create the page components and content dynamically on the web server</a:t>
            </a:r>
          </a:p>
          <a:p>
            <a:pPr marL="0" indent="0">
              <a:buNone/>
            </a:pPr>
            <a:r>
              <a:rPr lang="en-IN" sz="2600" dirty="0"/>
              <a:t>  .Send HTML + CSS + JavaScript to web browser.</a:t>
            </a:r>
          </a:p>
          <a:p>
            <a:pPr marL="0" indent="0">
              <a:buNone/>
            </a:pPr>
            <a:r>
              <a:rPr lang="en-IN" sz="2600" dirty="0"/>
              <a:t>  .Aim to achieve fast response time to end users.</a:t>
            </a:r>
          </a:p>
        </p:txBody>
      </p:sp>
    </p:spTree>
    <p:extLst>
      <p:ext uri="{BB962C8B-B14F-4D97-AF65-F5344CB8AC3E}">
        <p14:creationId xmlns:p14="http://schemas.microsoft.com/office/powerpoint/2010/main" val="11484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7DE48DBA-5E69-BEAF-C55F-5C692E56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8AE66-DD56-4E0C-33EA-3EA81312F2A5}"/>
              </a:ext>
            </a:extLst>
          </p:cNvPr>
          <p:cNvSpPr/>
          <p:nvPr/>
        </p:nvSpPr>
        <p:spPr>
          <a:xfrm>
            <a:off x="2885727" y="2603541"/>
            <a:ext cx="6558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2"/>
                </a:solidFill>
              </a:rPr>
              <a:t>What is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Dhol Damau? </a:t>
            </a:r>
          </a:p>
        </p:txBody>
      </p:sp>
    </p:spTree>
    <p:extLst>
      <p:ext uri="{BB962C8B-B14F-4D97-AF65-F5344CB8AC3E}">
        <p14:creationId xmlns:p14="http://schemas.microsoft.com/office/powerpoint/2010/main" val="6398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7F960B4-F96B-1F48-9B5F-02FF0E76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1493520"/>
            <a:ext cx="11620500" cy="53644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5C8EB7-FBA4-DA2A-6BE4-E44BDE5400ED}"/>
              </a:ext>
            </a:extLst>
          </p:cNvPr>
          <p:cNvSpPr/>
          <p:nvPr/>
        </p:nvSpPr>
        <p:spPr>
          <a:xfrm>
            <a:off x="510213" y="-121305"/>
            <a:ext cx="103433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Dhol Damau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 a Garhwali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music streaming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freemium service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528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8BDDB-02AC-8116-CF69-CAB46C719041}"/>
              </a:ext>
            </a:extLst>
          </p:cNvPr>
          <p:cNvSpPr/>
          <p:nvPr/>
        </p:nvSpPr>
        <p:spPr>
          <a:xfrm>
            <a:off x="312929" y="0"/>
            <a:ext cx="3519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OVERVIEW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E1ACF-5F8F-93DE-C31B-8262BDEA7DCA}"/>
              </a:ext>
            </a:extLst>
          </p:cNvPr>
          <p:cNvSpPr txBox="1"/>
          <p:nvPr/>
        </p:nvSpPr>
        <p:spPr>
          <a:xfrm>
            <a:off x="312929" y="1483360"/>
            <a:ext cx="11472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Amasis MT Pro Black" panose="020B0604020202020204" pitchFamily="18" charset="0"/>
              </a:rPr>
              <a:t>.DHOL DAMAU OFFERS VARIOUS GARHWALI SONGS      WITH A USER-FRIENDLY INTERFACE.</a:t>
            </a:r>
          </a:p>
          <a:p>
            <a:endParaRPr lang="en-US" sz="32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Amasis MT Pro Black" panose="020B0604020202020204" pitchFamily="18" charset="0"/>
            </a:endParaRPr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Amasis MT Pro Black" panose="020B0604020202020204" pitchFamily="18" charset="0"/>
              </a:rPr>
              <a:t>.USERS CAN LISTEN TO THEIR FAVOURITE ARTISTS AND DISCOVER NEW MUSIC IN AN EASY MANNER.</a:t>
            </a:r>
            <a:endParaRPr lang="en-IN" sz="32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7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E72B2-0838-DB2D-7FD5-491C427E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en-US" sz="3700" b="1">
                <a:highlight>
                  <a:srgbClr val="FFFF00"/>
                </a:highlight>
                <a:latin typeface="Amasis MT Pro Black" panose="02040A04050005020304" pitchFamily="18" charset="0"/>
              </a:rPr>
              <a:t>USER EMPOWERMENT:</a:t>
            </a:r>
            <a:endParaRPr lang="en-IN" sz="3700" b="1">
              <a:highlight>
                <a:srgbClr val="FFFF00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0A6F-3A89-1C61-2B08-4550B35F6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2" y="2286001"/>
            <a:ext cx="4389998" cy="39508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DHOL DAMAU OFFERS A WIDE VARIETY OF MUSIC TO ITS USERS AND CONSTANTLY INCREASES ITS DATABASE OF SONGS.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USERS CAN CHOOSE FROM THEIR FAVOURITE ARTISTS OR A PARTICULAR SONG.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FITS THE USER'S ENVIRONMENT OR MOOD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highlight>
                  <a:srgbClr val="00FF00"/>
                </a:highlight>
              </a:rPr>
              <a:t>.</a:t>
            </a:r>
            <a:endParaRPr lang="en-IN" sz="2000" dirty="0">
              <a:solidFill>
                <a:schemeClr val="tx1">
                  <a:alpha val="60000"/>
                </a:schemeClr>
              </a:solidFill>
              <a:highlight>
                <a:srgbClr val="00FF00"/>
              </a:highlight>
            </a:endParaRPr>
          </a:p>
        </p:txBody>
      </p:sp>
      <p:grpSp>
        <p:nvGrpSpPr>
          <p:cNvPr id="33" name="Group 21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5" name="Graphic 4" descr="Guitar with solid fill">
            <a:extLst>
              <a:ext uri="{FF2B5EF4-FFF2-40B4-BE49-F238E27FC236}">
                <a16:creationId xmlns:a16="http://schemas.microsoft.com/office/drawing/2014/main" id="{88EE78B9-9031-35A7-C882-CFB560E48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4947" y="729584"/>
            <a:ext cx="1277074" cy="1277074"/>
          </a:xfrm>
          <a:prstGeom prst="rect">
            <a:avLst/>
          </a:prstGeom>
        </p:spPr>
      </p:pic>
      <p:grpSp>
        <p:nvGrpSpPr>
          <p:cNvPr id="39" name="Group 25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40" name="Freeform: Shape 26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27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9" name="Graphic 8" descr="Drum with solid fill">
            <a:extLst>
              <a:ext uri="{FF2B5EF4-FFF2-40B4-BE49-F238E27FC236}">
                <a16:creationId xmlns:a16="http://schemas.microsoft.com/office/drawing/2014/main" id="{02A1C27B-C0E7-967B-27FA-F6BEACBA8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2782" y="240252"/>
            <a:ext cx="2536864" cy="2536864"/>
          </a:xfrm>
          <a:prstGeom prst="rect">
            <a:avLst/>
          </a:prstGeom>
        </p:spPr>
      </p:pic>
      <p:pic>
        <p:nvPicPr>
          <p:cNvPr id="7" name="Graphic 6" descr="Islamic Drum with solid fill">
            <a:extLst>
              <a:ext uri="{FF2B5EF4-FFF2-40B4-BE49-F238E27FC236}">
                <a16:creationId xmlns:a16="http://schemas.microsoft.com/office/drawing/2014/main" id="{C27712C5-AA9E-CCDE-C0E8-34BFDDD52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581" y="3155158"/>
            <a:ext cx="2006831" cy="20068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" name="Graphic 10" descr="Clarinet with solid fill">
            <a:extLst>
              <a:ext uri="{FF2B5EF4-FFF2-40B4-BE49-F238E27FC236}">
                <a16:creationId xmlns:a16="http://schemas.microsoft.com/office/drawing/2014/main" id="{AA1433EE-39FA-2305-C1E9-0B98D11E8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8517" y="4746928"/>
            <a:ext cx="1896169" cy="18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3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448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Arial</vt:lpstr>
      <vt:lpstr>Arial Black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FRONT END AND BACK-END WEB DEVELOPMENT</vt:lpstr>
      <vt:lpstr>PowerPoint Presentation</vt:lpstr>
      <vt:lpstr>PowerPoint Presentation</vt:lpstr>
      <vt:lpstr>PowerPoint Presentation</vt:lpstr>
      <vt:lpstr>PowerPoint Presentation</vt:lpstr>
      <vt:lpstr>USER EMPOWERMENT:</vt:lpstr>
      <vt:lpstr>GOAL: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Uniyal</dc:creator>
  <cp:lastModifiedBy>Himanshu Uniyal</cp:lastModifiedBy>
  <cp:revision>17</cp:revision>
  <dcterms:created xsi:type="dcterms:W3CDTF">2023-01-27T03:23:47Z</dcterms:created>
  <dcterms:modified xsi:type="dcterms:W3CDTF">2023-01-28T05:28:02Z</dcterms:modified>
</cp:coreProperties>
</file>