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1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76EE-30AD-DCEA-3E4F-46A1789233D2}" v="295" dt="2024-06-04T05:02:10.166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79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75A2E-06A2-4E41-BE1C-4C432C434F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160D1F-2C9C-4025-A564-AA45CF8309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the Software Development Lifecycle and the problems it creates</a:t>
          </a:r>
        </a:p>
      </dgm:t>
    </dgm:pt>
    <dgm:pt modelId="{8133458C-C4CB-4A43-9F42-8E1A54D41744}" type="parTrans" cxnId="{815291EA-75D6-4202-BA07-07806D55F047}">
      <dgm:prSet/>
      <dgm:spPr/>
      <dgm:t>
        <a:bodyPr/>
        <a:lstStyle/>
        <a:p>
          <a:endParaRPr lang="en-US"/>
        </a:p>
      </dgm:t>
    </dgm:pt>
    <dgm:pt modelId="{262078AE-4FB2-4E6F-BCD1-7BAA7BD6BA01}" type="sibTrans" cxnId="{815291EA-75D6-4202-BA07-07806D55F047}">
      <dgm:prSet/>
      <dgm:spPr/>
      <dgm:t>
        <a:bodyPr/>
        <a:lstStyle/>
        <a:p>
          <a:endParaRPr lang="en-US"/>
        </a:p>
      </dgm:t>
    </dgm:pt>
    <dgm:pt modelId="{4208FA26-5484-46E7-904B-859EA75D6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where Agile Methodology came from</a:t>
          </a:r>
        </a:p>
      </dgm:t>
    </dgm:pt>
    <dgm:pt modelId="{881EACA8-6E7A-4BDB-8AE5-37B246CF309E}" type="parTrans" cxnId="{17D4D05D-0DB3-448F-A257-E5907226C517}">
      <dgm:prSet/>
      <dgm:spPr/>
      <dgm:t>
        <a:bodyPr/>
        <a:lstStyle/>
        <a:p>
          <a:endParaRPr lang="en-US"/>
        </a:p>
      </dgm:t>
    </dgm:pt>
    <dgm:pt modelId="{9C625128-EA01-404B-877A-C895363BBE6A}" type="sibTrans" cxnId="{17D4D05D-0DB3-448F-A257-E5907226C517}">
      <dgm:prSet/>
      <dgm:spPr/>
      <dgm:t>
        <a:bodyPr/>
        <a:lstStyle/>
        <a:p>
          <a:endParaRPr lang="en-US"/>
        </a:p>
      </dgm:t>
    </dgm:pt>
    <dgm:pt modelId="{EF6016DB-843A-459B-BEAE-2287FD05D9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Review the Agile Scrum Process and Roles</a:t>
          </a:r>
        </a:p>
      </dgm:t>
    </dgm:pt>
    <dgm:pt modelId="{B12A89AC-7AEE-4174-9B2F-AA963F470EE2}" type="parTrans" cxnId="{E4E8B16D-1675-4ADB-9D8D-8D640664AE9A}">
      <dgm:prSet/>
      <dgm:spPr/>
      <dgm:t>
        <a:bodyPr/>
        <a:lstStyle/>
        <a:p>
          <a:endParaRPr lang="en-US"/>
        </a:p>
      </dgm:t>
    </dgm:pt>
    <dgm:pt modelId="{3E02F5AA-AE60-4394-8F2C-1522FD61CA85}" type="sibTrans" cxnId="{E4E8B16D-1675-4ADB-9D8D-8D640664AE9A}">
      <dgm:prSet/>
      <dgm:spPr/>
      <dgm:t>
        <a:bodyPr/>
        <a:lstStyle/>
        <a:p>
          <a:endParaRPr lang="en-US"/>
        </a:p>
      </dgm:t>
    </dgm:pt>
    <dgm:pt modelId="{E670DC56-7A05-412E-B955-09F32AA9F815}" type="pres">
      <dgm:prSet presAssocID="{A8375A2E-06A2-4E41-BE1C-4C432C434F70}" presName="root" presStyleCnt="0">
        <dgm:presLayoutVars>
          <dgm:dir/>
          <dgm:resizeHandles val="exact"/>
        </dgm:presLayoutVars>
      </dgm:prSet>
      <dgm:spPr/>
    </dgm:pt>
    <dgm:pt modelId="{300F2101-8073-4B2F-810F-243E5F3A4BC8}" type="pres">
      <dgm:prSet presAssocID="{E7160D1F-2C9C-4025-A564-AA45CF8309A8}" presName="compNode" presStyleCnt="0"/>
      <dgm:spPr/>
    </dgm:pt>
    <dgm:pt modelId="{EC689B29-7B3E-4449-810A-6468F543EF06}" type="pres">
      <dgm:prSet presAssocID="{E7160D1F-2C9C-4025-A564-AA45CF8309A8}" presName="bgRect" presStyleLbl="bgShp" presStyleIdx="0" presStyleCnt="3"/>
      <dgm:spPr/>
    </dgm:pt>
    <dgm:pt modelId="{F2E572C3-E581-41BB-9077-38D0F8B48F95}" type="pres">
      <dgm:prSet presAssocID="{E7160D1F-2C9C-4025-A564-AA45CF8309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AA497B7-1822-41E8-AE8D-7EA94049C3CA}" type="pres">
      <dgm:prSet presAssocID="{E7160D1F-2C9C-4025-A564-AA45CF8309A8}" presName="spaceRect" presStyleCnt="0"/>
      <dgm:spPr/>
    </dgm:pt>
    <dgm:pt modelId="{9C6622BE-ACFA-4B94-8A43-950A16B907D4}" type="pres">
      <dgm:prSet presAssocID="{E7160D1F-2C9C-4025-A564-AA45CF8309A8}" presName="parTx" presStyleLbl="revTx" presStyleIdx="0" presStyleCnt="3">
        <dgm:presLayoutVars>
          <dgm:chMax val="0"/>
          <dgm:chPref val="0"/>
        </dgm:presLayoutVars>
      </dgm:prSet>
      <dgm:spPr/>
    </dgm:pt>
    <dgm:pt modelId="{8634185C-8EED-422C-A31B-84D17E82C72D}" type="pres">
      <dgm:prSet presAssocID="{262078AE-4FB2-4E6F-BCD1-7BAA7BD6BA01}" presName="sibTrans" presStyleCnt="0"/>
      <dgm:spPr/>
    </dgm:pt>
    <dgm:pt modelId="{DADA5D3D-9037-4065-9F78-D83D8DB2DA1C}" type="pres">
      <dgm:prSet presAssocID="{4208FA26-5484-46E7-904B-859EA75D6B82}" presName="compNode" presStyleCnt="0"/>
      <dgm:spPr/>
    </dgm:pt>
    <dgm:pt modelId="{9555DF82-BC8A-47D3-A31A-1E675D40F1FC}" type="pres">
      <dgm:prSet presAssocID="{4208FA26-5484-46E7-904B-859EA75D6B82}" presName="bgRect" presStyleLbl="bgShp" presStyleIdx="1" presStyleCnt="3"/>
      <dgm:spPr/>
    </dgm:pt>
    <dgm:pt modelId="{C4602A62-08D4-41B7-92B4-BFFC35A08D1E}" type="pres">
      <dgm:prSet presAssocID="{4208FA26-5484-46E7-904B-859EA75D6B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70D5C3A-80DF-406F-836B-471A2C387D18}" type="pres">
      <dgm:prSet presAssocID="{4208FA26-5484-46E7-904B-859EA75D6B82}" presName="spaceRect" presStyleCnt="0"/>
      <dgm:spPr/>
    </dgm:pt>
    <dgm:pt modelId="{980F3D2D-D271-46DE-8561-34D1470D08C5}" type="pres">
      <dgm:prSet presAssocID="{4208FA26-5484-46E7-904B-859EA75D6B82}" presName="parTx" presStyleLbl="revTx" presStyleIdx="1" presStyleCnt="3">
        <dgm:presLayoutVars>
          <dgm:chMax val="0"/>
          <dgm:chPref val="0"/>
        </dgm:presLayoutVars>
      </dgm:prSet>
      <dgm:spPr/>
    </dgm:pt>
    <dgm:pt modelId="{D66AF498-6471-44FC-BC22-CCB9F0AE23BB}" type="pres">
      <dgm:prSet presAssocID="{9C625128-EA01-404B-877A-C895363BBE6A}" presName="sibTrans" presStyleCnt="0"/>
      <dgm:spPr/>
    </dgm:pt>
    <dgm:pt modelId="{C826ADBD-80FB-49E8-B433-4FC84329F3A9}" type="pres">
      <dgm:prSet presAssocID="{EF6016DB-843A-459B-BEAE-2287FD05D9D9}" presName="compNode" presStyleCnt="0"/>
      <dgm:spPr/>
    </dgm:pt>
    <dgm:pt modelId="{33A777DA-04FA-4D04-875D-10C057D35FF3}" type="pres">
      <dgm:prSet presAssocID="{EF6016DB-843A-459B-BEAE-2287FD05D9D9}" presName="bgRect" presStyleLbl="bgShp" presStyleIdx="2" presStyleCnt="3"/>
      <dgm:spPr/>
    </dgm:pt>
    <dgm:pt modelId="{8ACD514A-56B8-45CB-A546-55D250053457}" type="pres">
      <dgm:prSet presAssocID="{EF6016DB-843A-459B-BEAE-2287FD05D9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6995C53-F9B1-4F99-B45C-3DD2C888EF4B}" type="pres">
      <dgm:prSet presAssocID="{EF6016DB-843A-459B-BEAE-2287FD05D9D9}" presName="spaceRect" presStyleCnt="0"/>
      <dgm:spPr/>
    </dgm:pt>
    <dgm:pt modelId="{6C286973-1589-4CCF-837E-A1D1900FC378}" type="pres">
      <dgm:prSet presAssocID="{EF6016DB-843A-459B-BEAE-2287FD05D9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D4D05D-0DB3-448F-A257-E5907226C517}" srcId="{A8375A2E-06A2-4E41-BE1C-4C432C434F70}" destId="{4208FA26-5484-46E7-904B-859EA75D6B82}" srcOrd="1" destOrd="0" parTransId="{881EACA8-6E7A-4BDB-8AE5-37B246CF309E}" sibTransId="{9C625128-EA01-404B-877A-C895363BBE6A}"/>
    <dgm:cxn modelId="{03EEF24C-8E68-430B-8953-07FCD4FD1461}" type="presOf" srcId="{EF6016DB-843A-459B-BEAE-2287FD05D9D9}" destId="{6C286973-1589-4CCF-837E-A1D1900FC378}" srcOrd="0" destOrd="0" presId="urn:microsoft.com/office/officeart/2018/2/layout/IconVerticalSolidList"/>
    <dgm:cxn modelId="{E4E8B16D-1675-4ADB-9D8D-8D640664AE9A}" srcId="{A8375A2E-06A2-4E41-BE1C-4C432C434F70}" destId="{EF6016DB-843A-459B-BEAE-2287FD05D9D9}" srcOrd="2" destOrd="0" parTransId="{B12A89AC-7AEE-4174-9B2F-AA963F470EE2}" sibTransId="{3E02F5AA-AE60-4394-8F2C-1522FD61CA85}"/>
    <dgm:cxn modelId="{BD9B557C-026C-4A6B-AD99-9DA5FFFEE6B7}" type="presOf" srcId="{E7160D1F-2C9C-4025-A564-AA45CF8309A8}" destId="{9C6622BE-ACFA-4B94-8A43-950A16B907D4}" srcOrd="0" destOrd="0" presId="urn:microsoft.com/office/officeart/2018/2/layout/IconVerticalSolidList"/>
    <dgm:cxn modelId="{2DE631B9-64FA-4D98-A33F-48FE5942E29E}" type="presOf" srcId="{4208FA26-5484-46E7-904B-859EA75D6B82}" destId="{980F3D2D-D271-46DE-8561-34D1470D08C5}" srcOrd="0" destOrd="0" presId="urn:microsoft.com/office/officeart/2018/2/layout/IconVerticalSolidList"/>
    <dgm:cxn modelId="{815291EA-75D6-4202-BA07-07806D55F047}" srcId="{A8375A2E-06A2-4E41-BE1C-4C432C434F70}" destId="{E7160D1F-2C9C-4025-A564-AA45CF8309A8}" srcOrd="0" destOrd="0" parTransId="{8133458C-C4CB-4A43-9F42-8E1A54D41744}" sibTransId="{262078AE-4FB2-4E6F-BCD1-7BAA7BD6BA01}"/>
    <dgm:cxn modelId="{85E5FEFA-1BDA-4F86-BB5A-762F5546A9F9}" type="presOf" srcId="{A8375A2E-06A2-4E41-BE1C-4C432C434F70}" destId="{E670DC56-7A05-412E-B955-09F32AA9F815}" srcOrd="0" destOrd="0" presId="urn:microsoft.com/office/officeart/2018/2/layout/IconVerticalSolidList"/>
    <dgm:cxn modelId="{C2A97716-71D6-4274-B09A-E36FA9221FDE}" type="presParOf" srcId="{E670DC56-7A05-412E-B955-09F32AA9F815}" destId="{300F2101-8073-4B2F-810F-243E5F3A4BC8}" srcOrd="0" destOrd="0" presId="urn:microsoft.com/office/officeart/2018/2/layout/IconVerticalSolidList"/>
    <dgm:cxn modelId="{3D583FFB-97BC-418E-9FC7-1C35C15EB0DE}" type="presParOf" srcId="{300F2101-8073-4B2F-810F-243E5F3A4BC8}" destId="{EC689B29-7B3E-4449-810A-6468F543EF06}" srcOrd="0" destOrd="0" presId="urn:microsoft.com/office/officeart/2018/2/layout/IconVerticalSolidList"/>
    <dgm:cxn modelId="{B4D6639C-45A0-4BEE-9C32-224E7307454F}" type="presParOf" srcId="{300F2101-8073-4B2F-810F-243E5F3A4BC8}" destId="{F2E572C3-E581-41BB-9077-38D0F8B48F95}" srcOrd="1" destOrd="0" presId="urn:microsoft.com/office/officeart/2018/2/layout/IconVerticalSolidList"/>
    <dgm:cxn modelId="{9670CF6D-6707-4C3D-AE2F-5C5942AA6576}" type="presParOf" srcId="{300F2101-8073-4B2F-810F-243E5F3A4BC8}" destId="{CAA497B7-1822-41E8-AE8D-7EA94049C3CA}" srcOrd="2" destOrd="0" presId="urn:microsoft.com/office/officeart/2018/2/layout/IconVerticalSolidList"/>
    <dgm:cxn modelId="{03557984-EC75-4940-9513-5D928FC2F561}" type="presParOf" srcId="{300F2101-8073-4B2F-810F-243E5F3A4BC8}" destId="{9C6622BE-ACFA-4B94-8A43-950A16B907D4}" srcOrd="3" destOrd="0" presId="urn:microsoft.com/office/officeart/2018/2/layout/IconVerticalSolidList"/>
    <dgm:cxn modelId="{7B4E5A2B-8331-4B63-B1CF-1FDC5B1C2648}" type="presParOf" srcId="{E670DC56-7A05-412E-B955-09F32AA9F815}" destId="{8634185C-8EED-422C-A31B-84D17E82C72D}" srcOrd="1" destOrd="0" presId="urn:microsoft.com/office/officeart/2018/2/layout/IconVerticalSolidList"/>
    <dgm:cxn modelId="{3E28FA72-7972-41F5-BB60-37432CEFAE18}" type="presParOf" srcId="{E670DC56-7A05-412E-B955-09F32AA9F815}" destId="{DADA5D3D-9037-4065-9F78-D83D8DB2DA1C}" srcOrd="2" destOrd="0" presId="urn:microsoft.com/office/officeart/2018/2/layout/IconVerticalSolidList"/>
    <dgm:cxn modelId="{7CF09369-F0D9-4C95-B09C-906AC127F9DF}" type="presParOf" srcId="{DADA5D3D-9037-4065-9F78-D83D8DB2DA1C}" destId="{9555DF82-BC8A-47D3-A31A-1E675D40F1FC}" srcOrd="0" destOrd="0" presId="urn:microsoft.com/office/officeart/2018/2/layout/IconVerticalSolidList"/>
    <dgm:cxn modelId="{365D45DB-9A29-44F6-B786-9068E19D5CF4}" type="presParOf" srcId="{DADA5D3D-9037-4065-9F78-D83D8DB2DA1C}" destId="{C4602A62-08D4-41B7-92B4-BFFC35A08D1E}" srcOrd="1" destOrd="0" presId="urn:microsoft.com/office/officeart/2018/2/layout/IconVerticalSolidList"/>
    <dgm:cxn modelId="{7E32C717-5EAA-49EE-971F-48A169CCB84E}" type="presParOf" srcId="{DADA5D3D-9037-4065-9F78-D83D8DB2DA1C}" destId="{270D5C3A-80DF-406F-836B-471A2C387D18}" srcOrd="2" destOrd="0" presId="urn:microsoft.com/office/officeart/2018/2/layout/IconVerticalSolidList"/>
    <dgm:cxn modelId="{274AB865-8A06-4CC7-A87E-F731961E72D3}" type="presParOf" srcId="{DADA5D3D-9037-4065-9F78-D83D8DB2DA1C}" destId="{980F3D2D-D271-46DE-8561-34D1470D08C5}" srcOrd="3" destOrd="0" presId="urn:microsoft.com/office/officeart/2018/2/layout/IconVerticalSolidList"/>
    <dgm:cxn modelId="{2684E6A8-00B7-4EEC-B79F-511DA75E11AA}" type="presParOf" srcId="{E670DC56-7A05-412E-B955-09F32AA9F815}" destId="{D66AF498-6471-44FC-BC22-CCB9F0AE23BB}" srcOrd="3" destOrd="0" presId="urn:microsoft.com/office/officeart/2018/2/layout/IconVerticalSolidList"/>
    <dgm:cxn modelId="{640A5568-6E20-4349-94EA-72D51F66658B}" type="presParOf" srcId="{E670DC56-7A05-412E-B955-09F32AA9F815}" destId="{C826ADBD-80FB-49E8-B433-4FC84329F3A9}" srcOrd="4" destOrd="0" presId="urn:microsoft.com/office/officeart/2018/2/layout/IconVerticalSolidList"/>
    <dgm:cxn modelId="{E04E66F8-28A2-4CEC-AED5-C73E3444B7B8}" type="presParOf" srcId="{C826ADBD-80FB-49E8-B433-4FC84329F3A9}" destId="{33A777DA-04FA-4D04-875D-10C057D35FF3}" srcOrd="0" destOrd="0" presId="urn:microsoft.com/office/officeart/2018/2/layout/IconVerticalSolidList"/>
    <dgm:cxn modelId="{7C69E668-E460-475A-B8D2-80CD48CAB501}" type="presParOf" srcId="{C826ADBD-80FB-49E8-B433-4FC84329F3A9}" destId="{8ACD514A-56B8-45CB-A546-55D250053457}" srcOrd="1" destOrd="0" presId="urn:microsoft.com/office/officeart/2018/2/layout/IconVerticalSolidList"/>
    <dgm:cxn modelId="{80926A7B-8B52-4A7F-8F46-7BE759F74489}" type="presParOf" srcId="{C826ADBD-80FB-49E8-B433-4FC84329F3A9}" destId="{B6995C53-F9B1-4F99-B45C-3DD2C888EF4B}" srcOrd="2" destOrd="0" presId="urn:microsoft.com/office/officeart/2018/2/layout/IconVerticalSolidList"/>
    <dgm:cxn modelId="{F4DC613D-A985-4879-85CB-21C5E33A7D25}" type="presParOf" srcId="{C826ADBD-80FB-49E8-B433-4FC84329F3A9}" destId="{6C286973-1589-4CCF-837E-A1D1900FC3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5B544-CECF-4176-B479-78E478ABF1F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2138B-19BB-4292-89EB-54E1418DF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project management used for software development = Waterfall Method</a:t>
          </a:r>
        </a:p>
      </dgm:t>
    </dgm:pt>
    <dgm:pt modelId="{895018EA-8F92-4EB0-96D8-A34881FEA4DF}" type="parTrans" cxnId="{D3EE99A2-0D50-43D4-9AF6-083D74ED8F06}">
      <dgm:prSet/>
      <dgm:spPr/>
      <dgm:t>
        <a:bodyPr/>
        <a:lstStyle/>
        <a:p>
          <a:endParaRPr lang="en-US"/>
        </a:p>
      </dgm:t>
    </dgm:pt>
    <dgm:pt modelId="{6B9E20A7-46C0-4691-8100-40B46C586B94}" type="sibTrans" cxnId="{D3EE99A2-0D50-43D4-9AF6-083D74ED8F06}">
      <dgm:prSet/>
      <dgm:spPr/>
      <dgm:t>
        <a:bodyPr/>
        <a:lstStyle/>
        <a:p>
          <a:endParaRPr lang="en-US"/>
        </a:p>
      </dgm:t>
    </dgm:pt>
    <dgm:pt modelId="{A776768D-2D28-4D2F-8301-706936A4A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</a:t>
          </a:r>
        </a:p>
      </dgm:t>
    </dgm:pt>
    <dgm:pt modelId="{F267F245-4E72-4EA7-BB48-EF9CABF28A42}" type="parTrans" cxnId="{2BE9A038-9B24-4B43-BCC5-BB0025C0D6E1}">
      <dgm:prSet/>
      <dgm:spPr/>
      <dgm:t>
        <a:bodyPr/>
        <a:lstStyle/>
        <a:p>
          <a:endParaRPr lang="en-US"/>
        </a:p>
      </dgm:t>
    </dgm:pt>
    <dgm:pt modelId="{A375DF4C-B0AA-466C-9180-453F6F423BE5}" type="sibTrans" cxnId="{2BE9A038-9B24-4B43-BCC5-BB0025C0D6E1}">
      <dgm:prSet/>
      <dgm:spPr/>
      <dgm:t>
        <a:bodyPr/>
        <a:lstStyle/>
        <a:p>
          <a:endParaRPr lang="en-US"/>
        </a:p>
      </dgm:t>
    </dgm:pt>
    <dgm:pt modelId="{BC0BEF14-150E-4626-AD70-C7F998B140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</a:t>
          </a:r>
        </a:p>
      </dgm:t>
    </dgm:pt>
    <dgm:pt modelId="{5ED57867-6DE4-4CA1-A22D-4D18D69D56A0}" type="parTrans" cxnId="{2829C073-FDAB-4CE8-92E0-8999BDA23640}">
      <dgm:prSet/>
      <dgm:spPr/>
      <dgm:t>
        <a:bodyPr/>
        <a:lstStyle/>
        <a:p>
          <a:endParaRPr lang="en-US"/>
        </a:p>
      </dgm:t>
    </dgm:pt>
    <dgm:pt modelId="{3299E3D5-8699-4E3B-9520-0AF3B4E16E39}" type="sibTrans" cxnId="{2829C073-FDAB-4CE8-92E0-8999BDA23640}">
      <dgm:prSet/>
      <dgm:spPr/>
      <dgm:t>
        <a:bodyPr/>
        <a:lstStyle/>
        <a:p>
          <a:endParaRPr lang="en-US"/>
        </a:p>
      </dgm:t>
    </dgm:pt>
    <dgm:pt modelId="{5F1B8947-88F0-4199-B0B5-A720F879F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</a:t>
          </a:r>
        </a:p>
      </dgm:t>
    </dgm:pt>
    <dgm:pt modelId="{1A13ACE9-0D96-4BE9-B64C-25F71B792193}" type="parTrans" cxnId="{9BBC0F53-D626-4FF9-A740-226DFF88FF4F}">
      <dgm:prSet/>
      <dgm:spPr/>
      <dgm:t>
        <a:bodyPr/>
        <a:lstStyle/>
        <a:p>
          <a:endParaRPr lang="en-US"/>
        </a:p>
      </dgm:t>
    </dgm:pt>
    <dgm:pt modelId="{8AE89D5F-C6FF-4D8D-BB61-C4C5339720DC}" type="sibTrans" cxnId="{9BBC0F53-D626-4FF9-A740-226DFF88FF4F}">
      <dgm:prSet/>
      <dgm:spPr/>
      <dgm:t>
        <a:bodyPr/>
        <a:lstStyle/>
        <a:p>
          <a:endParaRPr lang="en-US"/>
        </a:p>
      </dgm:t>
    </dgm:pt>
    <dgm:pt modelId="{6341592B-2E0B-4793-8638-482A544DE5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Verification</a:t>
          </a:r>
        </a:p>
      </dgm:t>
    </dgm:pt>
    <dgm:pt modelId="{E3313951-21E9-4B91-8E60-8AAD8CF0A426}" type="parTrans" cxnId="{A2D09CCA-302D-45D7-8869-2B7E5114C4A3}">
      <dgm:prSet/>
      <dgm:spPr/>
      <dgm:t>
        <a:bodyPr/>
        <a:lstStyle/>
        <a:p>
          <a:endParaRPr lang="en-US"/>
        </a:p>
      </dgm:t>
    </dgm:pt>
    <dgm:pt modelId="{69B3F736-1913-41FB-B786-291D5D541957}" type="sibTrans" cxnId="{A2D09CCA-302D-45D7-8869-2B7E5114C4A3}">
      <dgm:prSet/>
      <dgm:spPr/>
      <dgm:t>
        <a:bodyPr/>
        <a:lstStyle/>
        <a:p>
          <a:endParaRPr lang="en-US"/>
        </a:p>
      </dgm:t>
    </dgm:pt>
    <dgm:pt modelId="{C903626B-0C78-40AE-AF65-7AEBF69A8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Maintenance</a:t>
          </a:r>
        </a:p>
      </dgm:t>
    </dgm:pt>
    <dgm:pt modelId="{56D6452A-5D55-4D6C-981D-BF61BC21CC9B}" type="parTrans" cxnId="{992DED09-EEA2-46CA-BBA1-222355D34DA2}">
      <dgm:prSet/>
      <dgm:spPr/>
      <dgm:t>
        <a:bodyPr/>
        <a:lstStyle/>
        <a:p>
          <a:endParaRPr lang="en-US"/>
        </a:p>
      </dgm:t>
    </dgm:pt>
    <dgm:pt modelId="{78492412-112A-475B-839B-80677A1C195B}" type="sibTrans" cxnId="{992DED09-EEA2-46CA-BBA1-222355D34DA2}">
      <dgm:prSet/>
      <dgm:spPr/>
      <dgm:t>
        <a:bodyPr/>
        <a:lstStyle/>
        <a:p>
          <a:endParaRPr lang="en-US"/>
        </a:p>
      </dgm:t>
    </dgm:pt>
    <dgm:pt modelId="{CE6D1392-D30E-4A49-9E5A-16D644A11FB3}" type="pres">
      <dgm:prSet presAssocID="{BD45B544-CECF-4176-B479-78E478ABF1F7}" presName="root" presStyleCnt="0">
        <dgm:presLayoutVars>
          <dgm:dir/>
          <dgm:resizeHandles val="exact"/>
        </dgm:presLayoutVars>
      </dgm:prSet>
      <dgm:spPr/>
    </dgm:pt>
    <dgm:pt modelId="{16DE9F6B-8CEA-4196-BA6D-24386235C920}" type="pres">
      <dgm:prSet presAssocID="{9602138B-19BB-4292-89EB-54E1418DF9E5}" presName="compNode" presStyleCnt="0"/>
      <dgm:spPr/>
    </dgm:pt>
    <dgm:pt modelId="{B8978C98-7632-4687-9518-219C70A51EDC}" type="pres">
      <dgm:prSet presAssocID="{9602138B-19BB-4292-89EB-54E1418DF9E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2330F6-4525-4188-98F3-240C22FDAF54}" type="pres">
      <dgm:prSet presAssocID="{9602138B-19BB-4292-89EB-54E1418DF9E5}" presName="spaceRect" presStyleCnt="0"/>
      <dgm:spPr/>
    </dgm:pt>
    <dgm:pt modelId="{B3964DED-0BBC-49A8-96B2-73ABCC13163D}" type="pres">
      <dgm:prSet presAssocID="{9602138B-19BB-4292-89EB-54E1418DF9E5}" presName="textRect" presStyleLbl="revTx" presStyleIdx="0" presStyleCnt="6">
        <dgm:presLayoutVars>
          <dgm:chMax val="1"/>
          <dgm:chPref val="1"/>
        </dgm:presLayoutVars>
      </dgm:prSet>
      <dgm:spPr/>
    </dgm:pt>
    <dgm:pt modelId="{D9D4FB36-CE9B-4CC0-9C7E-5A61363CF420}" type="pres">
      <dgm:prSet presAssocID="{6B9E20A7-46C0-4691-8100-40B46C586B94}" presName="sibTrans" presStyleCnt="0"/>
      <dgm:spPr/>
    </dgm:pt>
    <dgm:pt modelId="{45FA251F-E7AC-4515-B03F-9D0CD8D21761}" type="pres">
      <dgm:prSet presAssocID="{A776768D-2D28-4D2F-8301-706936A4AA61}" presName="compNode" presStyleCnt="0"/>
      <dgm:spPr/>
    </dgm:pt>
    <dgm:pt modelId="{ABE3DC91-65D9-45E9-B138-5EE475D77539}" type="pres">
      <dgm:prSet presAssocID="{A776768D-2D28-4D2F-8301-706936A4AA6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C035126-B598-4589-9164-5E6F6FF79679}" type="pres">
      <dgm:prSet presAssocID="{A776768D-2D28-4D2F-8301-706936A4AA61}" presName="spaceRect" presStyleCnt="0"/>
      <dgm:spPr/>
    </dgm:pt>
    <dgm:pt modelId="{0E456646-1C04-4751-BBDF-05F6C8E22557}" type="pres">
      <dgm:prSet presAssocID="{A776768D-2D28-4D2F-8301-706936A4AA61}" presName="textRect" presStyleLbl="revTx" presStyleIdx="1" presStyleCnt="6">
        <dgm:presLayoutVars>
          <dgm:chMax val="1"/>
          <dgm:chPref val="1"/>
        </dgm:presLayoutVars>
      </dgm:prSet>
      <dgm:spPr/>
    </dgm:pt>
    <dgm:pt modelId="{5005D91C-9ED3-481D-B266-E582FB410498}" type="pres">
      <dgm:prSet presAssocID="{A375DF4C-B0AA-466C-9180-453F6F423BE5}" presName="sibTrans" presStyleCnt="0"/>
      <dgm:spPr/>
    </dgm:pt>
    <dgm:pt modelId="{C8D9F8E1-15FD-4905-BD46-CFF8C7CFB5ED}" type="pres">
      <dgm:prSet presAssocID="{BC0BEF14-150E-4626-AD70-C7F998B140A1}" presName="compNode" presStyleCnt="0"/>
      <dgm:spPr/>
    </dgm:pt>
    <dgm:pt modelId="{0F2AD889-3505-43BC-8E01-FE7E742244E9}" type="pres">
      <dgm:prSet presAssocID="{BC0BEF14-150E-4626-AD70-C7F998B140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6927579E-F34C-4672-BFA5-784AABB9A6C3}" type="pres">
      <dgm:prSet presAssocID="{BC0BEF14-150E-4626-AD70-C7F998B140A1}" presName="spaceRect" presStyleCnt="0"/>
      <dgm:spPr/>
    </dgm:pt>
    <dgm:pt modelId="{CF65C477-46D2-48C9-BE3E-AC7AC7D2D7EC}" type="pres">
      <dgm:prSet presAssocID="{BC0BEF14-150E-4626-AD70-C7F998B140A1}" presName="textRect" presStyleLbl="revTx" presStyleIdx="2" presStyleCnt="6">
        <dgm:presLayoutVars>
          <dgm:chMax val="1"/>
          <dgm:chPref val="1"/>
        </dgm:presLayoutVars>
      </dgm:prSet>
      <dgm:spPr/>
    </dgm:pt>
    <dgm:pt modelId="{95501E0A-55D3-47BF-8144-E2F1E20C3649}" type="pres">
      <dgm:prSet presAssocID="{3299E3D5-8699-4E3B-9520-0AF3B4E16E39}" presName="sibTrans" presStyleCnt="0"/>
      <dgm:spPr/>
    </dgm:pt>
    <dgm:pt modelId="{726FC19C-8565-4E59-8475-9AF97A4ADD69}" type="pres">
      <dgm:prSet presAssocID="{5F1B8947-88F0-4199-B0B5-A720F879FC19}" presName="compNode" presStyleCnt="0"/>
      <dgm:spPr/>
    </dgm:pt>
    <dgm:pt modelId="{03DDDA89-537F-40A3-BA54-10CF8DA9C3DD}" type="pres">
      <dgm:prSet presAssocID="{5F1B8947-88F0-4199-B0B5-A720F879FC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E5C1105-A942-477E-A185-39E1344320AA}" type="pres">
      <dgm:prSet presAssocID="{5F1B8947-88F0-4199-B0B5-A720F879FC19}" presName="spaceRect" presStyleCnt="0"/>
      <dgm:spPr/>
    </dgm:pt>
    <dgm:pt modelId="{FA945952-1A6D-4130-83AB-276368C48DA8}" type="pres">
      <dgm:prSet presAssocID="{5F1B8947-88F0-4199-B0B5-A720F879FC19}" presName="textRect" presStyleLbl="revTx" presStyleIdx="3" presStyleCnt="6">
        <dgm:presLayoutVars>
          <dgm:chMax val="1"/>
          <dgm:chPref val="1"/>
        </dgm:presLayoutVars>
      </dgm:prSet>
      <dgm:spPr/>
    </dgm:pt>
    <dgm:pt modelId="{7D541E23-A01C-4598-8B40-0F9C03734F85}" type="pres">
      <dgm:prSet presAssocID="{8AE89D5F-C6FF-4D8D-BB61-C4C5339720DC}" presName="sibTrans" presStyleCnt="0"/>
      <dgm:spPr/>
    </dgm:pt>
    <dgm:pt modelId="{2FED1D91-BB42-4BFE-8B23-1C7AE4236FE8}" type="pres">
      <dgm:prSet presAssocID="{6341592B-2E0B-4793-8638-482A544DE571}" presName="compNode" presStyleCnt="0"/>
      <dgm:spPr/>
    </dgm:pt>
    <dgm:pt modelId="{C5A503DD-F97E-4020-BFB5-C404803D645C}" type="pres">
      <dgm:prSet presAssocID="{6341592B-2E0B-4793-8638-482A544DE5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81BD357-E800-4477-BB57-81D35C18473F}" type="pres">
      <dgm:prSet presAssocID="{6341592B-2E0B-4793-8638-482A544DE571}" presName="spaceRect" presStyleCnt="0"/>
      <dgm:spPr/>
    </dgm:pt>
    <dgm:pt modelId="{78C28106-E297-4C81-902B-AAA09B16BBBF}" type="pres">
      <dgm:prSet presAssocID="{6341592B-2E0B-4793-8638-482A544DE571}" presName="textRect" presStyleLbl="revTx" presStyleIdx="4" presStyleCnt="6">
        <dgm:presLayoutVars>
          <dgm:chMax val="1"/>
          <dgm:chPref val="1"/>
        </dgm:presLayoutVars>
      </dgm:prSet>
      <dgm:spPr/>
    </dgm:pt>
    <dgm:pt modelId="{D2591686-C568-47C8-8BE0-772C8C9A0193}" type="pres">
      <dgm:prSet presAssocID="{69B3F736-1913-41FB-B786-291D5D541957}" presName="sibTrans" presStyleCnt="0"/>
      <dgm:spPr/>
    </dgm:pt>
    <dgm:pt modelId="{E87D83BB-098D-43CE-8290-DBBE50C34798}" type="pres">
      <dgm:prSet presAssocID="{C903626B-0C78-40AE-AF65-7AEBF69A87AB}" presName="compNode" presStyleCnt="0"/>
      <dgm:spPr/>
    </dgm:pt>
    <dgm:pt modelId="{935B7F69-1933-4FE3-AB10-77813B98D9B3}" type="pres">
      <dgm:prSet presAssocID="{C903626B-0C78-40AE-AF65-7AEBF69A87A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rewdriver"/>
        </a:ext>
      </dgm:extLst>
    </dgm:pt>
    <dgm:pt modelId="{8658FE7C-DCB1-4C60-A386-D7955742F3CB}" type="pres">
      <dgm:prSet presAssocID="{C903626B-0C78-40AE-AF65-7AEBF69A87AB}" presName="spaceRect" presStyleCnt="0"/>
      <dgm:spPr/>
    </dgm:pt>
    <dgm:pt modelId="{C34BF91C-0BBA-4AE3-9793-81B88B4BFF1D}" type="pres">
      <dgm:prSet presAssocID="{C903626B-0C78-40AE-AF65-7AEBF69A87A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92DED09-EEA2-46CA-BBA1-222355D34DA2}" srcId="{BD45B544-CECF-4176-B479-78E478ABF1F7}" destId="{C903626B-0C78-40AE-AF65-7AEBF69A87AB}" srcOrd="5" destOrd="0" parTransId="{56D6452A-5D55-4D6C-981D-BF61BC21CC9B}" sibTransId="{78492412-112A-475B-839B-80677A1C195B}"/>
    <dgm:cxn modelId="{2BE9A038-9B24-4B43-BCC5-BB0025C0D6E1}" srcId="{BD45B544-CECF-4176-B479-78E478ABF1F7}" destId="{A776768D-2D28-4D2F-8301-706936A4AA61}" srcOrd="1" destOrd="0" parTransId="{F267F245-4E72-4EA7-BB48-EF9CABF28A42}" sibTransId="{A375DF4C-B0AA-466C-9180-453F6F423BE5}"/>
    <dgm:cxn modelId="{B13CEE6E-A16B-4581-8C83-465A3FC0AFE3}" type="presOf" srcId="{C903626B-0C78-40AE-AF65-7AEBF69A87AB}" destId="{C34BF91C-0BBA-4AE3-9793-81B88B4BFF1D}" srcOrd="0" destOrd="0" presId="urn:microsoft.com/office/officeart/2018/2/layout/IconLabelList"/>
    <dgm:cxn modelId="{9BBC0F53-D626-4FF9-A740-226DFF88FF4F}" srcId="{BD45B544-CECF-4176-B479-78E478ABF1F7}" destId="{5F1B8947-88F0-4199-B0B5-A720F879FC19}" srcOrd="3" destOrd="0" parTransId="{1A13ACE9-0D96-4BE9-B64C-25F71B792193}" sibTransId="{8AE89D5F-C6FF-4D8D-BB61-C4C5339720DC}"/>
    <dgm:cxn modelId="{2829C073-FDAB-4CE8-92E0-8999BDA23640}" srcId="{BD45B544-CECF-4176-B479-78E478ABF1F7}" destId="{BC0BEF14-150E-4626-AD70-C7F998B140A1}" srcOrd="2" destOrd="0" parTransId="{5ED57867-6DE4-4CA1-A22D-4D18D69D56A0}" sibTransId="{3299E3D5-8699-4E3B-9520-0AF3B4E16E39}"/>
    <dgm:cxn modelId="{4CFC087C-290E-4DE8-9806-67BFEE5DCDC0}" type="presOf" srcId="{6341592B-2E0B-4793-8638-482A544DE571}" destId="{78C28106-E297-4C81-902B-AAA09B16BBBF}" srcOrd="0" destOrd="0" presId="urn:microsoft.com/office/officeart/2018/2/layout/IconLabelList"/>
    <dgm:cxn modelId="{C293F68B-36BD-4E09-97CA-BC5894500EC8}" type="presOf" srcId="{A776768D-2D28-4D2F-8301-706936A4AA61}" destId="{0E456646-1C04-4751-BBDF-05F6C8E22557}" srcOrd="0" destOrd="0" presId="urn:microsoft.com/office/officeart/2018/2/layout/IconLabelList"/>
    <dgm:cxn modelId="{3FAB7E9C-6BA2-4B68-8C19-82081FB4900A}" type="presOf" srcId="{9602138B-19BB-4292-89EB-54E1418DF9E5}" destId="{B3964DED-0BBC-49A8-96B2-73ABCC13163D}" srcOrd="0" destOrd="0" presId="urn:microsoft.com/office/officeart/2018/2/layout/IconLabelList"/>
    <dgm:cxn modelId="{D3EE99A2-0D50-43D4-9AF6-083D74ED8F06}" srcId="{BD45B544-CECF-4176-B479-78E478ABF1F7}" destId="{9602138B-19BB-4292-89EB-54E1418DF9E5}" srcOrd="0" destOrd="0" parTransId="{895018EA-8F92-4EB0-96D8-A34881FEA4DF}" sibTransId="{6B9E20A7-46C0-4691-8100-40B46C586B94}"/>
    <dgm:cxn modelId="{269C75AE-D165-4A24-9666-461514419410}" type="presOf" srcId="{5F1B8947-88F0-4199-B0B5-A720F879FC19}" destId="{FA945952-1A6D-4130-83AB-276368C48DA8}" srcOrd="0" destOrd="0" presId="urn:microsoft.com/office/officeart/2018/2/layout/IconLabelList"/>
    <dgm:cxn modelId="{5A6C32BC-DDF0-4A8F-B697-8D5505F5E060}" type="presOf" srcId="{BC0BEF14-150E-4626-AD70-C7F998B140A1}" destId="{CF65C477-46D2-48C9-BE3E-AC7AC7D2D7EC}" srcOrd="0" destOrd="0" presId="urn:microsoft.com/office/officeart/2018/2/layout/IconLabelList"/>
    <dgm:cxn modelId="{FBF6C3BD-9F7D-45AB-BD06-7F2A7BA1DBFC}" type="presOf" srcId="{BD45B544-CECF-4176-B479-78E478ABF1F7}" destId="{CE6D1392-D30E-4A49-9E5A-16D644A11FB3}" srcOrd="0" destOrd="0" presId="urn:microsoft.com/office/officeart/2018/2/layout/IconLabelList"/>
    <dgm:cxn modelId="{A2D09CCA-302D-45D7-8869-2B7E5114C4A3}" srcId="{BD45B544-CECF-4176-B479-78E478ABF1F7}" destId="{6341592B-2E0B-4793-8638-482A544DE571}" srcOrd="4" destOrd="0" parTransId="{E3313951-21E9-4B91-8E60-8AAD8CF0A426}" sibTransId="{69B3F736-1913-41FB-B786-291D5D541957}"/>
    <dgm:cxn modelId="{4D742388-4E3B-4FBE-84FF-13829EF137EA}" type="presParOf" srcId="{CE6D1392-D30E-4A49-9E5A-16D644A11FB3}" destId="{16DE9F6B-8CEA-4196-BA6D-24386235C920}" srcOrd="0" destOrd="0" presId="urn:microsoft.com/office/officeart/2018/2/layout/IconLabelList"/>
    <dgm:cxn modelId="{859BDF45-5286-43BC-BD24-D456CE96F1A4}" type="presParOf" srcId="{16DE9F6B-8CEA-4196-BA6D-24386235C920}" destId="{B8978C98-7632-4687-9518-219C70A51EDC}" srcOrd="0" destOrd="0" presId="urn:microsoft.com/office/officeart/2018/2/layout/IconLabelList"/>
    <dgm:cxn modelId="{D748B1AA-EB6B-477B-9B0D-DE66E6AEFB02}" type="presParOf" srcId="{16DE9F6B-8CEA-4196-BA6D-24386235C920}" destId="{B42330F6-4525-4188-98F3-240C22FDAF54}" srcOrd="1" destOrd="0" presId="urn:microsoft.com/office/officeart/2018/2/layout/IconLabelList"/>
    <dgm:cxn modelId="{4ED2FDA9-7922-4CDC-9DB5-B77F0402E454}" type="presParOf" srcId="{16DE9F6B-8CEA-4196-BA6D-24386235C920}" destId="{B3964DED-0BBC-49A8-96B2-73ABCC13163D}" srcOrd="2" destOrd="0" presId="urn:microsoft.com/office/officeart/2018/2/layout/IconLabelList"/>
    <dgm:cxn modelId="{43B98E8E-2813-4C4B-A52A-EC7DF4F4F970}" type="presParOf" srcId="{CE6D1392-D30E-4A49-9E5A-16D644A11FB3}" destId="{D9D4FB36-CE9B-4CC0-9C7E-5A61363CF420}" srcOrd="1" destOrd="0" presId="urn:microsoft.com/office/officeart/2018/2/layout/IconLabelList"/>
    <dgm:cxn modelId="{97D1FC5E-96D9-4414-9EA2-715E3B90C52E}" type="presParOf" srcId="{CE6D1392-D30E-4A49-9E5A-16D644A11FB3}" destId="{45FA251F-E7AC-4515-B03F-9D0CD8D21761}" srcOrd="2" destOrd="0" presId="urn:microsoft.com/office/officeart/2018/2/layout/IconLabelList"/>
    <dgm:cxn modelId="{418A1EA6-16C9-4DE4-8F72-FB700ECB3462}" type="presParOf" srcId="{45FA251F-E7AC-4515-B03F-9D0CD8D21761}" destId="{ABE3DC91-65D9-45E9-B138-5EE475D77539}" srcOrd="0" destOrd="0" presId="urn:microsoft.com/office/officeart/2018/2/layout/IconLabelList"/>
    <dgm:cxn modelId="{672C2F32-699C-40B4-BB0F-CE964A68B186}" type="presParOf" srcId="{45FA251F-E7AC-4515-B03F-9D0CD8D21761}" destId="{8C035126-B598-4589-9164-5E6F6FF79679}" srcOrd="1" destOrd="0" presId="urn:microsoft.com/office/officeart/2018/2/layout/IconLabelList"/>
    <dgm:cxn modelId="{37095764-C683-4BCC-8BE1-FACAE8F7C54F}" type="presParOf" srcId="{45FA251F-E7AC-4515-B03F-9D0CD8D21761}" destId="{0E456646-1C04-4751-BBDF-05F6C8E22557}" srcOrd="2" destOrd="0" presId="urn:microsoft.com/office/officeart/2018/2/layout/IconLabelList"/>
    <dgm:cxn modelId="{8FCF3F61-F78C-4D0D-8833-9B2A119658F9}" type="presParOf" srcId="{CE6D1392-D30E-4A49-9E5A-16D644A11FB3}" destId="{5005D91C-9ED3-481D-B266-E582FB410498}" srcOrd="3" destOrd="0" presId="urn:microsoft.com/office/officeart/2018/2/layout/IconLabelList"/>
    <dgm:cxn modelId="{E3400474-5974-4F9C-B385-F906370BAB94}" type="presParOf" srcId="{CE6D1392-D30E-4A49-9E5A-16D644A11FB3}" destId="{C8D9F8E1-15FD-4905-BD46-CFF8C7CFB5ED}" srcOrd="4" destOrd="0" presId="urn:microsoft.com/office/officeart/2018/2/layout/IconLabelList"/>
    <dgm:cxn modelId="{E5E8EA3B-875D-4422-BAB3-6628780D4CB3}" type="presParOf" srcId="{C8D9F8E1-15FD-4905-BD46-CFF8C7CFB5ED}" destId="{0F2AD889-3505-43BC-8E01-FE7E742244E9}" srcOrd="0" destOrd="0" presId="urn:microsoft.com/office/officeart/2018/2/layout/IconLabelList"/>
    <dgm:cxn modelId="{2D1DDC5A-6E86-45BB-B643-DD104BCAC19F}" type="presParOf" srcId="{C8D9F8E1-15FD-4905-BD46-CFF8C7CFB5ED}" destId="{6927579E-F34C-4672-BFA5-784AABB9A6C3}" srcOrd="1" destOrd="0" presId="urn:microsoft.com/office/officeart/2018/2/layout/IconLabelList"/>
    <dgm:cxn modelId="{42B47DD6-6546-47EF-B2F8-B2755CCDC35F}" type="presParOf" srcId="{C8D9F8E1-15FD-4905-BD46-CFF8C7CFB5ED}" destId="{CF65C477-46D2-48C9-BE3E-AC7AC7D2D7EC}" srcOrd="2" destOrd="0" presId="urn:microsoft.com/office/officeart/2018/2/layout/IconLabelList"/>
    <dgm:cxn modelId="{9E2B36C4-13E8-4302-B557-2B4FF2B06670}" type="presParOf" srcId="{CE6D1392-D30E-4A49-9E5A-16D644A11FB3}" destId="{95501E0A-55D3-47BF-8144-E2F1E20C3649}" srcOrd="5" destOrd="0" presId="urn:microsoft.com/office/officeart/2018/2/layout/IconLabelList"/>
    <dgm:cxn modelId="{9DFBF9FC-0349-4ACE-921F-40886081F73B}" type="presParOf" srcId="{CE6D1392-D30E-4A49-9E5A-16D644A11FB3}" destId="{726FC19C-8565-4E59-8475-9AF97A4ADD69}" srcOrd="6" destOrd="0" presId="urn:microsoft.com/office/officeart/2018/2/layout/IconLabelList"/>
    <dgm:cxn modelId="{67610DFA-3C5F-4144-B721-31F6823C6494}" type="presParOf" srcId="{726FC19C-8565-4E59-8475-9AF97A4ADD69}" destId="{03DDDA89-537F-40A3-BA54-10CF8DA9C3DD}" srcOrd="0" destOrd="0" presId="urn:microsoft.com/office/officeart/2018/2/layout/IconLabelList"/>
    <dgm:cxn modelId="{65B15B24-DCC8-44BA-A120-947665F73623}" type="presParOf" srcId="{726FC19C-8565-4E59-8475-9AF97A4ADD69}" destId="{6E5C1105-A942-477E-A185-39E1344320AA}" srcOrd="1" destOrd="0" presId="urn:microsoft.com/office/officeart/2018/2/layout/IconLabelList"/>
    <dgm:cxn modelId="{9E9737F0-1334-4345-816B-7D772D856C0C}" type="presParOf" srcId="{726FC19C-8565-4E59-8475-9AF97A4ADD69}" destId="{FA945952-1A6D-4130-83AB-276368C48DA8}" srcOrd="2" destOrd="0" presId="urn:microsoft.com/office/officeart/2018/2/layout/IconLabelList"/>
    <dgm:cxn modelId="{26158576-AC77-4D54-8827-EC8D218422FD}" type="presParOf" srcId="{CE6D1392-D30E-4A49-9E5A-16D644A11FB3}" destId="{7D541E23-A01C-4598-8B40-0F9C03734F85}" srcOrd="7" destOrd="0" presId="urn:microsoft.com/office/officeart/2018/2/layout/IconLabelList"/>
    <dgm:cxn modelId="{8AEA7CDF-3614-4DFA-B1E1-3A840A5C9B3E}" type="presParOf" srcId="{CE6D1392-D30E-4A49-9E5A-16D644A11FB3}" destId="{2FED1D91-BB42-4BFE-8B23-1C7AE4236FE8}" srcOrd="8" destOrd="0" presId="urn:microsoft.com/office/officeart/2018/2/layout/IconLabelList"/>
    <dgm:cxn modelId="{E6D9BDA6-B1FE-4502-9368-68B48A01AD7D}" type="presParOf" srcId="{2FED1D91-BB42-4BFE-8B23-1C7AE4236FE8}" destId="{C5A503DD-F97E-4020-BFB5-C404803D645C}" srcOrd="0" destOrd="0" presId="urn:microsoft.com/office/officeart/2018/2/layout/IconLabelList"/>
    <dgm:cxn modelId="{189AB5B7-4187-471C-9280-624FE5D2DDC0}" type="presParOf" srcId="{2FED1D91-BB42-4BFE-8B23-1C7AE4236FE8}" destId="{981BD357-E800-4477-BB57-81D35C18473F}" srcOrd="1" destOrd="0" presId="urn:microsoft.com/office/officeart/2018/2/layout/IconLabelList"/>
    <dgm:cxn modelId="{6123BB66-C622-4DAB-988F-2CF0F8B7459A}" type="presParOf" srcId="{2FED1D91-BB42-4BFE-8B23-1C7AE4236FE8}" destId="{78C28106-E297-4C81-902B-AAA09B16BBBF}" srcOrd="2" destOrd="0" presId="urn:microsoft.com/office/officeart/2018/2/layout/IconLabelList"/>
    <dgm:cxn modelId="{4FDBCD71-06D2-4A9A-9EDC-71446CE30F7B}" type="presParOf" srcId="{CE6D1392-D30E-4A49-9E5A-16D644A11FB3}" destId="{D2591686-C568-47C8-8BE0-772C8C9A0193}" srcOrd="9" destOrd="0" presId="urn:microsoft.com/office/officeart/2018/2/layout/IconLabelList"/>
    <dgm:cxn modelId="{979EDA53-34B9-448F-A635-F5C8793C65EE}" type="presParOf" srcId="{CE6D1392-D30E-4A49-9E5A-16D644A11FB3}" destId="{E87D83BB-098D-43CE-8290-DBBE50C34798}" srcOrd="10" destOrd="0" presId="urn:microsoft.com/office/officeart/2018/2/layout/IconLabelList"/>
    <dgm:cxn modelId="{D38513DC-F800-447C-9C20-6280B3D139CB}" type="presParOf" srcId="{E87D83BB-098D-43CE-8290-DBBE50C34798}" destId="{935B7F69-1933-4FE3-AB10-77813B98D9B3}" srcOrd="0" destOrd="0" presId="urn:microsoft.com/office/officeart/2018/2/layout/IconLabelList"/>
    <dgm:cxn modelId="{2B928FA6-3718-430A-A51E-6DDD12086400}" type="presParOf" srcId="{E87D83BB-098D-43CE-8290-DBBE50C34798}" destId="{8658FE7C-DCB1-4C60-A386-D7955742F3CB}" srcOrd="1" destOrd="0" presId="urn:microsoft.com/office/officeart/2018/2/layout/IconLabelList"/>
    <dgm:cxn modelId="{911085CF-C6CB-46B3-8742-BD694C39C416}" type="presParOf" srcId="{E87D83BB-098D-43CE-8290-DBBE50C34798}" destId="{C34BF91C-0BBA-4AE3-9793-81B88B4BFF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9AF34-18E0-49E2-8009-D122B12EF2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DF979-BC67-4B81-81BD-2744DA2CDD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Difficult to accommodate change once a process is underway</a:t>
          </a:r>
          <a:endParaRPr lang="en-US"/>
        </a:p>
      </dgm:t>
    </dgm:pt>
    <dgm:pt modelId="{716DB9C9-5F66-4947-821B-9EE0776EE991}" type="parTrans" cxnId="{8A9D2979-2F66-4487-9769-5BC56DCA7E0A}">
      <dgm:prSet/>
      <dgm:spPr/>
      <dgm:t>
        <a:bodyPr/>
        <a:lstStyle/>
        <a:p>
          <a:endParaRPr lang="en-US"/>
        </a:p>
      </dgm:t>
    </dgm:pt>
    <dgm:pt modelId="{C735E601-5DA5-4DBD-BD3C-C46566071FBC}" type="sibTrans" cxnId="{8A9D2979-2F66-4487-9769-5BC56DCA7E0A}">
      <dgm:prSet/>
      <dgm:spPr/>
      <dgm:t>
        <a:bodyPr/>
        <a:lstStyle/>
        <a:p>
          <a:endParaRPr lang="en-US"/>
        </a:p>
      </dgm:t>
    </dgm:pt>
    <dgm:pt modelId="{E3626FEC-5BC2-45F6-A786-2032766812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Phases must be completed in a sequential order</a:t>
          </a:r>
          <a:endParaRPr lang="en-US"/>
        </a:p>
      </dgm:t>
    </dgm:pt>
    <dgm:pt modelId="{33CC57E4-252B-4BC2-A3EC-8870A07A523E}" type="parTrans" cxnId="{80314191-51D4-47F8-B7F6-6D226DBD636C}">
      <dgm:prSet/>
      <dgm:spPr/>
      <dgm:t>
        <a:bodyPr/>
        <a:lstStyle/>
        <a:p>
          <a:endParaRPr lang="en-US"/>
        </a:p>
      </dgm:t>
    </dgm:pt>
    <dgm:pt modelId="{33055C61-D73D-4BEF-8820-63AE63E63104}" type="sibTrans" cxnId="{80314191-51D4-47F8-B7F6-6D226DBD636C}">
      <dgm:prSet/>
      <dgm:spPr/>
      <dgm:t>
        <a:bodyPr/>
        <a:lstStyle/>
        <a:p>
          <a:endParaRPr lang="en-US"/>
        </a:p>
      </dgm:t>
    </dgm:pt>
    <dgm:pt modelId="{E3BCD5F9-2962-48AD-AEB0-56C87E10D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Difficult to respond to changing customer requirements</a:t>
          </a:r>
          <a:endParaRPr lang="en-US"/>
        </a:p>
      </dgm:t>
    </dgm:pt>
    <dgm:pt modelId="{352C99CA-3321-4D1C-B617-254CDD3566B1}" type="parTrans" cxnId="{BBE47710-85A8-4812-A4D1-17562C1D99A5}">
      <dgm:prSet/>
      <dgm:spPr/>
      <dgm:t>
        <a:bodyPr/>
        <a:lstStyle/>
        <a:p>
          <a:endParaRPr lang="en-US"/>
        </a:p>
      </dgm:t>
    </dgm:pt>
    <dgm:pt modelId="{BDC4BA02-1EA0-4EDF-83F2-523696045F54}" type="sibTrans" cxnId="{BBE47710-85A8-4812-A4D1-17562C1D99A5}">
      <dgm:prSet/>
      <dgm:spPr/>
      <dgm:t>
        <a:bodyPr/>
        <a:lstStyle/>
        <a:p>
          <a:endParaRPr lang="en-US"/>
        </a:p>
      </dgm:t>
    </dgm:pt>
    <dgm:pt modelId="{4BA69837-68DA-4674-B9D9-53AF5B35E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Few business systems have stable requirements</a:t>
          </a:r>
          <a:endParaRPr lang="en-US"/>
        </a:p>
      </dgm:t>
    </dgm:pt>
    <dgm:pt modelId="{E8FC03E8-0584-4EE5-A6B0-03E24EF32B92}" type="parTrans" cxnId="{D3EC24F1-4D93-4774-98CE-1486070C7629}">
      <dgm:prSet/>
      <dgm:spPr/>
      <dgm:t>
        <a:bodyPr/>
        <a:lstStyle/>
        <a:p>
          <a:endParaRPr lang="en-US"/>
        </a:p>
      </dgm:t>
    </dgm:pt>
    <dgm:pt modelId="{A2970A8F-08BC-4CBB-B722-044AFB33D2FC}" type="sibTrans" cxnId="{D3EC24F1-4D93-4774-98CE-1486070C7629}">
      <dgm:prSet/>
      <dgm:spPr/>
      <dgm:t>
        <a:bodyPr/>
        <a:lstStyle/>
        <a:p>
          <a:endParaRPr lang="en-US"/>
        </a:p>
      </dgm:t>
    </dgm:pt>
    <dgm:pt modelId="{CC46FF43-C9C1-4719-A118-A3258735F54F}" type="pres">
      <dgm:prSet presAssocID="{4899AF34-18E0-49E2-8009-D122B12EF2D4}" presName="root" presStyleCnt="0">
        <dgm:presLayoutVars>
          <dgm:dir/>
          <dgm:resizeHandles val="exact"/>
        </dgm:presLayoutVars>
      </dgm:prSet>
      <dgm:spPr/>
    </dgm:pt>
    <dgm:pt modelId="{9BA7C251-252D-4ECD-8057-D74095691040}" type="pres">
      <dgm:prSet presAssocID="{DB1DF979-BC67-4B81-81BD-2744DA2CDD36}" presName="compNode" presStyleCnt="0"/>
      <dgm:spPr/>
    </dgm:pt>
    <dgm:pt modelId="{07BFA90A-8830-43C1-9810-F2995E343EEF}" type="pres">
      <dgm:prSet presAssocID="{DB1DF979-BC67-4B81-81BD-2744DA2CDD36}" presName="bgRect" presStyleLbl="bgShp" presStyleIdx="0" presStyleCnt="4"/>
      <dgm:spPr/>
    </dgm:pt>
    <dgm:pt modelId="{CED429A8-D28D-4B83-BEC3-C7D96606EBCB}" type="pres">
      <dgm:prSet presAssocID="{DB1DF979-BC67-4B81-81BD-2744DA2CDD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1090BB4-99DB-4857-8EC9-267DF1AC5A2C}" type="pres">
      <dgm:prSet presAssocID="{DB1DF979-BC67-4B81-81BD-2744DA2CDD36}" presName="spaceRect" presStyleCnt="0"/>
      <dgm:spPr/>
    </dgm:pt>
    <dgm:pt modelId="{7B0D8463-4FA5-4838-837E-5307DA0C7C94}" type="pres">
      <dgm:prSet presAssocID="{DB1DF979-BC67-4B81-81BD-2744DA2CDD36}" presName="parTx" presStyleLbl="revTx" presStyleIdx="0" presStyleCnt="4">
        <dgm:presLayoutVars>
          <dgm:chMax val="0"/>
          <dgm:chPref val="0"/>
        </dgm:presLayoutVars>
      </dgm:prSet>
      <dgm:spPr/>
    </dgm:pt>
    <dgm:pt modelId="{4983E6BA-F487-4436-B76A-DDD0EA5BBB24}" type="pres">
      <dgm:prSet presAssocID="{C735E601-5DA5-4DBD-BD3C-C46566071FBC}" presName="sibTrans" presStyleCnt="0"/>
      <dgm:spPr/>
    </dgm:pt>
    <dgm:pt modelId="{96B14A70-15B9-4650-88D8-AFACFC6765B0}" type="pres">
      <dgm:prSet presAssocID="{E3626FEC-5BC2-45F6-A786-203276681236}" presName="compNode" presStyleCnt="0"/>
      <dgm:spPr/>
    </dgm:pt>
    <dgm:pt modelId="{7D0A6019-814F-4BA3-97B4-59F5CE30FB79}" type="pres">
      <dgm:prSet presAssocID="{E3626FEC-5BC2-45F6-A786-203276681236}" presName="bgRect" presStyleLbl="bgShp" presStyleIdx="1" presStyleCnt="4"/>
      <dgm:spPr/>
    </dgm:pt>
    <dgm:pt modelId="{88757B47-9480-46F4-BCEA-08D7EB7E4440}" type="pres">
      <dgm:prSet presAssocID="{E3626FEC-5BC2-45F6-A786-2032766812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1F76BF-1510-4557-8E96-D6F04FB53DFF}" type="pres">
      <dgm:prSet presAssocID="{E3626FEC-5BC2-45F6-A786-203276681236}" presName="spaceRect" presStyleCnt="0"/>
      <dgm:spPr/>
    </dgm:pt>
    <dgm:pt modelId="{809485A1-BD57-415C-BE58-DFE1F14719D0}" type="pres">
      <dgm:prSet presAssocID="{E3626FEC-5BC2-45F6-A786-203276681236}" presName="parTx" presStyleLbl="revTx" presStyleIdx="1" presStyleCnt="4">
        <dgm:presLayoutVars>
          <dgm:chMax val="0"/>
          <dgm:chPref val="0"/>
        </dgm:presLayoutVars>
      </dgm:prSet>
      <dgm:spPr/>
    </dgm:pt>
    <dgm:pt modelId="{21EF4871-1A3F-46E4-921A-369273BEE6B9}" type="pres">
      <dgm:prSet presAssocID="{33055C61-D73D-4BEF-8820-63AE63E63104}" presName="sibTrans" presStyleCnt="0"/>
      <dgm:spPr/>
    </dgm:pt>
    <dgm:pt modelId="{D8E20EA8-25CC-4455-80E7-9C557A3FD41A}" type="pres">
      <dgm:prSet presAssocID="{E3BCD5F9-2962-48AD-AEB0-56C87E10DE0B}" presName="compNode" presStyleCnt="0"/>
      <dgm:spPr/>
    </dgm:pt>
    <dgm:pt modelId="{53304E88-D44C-4452-A032-AC1CA9931632}" type="pres">
      <dgm:prSet presAssocID="{E3BCD5F9-2962-48AD-AEB0-56C87E10DE0B}" presName="bgRect" presStyleLbl="bgShp" presStyleIdx="2" presStyleCnt="4"/>
      <dgm:spPr/>
    </dgm:pt>
    <dgm:pt modelId="{FFFB44A8-E952-48BA-BBFC-CFC0378A7885}" type="pres">
      <dgm:prSet presAssocID="{E3BCD5F9-2962-48AD-AEB0-56C87E10D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56F906D-5EFA-460F-9D37-B2C088DD89E7}" type="pres">
      <dgm:prSet presAssocID="{E3BCD5F9-2962-48AD-AEB0-56C87E10DE0B}" presName="spaceRect" presStyleCnt="0"/>
      <dgm:spPr/>
    </dgm:pt>
    <dgm:pt modelId="{F4C2E2A6-3BA3-48FF-AEDE-AFE9369EF106}" type="pres">
      <dgm:prSet presAssocID="{E3BCD5F9-2962-48AD-AEB0-56C87E10DE0B}" presName="parTx" presStyleLbl="revTx" presStyleIdx="2" presStyleCnt="4">
        <dgm:presLayoutVars>
          <dgm:chMax val="0"/>
          <dgm:chPref val="0"/>
        </dgm:presLayoutVars>
      </dgm:prSet>
      <dgm:spPr/>
    </dgm:pt>
    <dgm:pt modelId="{F0908A44-74A9-4D52-9234-0A877E16EF77}" type="pres">
      <dgm:prSet presAssocID="{BDC4BA02-1EA0-4EDF-83F2-523696045F54}" presName="sibTrans" presStyleCnt="0"/>
      <dgm:spPr/>
    </dgm:pt>
    <dgm:pt modelId="{12692C8A-8335-4329-BEA2-B334C199D8DA}" type="pres">
      <dgm:prSet presAssocID="{4BA69837-68DA-4674-B9D9-53AF5B35EC19}" presName="compNode" presStyleCnt="0"/>
      <dgm:spPr/>
    </dgm:pt>
    <dgm:pt modelId="{0158C1A8-3DB2-4826-9D6E-BEA8B04D0073}" type="pres">
      <dgm:prSet presAssocID="{4BA69837-68DA-4674-B9D9-53AF5B35EC19}" presName="bgRect" presStyleLbl="bgShp" presStyleIdx="3" presStyleCnt="4"/>
      <dgm:spPr/>
    </dgm:pt>
    <dgm:pt modelId="{4729AF9F-E83E-494B-B948-0A3041125026}" type="pres">
      <dgm:prSet presAssocID="{4BA69837-68DA-4674-B9D9-53AF5B35EC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08C5128-7404-4E13-8A57-FFF7B41758C4}" type="pres">
      <dgm:prSet presAssocID="{4BA69837-68DA-4674-B9D9-53AF5B35EC19}" presName="spaceRect" presStyleCnt="0"/>
      <dgm:spPr/>
    </dgm:pt>
    <dgm:pt modelId="{3360D3C1-1FCD-4A22-9D4F-E2992387D74B}" type="pres">
      <dgm:prSet presAssocID="{4BA69837-68DA-4674-B9D9-53AF5B35EC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E47710-85A8-4812-A4D1-17562C1D99A5}" srcId="{4899AF34-18E0-49E2-8009-D122B12EF2D4}" destId="{E3BCD5F9-2962-48AD-AEB0-56C87E10DE0B}" srcOrd="2" destOrd="0" parTransId="{352C99CA-3321-4D1C-B617-254CDD3566B1}" sibTransId="{BDC4BA02-1EA0-4EDF-83F2-523696045F54}"/>
    <dgm:cxn modelId="{344C6021-F42C-4CB4-845C-B7BFC440B914}" type="presOf" srcId="{DB1DF979-BC67-4B81-81BD-2744DA2CDD36}" destId="{7B0D8463-4FA5-4838-837E-5307DA0C7C94}" srcOrd="0" destOrd="0" presId="urn:microsoft.com/office/officeart/2018/2/layout/IconVerticalSolidList"/>
    <dgm:cxn modelId="{9CACFD3C-2EEB-4B11-9677-6231B9229CC0}" type="presOf" srcId="{E3BCD5F9-2962-48AD-AEB0-56C87E10DE0B}" destId="{F4C2E2A6-3BA3-48FF-AEDE-AFE9369EF106}" srcOrd="0" destOrd="0" presId="urn:microsoft.com/office/officeart/2018/2/layout/IconVerticalSolidList"/>
    <dgm:cxn modelId="{8A9D2979-2F66-4487-9769-5BC56DCA7E0A}" srcId="{4899AF34-18E0-49E2-8009-D122B12EF2D4}" destId="{DB1DF979-BC67-4B81-81BD-2744DA2CDD36}" srcOrd="0" destOrd="0" parTransId="{716DB9C9-5F66-4947-821B-9EE0776EE991}" sibTransId="{C735E601-5DA5-4DBD-BD3C-C46566071FBC}"/>
    <dgm:cxn modelId="{80314191-51D4-47F8-B7F6-6D226DBD636C}" srcId="{4899AF34-18E0-49E2-8009-D122B12EF2D4}" destId="{E3626FEC-5BC2-45F6-A786-203276681236}" srcOrd="1" destOrd="0" parTransId="{33CC57E4-252B-4BC2-A3EC-8870A07A523E}" sibTransId="{33055C61-D73D-4BEF-8820-63AE63E63104}"/>
    <dgm:cxn modelId="{B007BCD5-0367-4DD6-A7FF-C3AAB6163814}" type="presOf" srcId="{E3626FEC-5BC2-45F6-A786-203276681236}" destId="{809485A1-BD57-415C-BE58-DFE1F14719D0}" srcOrd="0" destOrd="0" presId="urn:microsoft.com/office/officeart/2018/2/layout/IconVerticalSolidList"/>
    <dgm:cxn modelId="{CB131BE9-8274-44E8-A98F-3A7FF8EA6E05}" type="presOf" srcId="{4BA69837-68DA-4674-B9D9-53AF5B35EC19}" destId="{3360D3C1-1FCD-4A22-9D4F-E2992387D74B}" srcOrd="0" destOrd="0" presId="urn:microsoft.com/office/officeart/2018/2/layout/IconVerticalSolidList"/>
    <dgm:cxn modelId="{668774EC-EBC8-4BBF-9F23-2D43BC9CA6CC}" type="presOf" srcId="{4899AF34-18E0-49E2-8009-D122B12EF2D4}" destId="{CC46FF43-C9C1-4719-A118-A3258735F54F}" srcOrd="0" destOrd="0" presId="urn:microsoft.com/office/officeart/2018/2/layout/IconVerticalSolidList"/>
    <dgm:cxn modelId="{D3EC24F1-4D93-4774-98CE-1486070C7629}" srcId="{4899AF34-18E0-49E2-8009-D122B12EF2D4}" destId="{4BA69837-68DA-4674-B9D9-53AF5B35EC19}" srcOrd="3" destOrd="0" parTransId="{E8FC03E8-0584-4EE5-A6B0-03E24EF32B92}" sibTransId="{A2970A8F-08BC-4CBB-B722-044AFB33D2FC}"/>
    <dgm:cxn modelId="{7F0D9829-5F43-4280-85DE-0CD12BBB49DA}" type="presParOf" srcId="{CC46FF43-C9C1-4719-A118-A3258735F54F}" destId="{9BA7C251-252D-4ECD-8057-D74095691040}" srcOrd="0" destOrd="0" presId="urn:microsoft.com/office/officeart/2018/2/layout/IconVerticalSolidList"/>
    <dgm:cxn modelId="{182D5E1F-BF60-4461-8C8B-2C4E6B20B184}" type="presParOf" srcId="{9BA7C251-252D-4ECD-8057-D74095691040}" destId="{07BFA90A-8830-43C1-9810-F2995E343EEF}" srcOrd="0" destOrd="0" presId="urn:microsoft.com/office/officeart/2018/2/layout/IconVerticalSolidList"/>
    <dgm:cxn modelId="{E8C6B9D2-0EE9-47FC-945B-BF9A2C68B977}" type="presParOf" srcId="{9BA7C251-252D-4ECD-8057-D74095691040}" destId="{CED429A8-D28D-4B83-BEC3-C7D96606EBCB}" srcOrd="1" destOrd="0" presId="urn:microsoft.com/office/officeart/2018/2/layout/IconVerticalSolidList"/>
    <dgm:cxn modelId="{3747F433-244C-4C0B-835D-AEE29BC8A8BE}" type="presParOf" srcId="{9BA7C251-252D-4ECD-8057-D74095691040}" destId="{F1090BB4-99DB-4857-8EC9-267DF1AC5A2C}" srcOrd="2" destOrd="0" presId="urn:microsoft.com/office/officeart/2018/2/layout/IconVerticalSolidList"/>
    <dgm:cxn modelId="{6C665F11-950A-4B3A-8AED-F84CF0C3D5DD}" type="presParOf" srcId="{9BA7C251-252D-4ECD-8057-D74095691040}" destId="{7B0D8463-4FA5-4838-837E-5307DA0C7C94}" srcOrd="3" destOrd="0" presId="urn:microsoft.com/office/officeart/2018/2/layout/IconVerticalSolidList"/>
    <dgm:cxn modelId="{6AC4F38F-DC43-4F51-9030-D13FEB0AD818}" type="presParOf" srcId="{CC46FF43-C9C1-4719-A118-A3258735F54F}" destId="{4983E6BA-F487-4436-B76A-DDD0EA5BBB24}" srcOrd="1" destOrd="0" presId="urn:microsoft.com/office/officeart/2018/2/layout/IconVerticalSolidList"/>
    <dgm:cxn modelId="{47977937-5454-4C55-8E60-28861CD733BD}" type="presParOf" srcId="{CC46FF43-C9C1-4719-A118-A3258735F54F}" destId="{96B14A70-15B9-4650-88D8-AFACFC6765B0}" srcOrd="2" destOrd="0" presId="urn:microsoft.com/office/officeart/2018/2/layout/IconVerticalSolidList"/>
    <dgm:cxn modelId="{5E9FA6C2-D113-42AA-9767-0E081CD80EFB}" type="presParOf" srcId="{96B14A70-15B9-4650-88D8-AFACFC6765B0}" destId="{7D0A6019-814F-4BA3-97B4-59F5CE30FB79}" srcOrd="0" destOrd="0" presId="urn:microsoft.com/office/officeart/2018/2/layout/IconVerticalSolidList"/>
    <dgm:cxn modelId="{590D98E9-EA26-43C3-96E3-9C286E3E53AF}" type="presParOf" srcId="{96B14A70-15B9-4650-88D8-AFACFC6765B0}" destId="{88757B47-9480-46F4-BCEA-08D7EB7E4440}" srcOrd="1" destOrd="0" presId="urn:microsoft.com/office/officeart/2018/2/layout/IconVerticalSolidList"/>
    <dgm:cxn modelId="{137203FB-0310-4C8B-A1C3-291DA8986DA6}" type="presParOf" srcId="{96B14A70-15B9-4650-88D8-AFACFC6765B0}" destId="{2B1F76BF-1510-4557-8E96-D6F04FB53DFF}" srcOrd="2" destOrd="0" presId="urn:microsoft.com/office/officeart/2018/2/layout/IconVerticalSolidList"/>
    <dgm:cxn modelId="{2FDD39CB-B54D-40B7-BA05-D98CFD7C09E1}" type="presParOf" srcId="{96B14A70-15B9-4650-88D8-AFACFC6765B0}" destId="{809485A1-BD57-415C-BE58-DFE1F14719D0}" srcOrd="3" destOrd="0" presId="urn:microsoft.com/office/officeart/2018/2/layout/IconVerticalSolidList"/>
    <dgm:cxn modelId="{955D10C9-500B-4B18-B4C4-874E86CB11A9}" type="presParOf" srcId="{CC46FF43-C9C1-4719-A118-A3258735F54F}" destId="{21EF4871-1A3F-46E4-921A-369273BEE6B9}" srcOrd="3" destOrd="0" presId="urn:microsoft.com/office/officeart/2018/2/layout/IconVerticalSolidList"/>
    <dgm:cxn modelId="{FE481444-00F2-4874-8CA1-712E41AEC493}" type="presParOf" srcId="{CC46FF43-C9C1-4719-A118-A3258735F54F}" destId="{D8E20EA8-25CC-4455-80E7-9C557A3FD41A}" srcOrd="4" destOrd="0" presId="urn:microsoft.com/office/officeart/2018/2/layout/IconVerticalSolidList"/>
    <dgm:cxn modelId="{14CBEE29-CA61-4F0B-991A-85D965E43B13}" type="presParOf" srcId="{D8E20EA8-25CC-4455-80E7-9C557A3FD41A}" destId="{53304E88-D44C-4452-A032-AC1CA9931632}" srcOrd="0" destOrd="0" presId="urn:microsoft.com/office/officeart/2018/2/layout/IconVerticalSolidList"/>
    <dgm:cxn modelId="{0FF283E9-E11B-4909-8863-EA1FC994FFF8}" type="presParOf" srcId="{D8E20EA8-25CC-4455-80E7-9C557A3FD41A}" destId="{FFFB44A8-E952-48BA-BBFC-CFC0378A7885}" srcOrd="1" destOrd="0" presId="urn:microsoft.com/office/officeart/2018/2/layout/IconVerticalSolidList"/>
    <dgm:cxn modelId="{AC78BB6F-3819-4656-9CEA-0AD43C7BA870}" type="presParOf" srcId="{D8E20EA8-25CC-4455-80E7-9C557A3FD41A}" destId="{D56F906D-5EFA-460F-9D37-B2C088DD89E7}" srcOrd="2" destOrd="0" presId="urn:microsoft.com/office/officeart/2018/2/layout/IconVerticalSolidList"/>
    <dgm:cxn modelId="{442927C9-EA84-4E66-9F61-39390A13E888}" type="presParOf" srcId="{D8E20EA8-25CC-4455-80E7-9C557A3FD41A}" destId="{F4C2E2A6-3BA3-48FF-AEDE-AFE9369EF106}" srcOrd="3" destOrd="0" presId="urn:microsoft.com/office/officeart/2018/2/layout/IconVerticalSolidList"/>
    <dgm:cxn modelId="{1D21A029-4B88-4486-A457-6A687233D2C0}" type="presParOf" srcId="{CC46FF43-C9C1-4719-A118-A3258735F54F}" destId="{F0908A44-74A9-4D52-9234-0A877E16EF77}" srcOrd="5" destOrd="0" presId="urn:microsoft.com/office/officeart/2018/2/layout/IconVerticalSolidList"/>
    <dgm:cxn modelId="{A4B09F4E-1EBA-4725-9E5C-D94CEEC5F725}" type="presParOf" srcId="{CC46FF43-C9C1-4719-A118-A3258735F54F}" destId="{12692C8A-8335-4329-BEA2-B334C199D8DA}" srcOrd="6" destOrd="0" presId="urn:microsoft.com/office/officeart/2018/2/layout/IconVerticalSolidList"/>
    <dgm:cxn modelId="{5DE91005-92C9-4BD0-A532-7459A3831028}" type="presParOf" srcId="{12692C8A-8335-4329-BEA2-B334C199D8DA}" destId="{0158C1A8-3DB2-4826-9D6E-BEA8B04D0073}" srcOrd="0" destOrd="0" presId="urn:microsoft.com/office/officeart/2018/2/layout/IconVerticalSolidList"/>
    <dgm:cxn modelId="{6B5F7035-DB5D-4D55-9F04-D741129E955D}" type="presParOf" srcId="{12692C8A-8335-4329-BEA2-B334C199D8DA}" destId="{4729AF9F-E83E-494B-B948-0A3041125026}" srcOrd="1" destOrd="0" presId="urn:microsoft.com/office/officeart/2018/2/layout/IconVerticalSolidList"/>
    <dgm:cxn modelId="{52EAD077-B12C-4FF1-92B2-37872D7C92AF}" type="presParOf" srcId="{12692C8A-8335-4329-BEA2-B334C199D8DA}" destId="{508C5128-7404-4E13-8A57-FFF7B41758C4}" srcOrd="2" destOrd="0" presId="urn:microsoft.com/office/officeart/2018/2/layout/IconVerticalSolidList"/>
    <dgm:cxn modelId="{B46E8CE3-90D6-4BC5-A431-54198705D7CE}" type="presParOf" srcId="{12692C8A-8335-4329-BEA2-B334C199D8DA}" destId="{3360D3C1-1FCD-4A22-9D4F-E2992387D7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BB24CF-F096-47E1-9D12-520A943583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0C75D-411D-4115-BAC1-2DD2573632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Scrum Team's work is managed with a Product Backlog</a:t>
          </a:r>
        </a:p>
      </dgm:t>
    </dgm:pt>
    <dgm:pt modelId="{9401C725-6946-4EAD-8DFB-E12770DE8C8A}" type="parTrans" cxnId="{638E2A34-ED8E-45F5-B47D-4AB79DD24910}">
      <dgm:prSet/>
      <dgm:spPr/>
      <dgm:t>
        <a:bodyPr/>
        <a:lstStyle/>
        <a:p>
          <a:endParaRPr lang="en-US"/>
        </a:p>
      </dgm:t>
    </dgm:pt>
    <dgm:pt modelId="{0BC79D4E-93FC-4A42-BF8E-7C34D8C0976B}" type="sibTrans" cxnId="{638E2A34-ED8E-45F5-B47D-4AB79DD24910}">
      <dgm:prSet/>
      <dgm:spPr/>
      <dgm:t>
        <a:bodyPr/>
        <a:lstStyle/>
        <a:p>
          <a:endParaRPr lang="en-US"/>
        </a:p>
      </dgm:t>
    </dgm:pt>
    <dgm:pt modelId="{E7FE7E7A-5765-471B-A508-162CA922C8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collection of Product Backlog Items</a:t>
          </a:r>
        </a:p>
      </dgm:t>
    </dgm:pt>
    <dgm:pt modelId="{8B0EDB56-940D-4104-8C9F-0264831C7665}" type="parTrans" cxnId="{54FFAD65-16AC-44E8-8F7C-0105C581D687}">
      <dgm:prSet/>
      <dgm:spPr/>
      <dgm:t>
        <a:bodyPr/>
        <a:lstStyle/>
        <a:p>
          <a:endParaRPr lang="en-US"/>
        </a:p>
      </dgm:t>
    </dgm:pt>
    <dgm:pt modelId="{460159B0-3F18-4B19-B219-B5D68843EFBC}" type="sibTrans" cxnId="{54FFAD65-16AC-44E8-8F7C-0105C581D687}">
      <dgm:prSet/>
      <dgm:spPr/>
      <dgm:t>
        <a:bodyPr/>
        <a:lstStyle/>
        <a:p>
          <a:endParaRPr lang="en-US"/>
        </a:p>
      </dgm:t>
    </dgm:pt>
    <dgm:pt modelId="{47959CDD-DDAC-4360-970D-2C6E18924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Items (User Stories) represent the stakeholders' needs and wants that add value to a product</a:t>
          </a:r>
        </a:p>
      </dgm:t>
    </dgm:pt>
    <dgm:pt modelId="{EF07457D-0D4D-4512-A4D1-4BFA36FAB521}" type="parTrans" cxnId="{3802FA6E-2DE0-4C15-B974-99DC23579590}">
      <dgm:prSet/>
      <dgm:spPr/>
      <dgm:t>
        <a:bodyPr/>
        <a:lstStyle/>
        <a:p>
          <a:endParaRPr lang="en-US"/>
        </a:p>
      </dgm:t>
    </dgm:pt>
    <dgm:pt modelId="{F3E05AD6-EA72-407E-93B7-057BA68914C8}" type="sibTrans" cxnId="{3802FA6E-2DE0-4C15-B974-99DC23579590}">
      <dgm:prSet/>
      <dgm:spPr/>
      <dgm:t>
        <a:bodyPr/>
        <a:lstStyle/>
        <a:p>
          <a:endParaRPr lang="en-US"/>
        </a:p>
      </dgm:t>
    </dgm:pt>
    <dgm:pt modelId="{92F230EA-7B22-458D-93F8-0E6AB0C214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does not do anything for any Stakeholder unless it's in the backlog</a:t>
          </a:r>
        </a:p>
      </dgm:t>
    </dgm:pt>
    <dgm:pt modelId="{6A266CF7-CF66-4B74-8007-6DF2D82DD66D}" type="parTrans" cxnId="{2BDD3FFF-3D2B-40FE-934A-626E714AF55C}">
      <dgm:prSet/>
      <dgm:spPr/>
      <dgm:t>
        <a:bodyPr/>
        <a:lstStyle/>
        <a:p>
          <a:endParaRPr lang="en-US"/>
        </a:p>
      </dgm:t>
    </dgm:pt>
    <dgm:pt modelId="{76EA995F-32D8-4B2A-AA94-5CA375404866}" type="sibTrans" cxnId="{2BDD3FFF-3D2B-40FE-934A-626E714AF55C}">
      <dgm:prSet/>
      <dgm:spPr/>
      <dgm:t>
        <a:bodyPr/>
        <a:lstStyle/>
        <a:p>
          <a:endParaRPr lang="en-US"/>
        </a:p>
      </dgm:t>
    </dgm:pt>
    <dgm:pt modelId="{8BAE66AA-B9FF-4980-B98D-358E6B556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Product Owner is responsible for prioritizing the Backlog</a:t>
          </a:r>
        </a:p>
      </dgm:t>
    </dgm:pt>
    <dgm:pt modelId="{644CDB9F-5879-496E-B908-3B8377953719}" type="parTrans" cxnId="{1ACDBD7D-5A52-41C1-B4D4-9D6F73CDAD5A}">
      <dgm:prSet/>
      <dgm:spPr/>
      <dgm:t>
        <a:bodyPr/>
        <a:lstStyle/>
        <a:p>
          <a:endParaRPr lang="en-US"/>
        </a:p>
      </dgm:t>
    </dgm:pt>
    <dgm:pt modelId="{34E5B1F9-ADEC-4F3E-96A6-640A16B9A75F}" type="sibTrans" cxnId="{1ACDBD7D-5A52-41C1-B4D4-9D6F73CDAD5A}">
      <dgm:prSet/>
      <dgm:spPr/>
      <dgm:t>
        <a:bodyPr/>
        <a:lstStyle/>
        <a:p>
          <a:endParaRPr lang="en-US"/>
        </a:p>
      </dgm:t>
    </dgm:pt>
    <dgm:pt modelId="{36B888CA-603C-44E7-9AB4-A33A3E572238}" type="pres">
      <dgm:prSet presAssocID="{9EBB24CF-F096-47E1-9D12-520A94358335}" presName="root" presStyleCnt="0">
        <dgm:presLayoutVars>
          <dgm:dir/>
          <dgm:resizeHandles val="exact"/>
        </dgm:presLayoutVars>
      </dgm:prSet>
      <dgm:spPr/>
    </dgm:pt>
    <dgm:pt modelId="{F2222C85-71DE-407D-8382-14B77955C1B1}" type="pres">
      <dgm:prSet presAssocID="{A000C75D-411D-4115-BAC1-2DD2573632B9}" presName="compNode" presStyleCnt="0"/>
      <dgm:spPr/>
    </dgm:pt>
    <dgm:pt modelId="{E316CA97-AD76-4795-A28A-91E23E8F4D22}" type="pres">
      <dgm:prSet presAssocID="{A000C75D-411D-4115-BAC1-2DD2573632B9}" presName="bgRect" presStyleLbl="bgShp" presStyleIdx="0" presStyleCnt="3"/>
      <dgm:spPr/>
    </dgm:pt>
    <dgm:pt modelId="{4A9663AE-2B7A-4B06-B80F-1AA7AECF77BE}" type="pres">
      <dgm:prSet presAssocID="{A000C75D-411D-4115-BAC1-2DD2573632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8B13FC4-0D88-4314-8DA4-3B4A2FE43EDE}" type="pres">
      <dgm:prSet presAssocID="{A000C75D-411D-4115-BAC1-2DD2573632B9}" presName="spaceRect" presStyleCnt="0"/>
      <dgm:spPr/>
    </dgm:pt>
    <dgm:pt modelId="{0DC4F1C0-E74F-45D1-A39E-5E07822055AD}" type="pres">
      <dgm:prSet presAssocID="{A000C75D-411D-4115-BAC1-2DD2573632B9}" presName="parTx" presStyleLbl="revTx" presStyleIdx="0" presStyleCnt="4">
        <dgm:presLayoutVars>
          <dgm:chMax val="0"/>
          <dgm:chPref val="0"/>
        </dgm:presLayoutVars>
      </dgm:prSet>
      <dgm:spPr/>
    </dgm:pt>
    <dgm:pt modelId="{D4F97629-DA1E-46C0-A840-4EB9830156AF}" type="pres">
      <dgm:prSet presAssocID="{A000C75D-411D-4115-BAC1-2DD2573632B9}" presName="desTx" presStyleLbl="revTx" presStyleIdx="1" presStyleCnt="4">
        <dgm:presLayoutVars/>
      </dgm:prSet>
      <dgm:spPr/>
    </dgm:pt>
    <dgm:pt modelId="{97CA3751-A715-4E60-B5F7-CAC7FEA9449D}" type="pres">
      <dgm:prSet presAssocID="{0BC79D4E-93FC-4A42-BF8E-7C34D8C0976B}" presName="sibTrans" presStyleCnt="0"/>
      <dgm:spPr/>
    </dgm:pt>
    <dgm:pt modelId="{1FBEE0A6-C855-4CA0-800E-0E13EE81739C}" type="pres">
      <dgm:prSet presAssocID="{92F230EA-7B22-458D-93F8-0E6AB0C214D0}" presName="compNode" presStyleCnt="0"/>
      <dgm:spPr/>
    </dgm:pt>
    <dgm:pt modelId="{3BF8529C-0DF2-41B3-9E5C-82DAFEA00E04}" type="pres">
      <dgm:prSet presAssocID="{92F230EA-7B22-458D-93F8-0E6AB0C214D0}" presName="bgRect" presStyleLbl="bgShp" presStyleIdx="1" presStyleCnt="3"/>
      <dgm:spPr/>
    </dgm:pt>
    <dgm:pt modelId="{96DD84AE-CA64-45E2-8FF6-2BF75684CB7A}" type="pres">
      <dgm:prSet presAssocID="{92F230EA-7B22-458D-93F8-0E6AB0C214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AB6623F-4283-49C6-A037-C7B206D6049D}" type="pres">
      <dgm:prSet presAssocID="{92F230EA-7B22-458D-93F8-0E6AB0C214D0}" presName="spaceRect" presStyleCnt="0"/>
      <dgm:spPr/>
    </dgm:pt>
    <dgm:pt modelId="{F90BC669-E32B-4BB7-B448-002C270726C1}" type="pres">
      <dgm:prSet presAssocID="{92F230EA-7B22-458D-93F8-0E6AB0C214D0}" presName="parTx" presStyleLbl="revTx" presStyleIdx="2" presStyleCnt="4">
        <dgm:presLayoutVars>
          <dgm:chMax val="0"/>
          <dgm:chPref val="0"/>
        </dgm:presLayoutVars>
      </dgm:prSet>
      <dgm:spPr/>
    </dgm:pt>
    <dgm:pt modelId="{A7847CE9-B5F8-4890-BFE2-F7559C76B5A8}" type="pres">
      <dgm:prSet presAssocID="{76EA995F-32D8-4B2A-AA94-5CA375404866}" presName="sibTrans" presStyleCnt="0"/>
      <dgm:spPr/>
    </dgm:pt>
    <dgm:pt modelId="{D0C490A8-A43B-49CC-9489-504236ACC53B}" type="pres">
      <dgm:prSet presAssocID="{8BAE66AA-B9FF-4980-B98D-358E6B556D8E}" presName="compNode" presStyleCnt="0"/>
      <dgm:spPr/>
    </dgm:pt>
    <dgm:pt modelId="{069F2EBE-7F9A-48FA-8ED3-AB104D3638A4}" type="pres">
      <dgm:prSet presAssocID="{8BAE66AA-B9FF-4980-B98D-358E6B556D8E}" presName="bgRect" presStyleLbl="bgShp" presStyleIdx="2" presStyleCnt="3"/>
      <dgm:spPr/>
    </dgm:pt>
    <dgm:pt modelId="{82C7CD90-5184-45BD-B44C-AEF90E01B38D}" type="pres">
      <dgm:prSet presAssocID="{8BAE66AA-B9FF-4980-B98D-358E6B556D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DE242A1-72F3-4ED8-9039-456C782DB09C}" type="pres">
      <dgm:prSet presAssocID="{8BAE66AA-B9FF-4980-B98D-358E6B556D8E}" presName="spaceRect" presStyleCnt="0"/>
      <dgm:spPr/>
    </dgm:pt>
    <dgm:pt modelId="{4BE0F5DC-0FE0-47A2-AC9F-7EFA376B97F5}" type="pres">
      <dgm:prSet presAssocID="{8BAE66AA-B9FF-4980-B98D-358E6B556D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85AB606-9287-4DC8-B0FC-A91A2577B106}" type="presOf" srcId="{92F230EA-7B22-458D-93F8-0E6AB0C214D0}" destId="{F90BC669-E32B-4BB7-B448-002C270726C1}" srcOrd="0" destOrd="0" presId="urn:microsoft.com/office/officeart/2018/2/layout/IconVerticalSolidList"/>
    <dgm:cxn modelId="{638E2A34-ED8E-45F5-B47D-4AB79DD24910}" srcId="{9EBB24CF-F096-47E1-9D12-520A94358335}" destId="{A000C75D-411D-4115-BAC1-2DD2573632B9}" srcOrd="0" destOrd="0" parTransId="{9401C725-6946-4EAD-8DFB-E12770DE8C8A}" sibTransId="{0BC79D4E-93FC-4A42-BF8E-7C34D8C0976B}"/>
    <dgm:cxn modelId="{49A2ED5B-0147-4A1D-9F2E-1DDF13DF8BB6}" type="presOf" srcId="{A000C75D-411D-4115-BAC1-2DD2573632B9}" destId="{0DC4F1C0-E74F-45D1-A39E-5E07822055AD}" srcOrd="0" destOrd="0" presId="urn:microsoft.com/office/officeart/2018/2/layout/IconVerticalSolidList"/>
    <dgm:cxn modelId="{54FFAD65-16AC-44E8-8F7C-0105C581D687}" srcId="{A000C75D-411D-4115-BAC1-2DD2573632B9}" destId="{E7FE7E7A-5765-471B-A508-162CA922C8E9}" srcOrd="0" destOrd="0" parTransId="{8B0EDB56-940D-4104-8C9F-0264831C7665}" sibTransId="{460159B0-3F18-4B19-B219-B5D68843EFBC}"/>
    <dgm:cxn modelId="{D81A5F4E-BCF7-4B1F-9ADB-ED53F0F9A722}" type="presOf" srcId="{8BAE66AA-B9FF-4980-B98D-358E6B556D8E}" destId="{4BE0F5DC-0FE0-47A2-AC9F-7EFA376B97F5}" srcOrd="0" destOrd="0" presId="urn:microsoft.com/office/officeart/2018/2/layout/IconVerticalSolidList"/>
    <dgm:cxn modelId="{3802FA6E-2DE0-4C15-B974-99DC23579590}" srcId="{A000C75D-411D-4115-BAC1-2DD2573632B9}" destId="{47959CDD-DDAC-4360-970D-2C6E189248B4}" srcOrd="1" destOrd="0" parTransId="{EF07457D-0D4D-4512-A4D1-4BFA36FAB521}" sibTransId="{F3E05AD6-EA72-407E-93B7-057BA68914C8}"/>
    <dgm:cxn modelId="{1ACDBD7D-5A52-41C1-B4D4-9D6F73CDAD5A}" srcId="{9EBB24CF-F096-47E1-9D12-520A94358335}" destId="{8BAE66AA-B9FF-4980-B98D-358E6B556D8E}" srcOrd="2" destOrd="0" parTransId="{644CDB9F-5879-496E-B908-3B8377953719}" sibTransId="{34E5B1F9-ADEC-4F3E-96A6-640A16B9A75F}"/>
    <dgm:cxn modelId="{12519685-9E2A-424E-AF2F-275EFDE940C4}" type="presOf" srcId="{E7FE7E7A-5765-471B-A508-162CA922C8E9}" destId="{D4F97629-DA1E-46C0-A840-4EB9830156AF}" srcOrd="0" destOrd="0" presId="urn:microsoft.com/office/officeart/2018/2/layout/IconVerticalSolidList"/>
    <dgm:cxn modelId="{11156C8B-CF0B-4123-872D-15734CD28CC2}" type="presOf" srcId="{47959CDD-DDAC-4360-970D-2C6E189248B4}" destId="{D4F97629-DA1E-46C0-A840-4EB9830156AF}" srcOrd="0" destOrd="1" presId="urn:microsoft.com/office/officeart/2018/2/layout/IconVerticalSolidList"/>
    <dgm:cxn modelId="{9895ECB7-BF90-4E23-B5AA-37F6F1761292}" type="presOf" srcId="{9EBB24CF-F096-47E1-9D12-520A94358335}" destId="{36B888CA-603C-44E7-9AB4-A33A3E572238}" srcOrd="0" destOrd="0" presId="urn:microsoft.com/office/officeart/2018/2/layout/IconVerticalSolidList"/>
    <dgm:cxn modelId="{2BDD3FFF-3D2B-40FE-934A-626E714AF55C}" srcId="{9EBB24CF-F096-47E1-9D12-520A94358335}" destId="{92F230EA-7B22-458D-93F8-0E6AB0C214D0}" srcOrd="1" destOrd="0" parTransId="{6A266CF7-CF66-4B74-8007-6DF2D82DD66D}" sibTransId="{76EA995F-32D8-4B2A-AA94-5CA375404866}"/>
    <dgm:cxn modelId="{288B1D88-8347-40D2-BDDF-F9125DEB3C22}" type="presParOf" srcId="{36B888CA-603C-44E7-9AB4-A33A3E572238}" destId="{F2222C85-71DE-407D-8382-14B77955C1B1}" srcOrd="0" destOrd="0" presId="urn:microsoft.com/office/officeart/2018/2/layout/IconVerticalSolidList"/>
    <dgm:cxn modelId="{8D85BA49-F6E3-402B-A01D-2A163E6C119A}" type="presParOf" srcId="{F2222C85-71DE-407D-8382-14B77955C1B1}" destId="{E316CA97-AD76-4795-A28A-91E23E8F4D22}" srcOrd="0" destOrd="0" presId="urn:microsoft.com/office/officeart/2018/2/layout/IconVerticalSolidList"/>
    <dgm:cxn modelId="{0D44F73D-6224-466E-B45E-112D91CFD72B}" type="presParOf" srcId="{F2222C85-71DE-407D-8382-14B77955C1B1}" destId="{4A9663AE-2B7A-4B06-B80F-1AA7AECF77BE}" srcOrd="1" destOrd="0" presId="urn:microsoft.com/office/officeart/2018/2/layout/IconVerticalSolidList"/>
    <dgm:cxn modelId="{BC0BCDFD-EF1F-40C5-BCEF-9BC6A3719D86}" type="presParOf" srcId="{F2222C85-71DE-407D-8382-14B77955C1B1}" destId="{88B13FC4-0D88-4314-8DA4-3B4A2FE43EDE}" srcOrd="2" destOrd="0" presId="urn:microsoft.com/office/officeart/2018/2/layout/IconVerticalSolidList"/>
    <dgm:cxn modelId="{E6C12929-CD26-4670-8153-4C7AD78501E0}" type="presParOf" srcId="{F2222C85-71DE-407D-8382-14B77955C1B1}" destId="{0DC4F1C0-E74F-45D1-A39E-5E07822055AD}" srcOrd="3" destOrd="0" presId="urn:microsoft.com/office/officeart/2018/2/layout/IconVerticalSolidList"/>
    <dgm:cxn modelId="{18A1132C-D018-4354-927D-FF66A10734AC}" type="presParOf" srcId="{F2222C85-71DE-407D-8382-14B77955C1B1}" destId="{D4F97629-DA1E-46C0-A840-4EB9830156AF}" srcOrd="4" destOrd="0" presId="urn:microsoft.com/office/officeart/2018/2/layout/IconVerticalSolidList"/>
    <dgm:cxn modelId="{5EECCBAC-DABC-41C6-8E19-964FE12DFE20}" type="presParOf" srcId="{36B888CA-603C-44E7-9AB4-A33A3E572238}" destId="{97CA3751-A715-4E60-B5F7-CAC7FEA9449D}" srcOrd="1" destOrd="0" presId="urn:microsoft.com/office/officeart/2018/2/layout/IconVerticalSolidList"/>
    <dgm:cxn modelId="{D5139FFB-B538-4079-9520-402E80DB9C66}" type="presParOf" srcId="{36B888CA-603C-44E7-9AB4-A33A3E572238}" destId="{1FBEE0A6-C855-4CA0-800E-0E13EE81739C}" srcOrd="2" destOrd="0" presId="urn:microsoft.com/office/officeart/2018/2/layout/IconVerticalSolidList"/>
    <dgm:cxn modelId="{60FD6DDE-8716-4D57-9A86-C621B48D0BDA}" type="presParOf" srcId="{1FBEE0A6-C855-4CA0-800E-0E13EE81739C}" destId="{3BF8529C-0DF2-41B3-9E5C-82DAFEA00E04}" srcOrd="0" destOrd="0" presId="urn:microsoft.com/office/officeart/2018/2/layout/IconVerticalSolidList"/>
    <dgm:cxn modelId="{61F46E50-1538-42BF-9B74-B3FB17D9CE89}" type="presParOf" srcId="{1FBEE0A6-C855-4CA0-800E-0E13EE81739C}" destId="{96DD84AE-CA64-45E2-8FF6-2BF75684CB7A}" srcOrd="1" destOrd="0" presId="urn:microsoft.com/office/officeart/2018/2/layout/IconVerticalSolidList"/>
    <dgm:cxn modelId="{262BE42A-BC5E-4A77-9E21-45566270A74D}" type="presParOf" srcId="{1FBEE0A6-C855-4CA0-800E-0E13EE81739C}" destId="{BAB6623F-4283-49C6-A037-C7B206D6049D}" srcOrd="2" destOrd="0" presId="urn:microsoft.com/office/officeart/2018/2/layout/IconVerticalSolidList"/>
    <dgm:cxn modelId="{7937B81D-63D0-488A-A607-B56A081B6C4B}" type="presParOf" srcId="{1FBEE0A6-C855-4CA0-800E-0E13EE81739C}" destId="{F90BC669-E32B-4BB7-B448-002C270726C1}" srcOrd="3" destOrd="0" presId="urn:microsoft.com/office/officeart/2018/2/layout/IconVerticalSolidList"/>
    <dgm:cxn modelId="{68B6F0DC-567F-4864-9C94-70CB0C483522}" type="presParOf" srcId="{36B888CA-603C-44E7-9AB4-A33A3E572238}" destId="{A7847CE9-B5F8-4890-BFE2-F7559C76B5A8}" srcOrd="3" destOrd="0" presId="urn:microsoft.com/office/officeart/2018/2/layout/IconVerticalSolidList"/>
    <dgm:cxn modelId="{F8555040-EF09-4ED2-9BE0-31B304F0DA35}" type="presParOf" srcId="{36B888CA-603C-44E7-9AB4-A33A3E572238}" destId="{D0C490A8-A43B-49CC-9489-504236ACC53B}" srcOrd="4" destOrd="0" presId="urn:microsoft.com/office/officeart/2018/2/layout/IconVerticalSolidList"/>
    <dgm:cxn modelId="{3041101F-85EB-4237-9D92-8D558C2ACED6}" type="presParOf" srcId="{D0C490A8-A43B-49CC-9489-504236ACC53B}" destId="{069F2EBE-7F9A-48FA-8ED3-AB104D3638A4}" srcOrd="0" destOrd="0" presId="urn:microsoft.com/office/officeart/2018/2/layout/IconVerticalSolidList"/>
    <dgm:cxn modelId="{552A6D15-3442-4F60-BEDC-012169748FC0}" type="presParOf" srcId="{D0C490A8-A43B-49CC-9489-504236ACC53B}" destId="{82C7CD90-5184-45BD-B44C-AEF90E01B38D}" srcOrd="1" destOrd="0" presId="urn:microsoft.com/office/officeart/2018/2/layout/IconVerticalSolidList"/>
    <dgm:cxn modelId="{A426BD1C-FCBC-4A97-817E-500E3EF1B9A6}" type="presParOf" srcId="{D0C490A8-A43B-49CC-9489-504236ACC53B}" destId="{3DE242A1-72F3-4ED8-9039-456C782DB09C}" srcOrd="2" destOrd="0" presId="urn:microsoft.com/office/officeart/2018/2/layout/IconVerticalSolidList"/>
    <dgm:cxn modelId="{9355B348-5CFD-481C-9C8C-48F3498B5D42}" type="presParOf" srcId="{D0C490A8-A43B-49CC-9489-504236ACC53B}" destId="{4BE0F5DC-0FE0-47A2-AC9F-7EFA376B97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BC545A-94A8-46FC-91B2-026A11CD768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A84A75-3D70-48D0-9786-08B370063318}">
      <dgm:prSet/>
      <dgm:spPr/>
      <dgm:t>
        <a:bodyPr/>
        <a:lstStyle/>
        <a:p>
          <a:r>
            <a:rPr lang="en-US" b="0" i="0"/>
            <a:t>Fundamental process flow of Scrum</a:t>
          </a:r>
          <a:endParaRPr lang="en-US"/>
        </a:p>
      </dgm:t>
    </dgm:pt>
    <dgm:pt modelId="{342713AB-3FAF-4670-A140-2972F9A4285D}" type="parTrans" cxnId="{3804CA95-3A68-4EFE-9E94-542C74EA06DA}">
      <dgm:prSet/>
      <dgm:spPr/>
      <dgm:t>
        <a:bodyPr/>
        <a:lstStyle/>
        <a:p>
          <a:endParaRPr lang="en-US"/>
        </a:p>
      </dgm:t>
    </dgm:pt>
    <dgm:pt modelId="{E4ACC7F6-32B1-4B0E-9F8B-4A84D33F5187}" type="sibTrans" cxnId="{3804CA95-3A68-4EFE-9E94-542C74EA06DA}">
      <dgm:prSet/>
      <dgm:spPr/>
      <dgm:t>
        <a:bodyPr/>
        <a:lstStyle/>
        <a:p>
          <a:endParaRPr lang="en-US"/>
        </a:p>
      </dgm:t>
    </dgm:pt>
    <dgm:pt modelId="{AC423C01-9A49-4B0F-9337-09F20D7051DD}">
      <dgm:prSet/>
      <dgm:spPr/>
      <dgm:t>
        <a:bodyPr/>
        <a:lstStyle/>
        <a:p>
          <a:r>
            <a:rPr lang="en-US" b="0" i="0"/>
            <a:t>A short, fixed-length period of time</a:t>
          </a:r>
          <a:endParaRPr lang="en-US"/>
        </a:p>
      </dgm:t>
    </dgm:pt>
    <dgm:pt modelId="{A6437756-7A8A-4F32-BBA0-7A6ACC2C8B0E}" type="parTrans" cxnId="{46DB2E5E-F391-47BF-96C5-9BF0A833CFF1}">
      <dgm:prSet/>
      <dgm:spPr/>
      <dgm:t>
        <a:bodyPr/>
        <a:lstStyle/>
        <a:p>
          <a:endParaRPr lang="en-US"/>
        </a:p>
      </dgm:t>
    </dgm:pt>
    <dgm:pt modelId="{576EEC24-64D8-4162-9949-360B91E7E85E}" type="sibTrans" cxnId="{46DB2E5E-F391-47BF-96C5-9BF0A833CFF1}">
      <dgm:prSet/>
      <dgm:spPr/>
      <dgm:t>
        <a:bodyPr/>
        <a:lstStyle/>
        <a:p>
          <a:endParaRPr lang="en-US"/>
        </a:p>
      </dgm:t>
    </dgm:pt>
    <dgm:pt modelId="{DCC3DE50-549E-46F0-9EEF-8F11F0A12746}">
      <dgm:prSet/>
      <dgm:spPr/>
      <dgm:t>
        <a:bodyPr/>
        <a:lstStyle/>
        <a:p>
          <a:r>
            <a:rPr lang="en-US" b="0" i="0"/>
            <a:t>Goal is to produce Backlog Items into renewable products that Stakeholders can provide feedback on</a:t>
          </a:r>
          <a:endParaRPr lang="en-US"/>
        </a:p>
      </dgm:t>
    </dgm:pt>
    <dgm:pt modelId="{ECE18BDE-3683-4056-B983-C57EF0153DCF}" type="parTrans" cxnId="{F869614C-AE11-4869-B265-BF98C372FC14}">
      <dgm:prSet/>
      <dgm:spPr/>
      <dgm:t>
        <a:bodyPr/>
        <a:lstStyle/>
        <a:p>
          <a:endParaRPr lang="en-US"/>
        </a:p>
      </dgm:t>
    </dgm:pt>
    <dgm:pt modelId="{1D5E24FA-1DC6-4005-B17F-933004A0DBCE}" type="sibTrans" cxnId="{F869614C-AE11-4869-B265-BF98C372FC14}">
      <dgm:prSet/>
      <dgm:spPr/>
      <dgm:t>
        <a:bodyPr/>
        <a:lstStyle/>
        <a:p>
          <a:endParaRPr lang="en-US"/>
        </a:p>
      </dgm:t>
    </dgm:pt>
    <dgm:pt modelId="{EC347B6A-7B01-4745-8FD0-107CE3AB8B82}">
      <dgm:prSet/>
      <dgm:spPr/>
      <dgm:t>
        <a:bodyPr/>
        <a:lstStyle/>
        <a:p>
          <a:r>
            <a:rPr lang="en-US" b="0" i="0"/>
            <a:t>Sprint Planning allows the PO to work with the Team to negotiate what Backlog Items the Team will work on in order to meet Release Goals</a:t>
          </a:r>
          <a:endParaRPr lang="en-US"/>
        </a:p>
      </dgm:t>
    </dgm:pt>
    <dgm:pt modelId="{A9A42AB9-4693-4C16-893A-DA97F0A2341E}" type="parTrans" cxnId="{70392F70-6CA4-49A6-826B-60701F3B981D}">
      <dgm:prSet/>
      <dgm:spPr/>
      <dgm:t>
        <a:bodyPr/>
        <a:lstStyle/>
        <a:p>
          <a:endParaRPr lang="en-US"/>
        </a:p>
      </dgm:t>
    </dgm:pt>
    <dgm:pt modelId="{EE4961F9-5D5A-4D0E-955A-2DB20A61B8B3}" type="sibTrans" cxnId="{70392F70-6CA4-49A6-826B-60701F3B981D}">
      <dgm:prSet/>
      <dgm:spPr/>
      <dgm:t>
        <a:bodyPr/>
        <a:lstStyle/>
        <a:p>
          <a:endParaRPr lang="en-US"/>
        </a:p>
      </dgm:t>
    </dgm:pt>
    <dgm:pt modelId="{7BBAF73C-070B-4986-9613-7C4DCEA981D1}">
      <dgm:prSet/>
      <dgm:spPr/>
      <dgm:t>
        <a:bodyPr/>
        <a:lstStyle/>
        <a:p>
          <a:r>
            <a:rPr lang="en-US" b="0" i="0"/>
            <a:t>Scrum Master ensures Team agrees to realistic goals</a:t>
          </a:r>
          <a:endParaRPr lang="en-US"/>
        </a:p>
      </dgm:t>
    </dgm:pt>
    <dgm:pt modelId="{44373F76-9E52-406A-BFBF-4954901F6BB9}" type="parTrans" cxnId="{5F48AD6C-657C-478C-AB29-68796B5DBF7B}">
      <dgm:prSet/>
      <dgm:spPr/>
      <dgm:t>
        <a:bodyPr/>
        <a:lstStyle/>
        <a:p>
          <a:endParaRPr lang="en-US"/>
        </a:p>
      </dgm:t>
    </dgm:pt>
    <dgm:pt modelId="{133182F1-869F-41E6-8996-636CE8C424D9}" type="sibTrans" cxnId="{5F48AD6C-657C-478C-AB29-68796B5DBF7B}">
      <dgm:prSet/>
      <dgm:spPr/>
      <dgm:t>
        <a:bodyPr/>
        <a:lstStyle/>
        <a:p>
          <a:endParaRPr lang="en-US"/>
        </a:p>
      </dgm:t>
    </dgm:pt>
    <dgm:pt modelId="{B12A44E3-D5F6-489F-A6D2-64F32E45B1AC}" type="pres">
      <dgm:prSet presAssocID="{ADBC545A-94A8-46FC-91B2-026A11CD7689}" presName="diagram" presStyleCnt="0">
        <dgm:presLayoutVars>
          <dgm:dir/>
          <dgm:resizeHandles val="exact"/>
        </dgm:presLayoutVars>
      </dgm:prSet>
      <dgm:spPr/>
    </dgm:pt>
    <dgm:pt modelId="{11484853-A3C8-433D-BDBC-8AC440E49D0F}" type="pres">
      <dgm:prSet presAssocID="{B8A84A75-3D70-48D0-9786-08B370063318}" presName="node" presStyleLbl="node1" presStyleIdx="0" presStyleCnt="5">
        <dgm:presLayoutVars>
          <dgm:bulletEnabled val="1"/>
        </dgm:presLayoutVars>
      </dgm:prSet>
      <dgm:spPr/>
    </dgm:pt>
    <dgm:pt modelId="{BB489171-2364-4A99-A1CC-8FE0E8336C5A}" type="pres">
      <dgm:prSet presAssocID="{E4ACC7F6-32B1-4B0E-9F8B-4A84D33F5187}" presName="sibTrans" presStyleLbl="sibTrans2D1" presStyleIdx="0" presStyleCnt="4"/>
      <dgm:spPr/>
    </dgm:pt>
    <dgm:pt modelId="{6E781046-096B-44CC-B3C9-ADE10488F7FF}" type="pres">
      <dgm:prSet presAssocID="{E4ACC7F6-32B1-4B0E-9F8B-4A84D33F5187}" presName="connectorText" presStyleLbl="sibTrans2D1" presStyleIdx="0" presStyleCnt="4"/>
      <dgm:spPr/>
    </dgm:pt>
    <dgm:pt modelId="{E593CD13-9708-4E92-AFBE-8E28452B2413}" type="pres">
      <dgm:prSet presAssocID="{AC423C01-9A49-4B0F-9337-09F20D7051DD}" presName="node" presStyleLbl="node1" presStyleIdx="1" presStyleCnt="5">
        <dgm:presLayoutVars>
          <dgm:bulletEnabled val="1"/>
        </dgm:presLayoutVars>
      </dgm:prSet>
      <dgm:spPr/>
    </dgm:pt>
    <dgm:pt modelId="{9C0BC0FC-C3AF-422B-A092-50E2A7205F19}" type="pres">
      <dgm:prSet presAssocID="{576EEC24-64D8-4162-9949-360B91E7E85E}" presName="sibTrans" presStyleLbl="sibTrans2D1" presStyleIdx="1" presStyleCnt="4"/>
      <dgm:spPr/>
    </dgm:pt>
    <dgm:pt modelId="{29363AD2-2C4A-4BAC-A19F-245D49DC3E6C}" type="pres">
      <dgm:prSet presAssocID="{576EEC24-64D8-4162-9949-360B91E7E85E}" presName="connectorText" presStyleLbl="sibTrans2D1" presStyleIdx="1" presStyleCnt="4"/>
      <dgm:spPr/>
    </dgm:pt>
    <dgm:pt modelId="{CA2155B4-66DD-4FCF-80CD-BA70CE787A02}" type="pres">
      <dgm:prSet presAssocID="{DCC3DE50-549E-46F0-9EEF-8F11F0A12746}" presName="node" presStyleLbl="node1" presStyleIdx="2" presStyleCnt="5">
        <dgm:presLayoutVars>
          <dgm:bulletEnabled val="1"/>
        </dgm:presLayoutVars>
      </dgm:prSet>
      <dgm:spPr/>
    </dgm:pt>
    <dgm:pt modelId="{01A3CE24-826F-4221-A157-38BA04E1CA87}" type="pres">
      <dgm:prSet presAssocID="{1D5E24FA-1DC6-4005-B17F-933004A0DBCE}" presName="sibTrans" presStyleLbl="sibTrans2D1" presStyleIdx="2" presStyleCnt="4"/>
      <dgm:spPr/>
    </dgm:pt>
    <dgm:pt modelId="{42B6D8B3-9925-4496-832F-892C25566BF4}" type="pres">
      <dgm:prSet presAssocID="{1D5E24FA-1DC6-4005-B17F-933004A0DBCE}" presName="connectorText" presStyleLbl="sibTrans2D1" presStyleIdx="2" presStyleCnt="4"/>
      <dgm:spPr/>
    </dgm:pt>
    <dgm:pt modelId="{CE17C1A3-1CE6-4C8C-9AEB-ACD765325896}" type="pres">
      <dgm:prSet presAssocID="{EC347B6A-7B01-4745-8FD0-107CE3AB8B82}" presName="node" presStyleLbl="node1" presStyleIdx="3" presStyleCnt="5">
        <dgm:presLayoutVars>
          <dgm:bulletEnabled val="1"/>
        </dgm:presLayoutVars>
      </dgm:prSet>
      <dgm:spPr/>
    </dgm:pt>
    <dgm:pt modelId="{33FE9B0A-AC62-4F41-9F58-61AD56563C5B}" type="pres">
      <dgm:prSet presAssocID="{EE4961F9-5D5A-4D0E-955A-2DB20A61B8B3}" presName="sibTrans" presStyleLbl="sibTrans2D1" presStyleIdx="3" presStyleCnt="4"/>
      <dgm:spPr/>
    </dgm:pt>
    <dgm:pt modelId="{29798AEA-CEC4-4138-8BC6-DE8EB646D470}" type="pres">
      <dgm:prSet presAssocID="{EE4961F9-5D5A-4D0E-955A-2DB20A61B8B3}" presName="connectorText" presStyleLbl="sibTrans2D1" presStyleIdx="3" presStyleCnt="4"/>
      <dgm:spPr/>
    </dgm:pt>
    <dgm:pt modelId="{E57261E5-07F5-4547-B166-76B7D9BB4F67}" type="pres">
      <dgm:prSet presAssocID="{7BBAF73C-070B-4986-9613-7C4DCEA981D1}" presName="node" presStyleLbl="node1" presStyleIdx="4" presStyleCnt="5">
        <dgm:presLayoutVars>
          <dgm:bulletEnabled val="1"/>
        </dgm:presLayoutVars>
      </dgm:prSet>
      <dgm:spPr/>
    </dgm:pt>
  </dgm:ptLst>
  <dgm:cxnLst>
    <dgm:cxn modelId="{073C1E04-A966-47F1-9F78-9B5525C3EF96}" type="presOf" srcId="{DCC3DE50-549E-46F0-9EEF-8F11F0A12746}" destId="{CA2155B4-66DD-4FCF-80CD-BA70CE787A02}" srcOrd="0" destOrd="0" presId="urn:microsoft.com/office/officeart/2005/8/layout/process5"/>
    <dgm:cxn modelId="{A6262F17-9FB2-4630-BFEE-879A691FEFB7}" type="presOf" srcId="{E4ACC7F6-32B1-4B0E-9F8B-4A84D33F5187}" destId="{BB489171-2364-4A99-A1CC-8FE0E8336C5A}" srcOrd="0" destOrd="0" presId="urn:microsoft.com/office/officeart/2005/8/layout/process5"/>
    <dgm:cxn modelId="{8F29FB31-367F-4AEC-90A7-D8E5411A1A6E}" type="presOf" srcId="{576EEC24-64D8-4162-9949-360B91E7E85E}" destId="{29363AD2-2C4A-4BAC-A19F-245D49DC3E6C}" srcOrd="1" destOrd="0" presId="urn:microsoft.com/office/officeart/2005/8/layout/process5"/>
    <dgm:cxn modelId="{266E293C-9001-4577-BF7A-670A155951CF}" type="presOf" srcId="{EC347B6A-7B01-4745-8FD0-107CE3AB8B82}" destId="{CE17C1A3-1CE6-4C8C-9AEB-ACD765325896}" srcOrd="0" destOrd="0" presId="urn:microsoft.com/office/officeart/2005/8/layout/process5"/>
    <dgm:cxn modelId="{D7872F3E-30A3-4E59-9B05-4064DB0D39EC}" type="presOf" srcId="{B8A84A75-3D70-48D0-9786-08B370063318}" destId="{11484853-A3C8-433D-BDBC-8AC440E49D0F}" srcOrd="0" destOrd="0" presId="urn:microsoft.com/office/officeart/2005/8/layout/process5"/>
    <dgm:cxn modelId="{46DB2E5E-F391-47BF-96C5-9BF0A833CFF1}" srcId="{ADBC545A-94A8-46FC-91B2-026A11CD7689}" destId="{AC423C01-9A49-4B0F-9337-09F20D7051DD}" srcOrd="1" destOrd="0" parTransId="{A6437756-7A8A-4F32-BBA0-7A6ACC2C8B0E}" sibTransId="{576EEC24-64D8-4162-9949-360B91E7E85E}"/>
    <dgm:cxn modelId="{F869614C-AE11-4869-B265-BF98C372FC14}" srcId="{ADBC545A-94A8-46FC-91B2-026A11CD7689}" destId="{DCC3DE50-549E-46F0-9EEF-8F11F0A12746}" srcOrd="2" destOrd="0" parTransId="{ECE18BDE-3683-4056-B983-C57EF0153DCF}" sibTransId="{1D5E24FA-1DC6-4005-B17F-933004A0DBCE}"/>
    <dgm:cxn modelId="{5F48AD6C-657C-478C-AB29-68796B5DBF7B}" srcId="{ADBC545A-94A8-46FC-91B2-026A11CD7689}" destId="{7BBAF73C-070B-4986-9613-7C4DCEA981D1}" srcOrd="4" destOrd="0" parTransId="{44373F76-9E52-406A-BFBF-4954901F6BB9}" sibTransId="{133182F1-869F-41E6-8996-636CE8C424D9}"/>
    <dgm:cxn modelId="{70392F70-6CA4-49A6-826B-60701F3B981D}" srcId="{ADBC545A-94A8-46FC-91B2-026A11CD7689}" destId="{EC347B6A-7B01-4745-8FD0-107CE3AB8B82}" srcOrd="3" destOrd="0" parTransId="{A9A42AB9-4693-4C16-893A-DA97F0A2341E}" sibTransId="{EE4961F9-5D5A-4D0E-955A-2DB20A61B8B3}"/>
    <dgm:cxn modelId="{BA130352-1BD9-42F3-9514-A80C6D5A6C3E}" type="presOf" srcId="{AC423C01-9A49-4B0F-9337-09F20D7051DD}" destId="{E593CD13-9708-4E92-AFBE-8E28452B2413}" srcOrd="0" destOrd="0" presId="urn:microsoft.com/office/officeart/2005/8/layout/process5"/>
    <dgm:cxn modelId="{3804CA95-3A68-4EFE-9E94-542C74EA06DA}" srcId="{ADBC545A-94A8-46FC-91B2-026A11CD7689}" destId="{B8A84A75-3D70-48D0-9786-08B370063318}" srcOrd="0" destOrd="0" parTransId="{342713AB-3FAF-4670-A140-2972F9A4285D}" sibTransId="{E4ACC7F6-32B1-4B0E-9F8B-4A84D33F5187}"/>
    <dgm:cxn modelId="{50A940A1-ECF8-4990-86FA-1E778F44B646}" type="presOf" srcId="{1D5E24FA-1DC6-4005-B17F-933004A0DBCE}" destId="{01A3CE24-826F-4221-A157-38BA04E1CA87}" srcOrd="0" destOrd="0" presId="urn:microsoft.com/office/officeart/2005/8/layout/process5"/>
    <dgm:cxn modelId="{D43A7EAA-F530-48B9-BD6B-8D983E4DB125}" type="presOf" srcId="{576EEC24-64D8-4162-9949-360B91E7E85E}" destId="{9C0BC0FC-C3AF-422B-A092-50E2A7205F19}" srcOrd="0" destOrd="0" presId="urn:microsoft.com/office/officeart/2005/8/layout/process5"/>
    <dgm:cxn modelId="{245ACFB0-44C1-4994-A087-4ACD24759599}" type="presOf" srcId="{EE4961F9-5D5A-4D0E-955A-2DB20A61B8B3}" destId="{29798AEA-CEC4-4138-8BC6-DE8EB646D470}" srcOrd="1" destOrd="0" presId="urn:microsoft.com/office/officeart/2005/8/layout/process5"/>
    <dgm:cxn modelId="{4C2C18B2-2405-4E53-A592-FBC5178D5D07}" type="presOf" srcId="{7BBAF73C-070B-4986-9613-7C4DCEA981D1}" destId="{E57261E5-07F5-4547-B166-76B7D9BB4F67}" srcOrd="0" destOrd="0" presId="urn:microsoft.com/office/officeart/2005/8/layout/process5"/>
    <dgm:cxn modelId="{92B318CE-1407-49D5-8B0C-D9BB08A38CB0}" type="presOf" srcId="{1D5E24FA-1DC6-4005-B17F-933004A0DBCE}" destId="{42B6D8B3-9925-4496-832F-892C25566BF4}" srcOrd="1" destOrd="0" presId="urn:microsoft.com/office/officeart/2005/8/layout/process5"/>
    <dgm:cxn modelId="{C4DD28DA-377A-4E7C-AAF2-122A5636C8E6}" type="presOf" srcId="{EE4961F9-5D5A-4D0E-955A-2DB20A61B8B3}" destId="{33FE9B0A-AC62-4F41-9F58-61AD56563C5B}" srcOrd="0" destOrd="0" presId="urn:microsoft.com/office/officeart/2005/8/layout/process5"/>
    <dgm:cxn modelId="{C98B37EC-638F-418F-ACD9-9BDF923FD2FD}" type="presOf" srcId="{E4ACC7F6-32B1-4B0E-9F8B-4A84D33F5187}" destId="{6E781046-096B-44CC-B3C9-ADE10488F7FF}" srcOrd="1" destOrd="0" presId="urn:microsoft.com/office/officeart/2005/8/layout/process5"/>
    <dgm:cxn modelId="{D46555EC-B127-4C6F-A6AC-BF386CC2E423}" type="presOf" srcId="{ADBC545A-94A8-46FC-91B2-026A11CD7689}" destId="{B12A44E3-D5F6-489F-A6D2-64F32E45B1AC}" srcOrd="0" destOrd="0" presId="urn:microsoft.com/office/officeart/2005/8/layout/process5"/>
    <dgm:cxn modelId="{EE8BA76D-EFBA-4411-B8C7-6055899D0495}" type="presParOf" srcId="{B12A44E3-D5F6-489F-A6D2-64F32E45B1AC}" destId="{11484853-A3C8-433D-BDBC-8AC440E49D0F}" srcOrd="0" destOrd="0" presId="urn:microsoft.com/office/officeart/2005/8/layout/process5"/>
    <dgm:cxn modelId="{5863389C-C91F-43A8-91C6-4F734AAF13E7}" type="presParOf" srcId="{B12A44E3-D5F6-489F-A6D2-64F32E45B1AC}" destId="{BB489171-2364-4A99-A1CC-8FE0E8336C5A}" srcOrd="1" destOrd="0" presId="urn:microsoft.com/office/officeart/2005/8/layout/process5"/>
    <dgm:cxn modelId="{B3A43540-4025-4E05-A3D3-015CB6DEC6A7}" type="presParOf" srcId="{BB489171-2364-4A99-A1CC-8FE0E8336C5A}" destId="{6E781046-096B-44CC-B3C9-ADE10488F7FF}" srcOrd="0" destOrd="0" presId="urn:microsoft.com/office/officeart/2005/8/layout/process5"/>
    <dgm:cxn modelId="{7EDDAFDC-6711-478B-9C65-75B819DA0A9B}" type="presParOf" srcId="{B12A44E3-D5F6-489F-A6D2-64F32E45B1AC}" destId="{E593CD13-9708-4E92-AFBE-8E28452B2413}" srcOrd="2" destOrd="0" presId="urn:microsoft.com/office/officeart/2005/8/layout/process5"/>
    <dgm:cxn modelId="{96EF958F-CBAB-4094-978A-02191D2AB92B}" type="presParOf" srcId="{B12A44E3-D5F6-489F-A6D2-64F32E45B1AC}" destId="{9C0BC0FC-C3AF-422B-A092-50E2A7205F19}" srcOrd="3" destOrd="0" presId="urn:microsoft.com/office/officeart/2005/8/layout/process5"/>
    <dgm:cxn modelId="{2E5DA8F2-CC51-4326-906C-177737BBC071}" type="presParOf" srcId="{9C0BC0FC-C3AF-422B-A092-50E2A7205F19}" destId="{29363AD2-2C4A-4BAC-A19F-245D49DC3E6C}" srcOrd="0" destOrd="0" presId="urn:microsoft.com/office/officeart/2005/8/layout/process5"/>
    <dgm:cxn modelId="{5064301D-E27E-4AD3-8A54-8EB706CBC881}" type="presParOf" srcId="{B12A44E3-D5F6-489F-A6D2-64F32E45B1AC}" destId="{CA2155B4-66DD-4FCF-80CD-BA70CE787A02}" srcOrd="4" destOrd="0" presId="urn:microsoft.com/office/officeart/2005/8/layout/process5"/>
    <dgm:cxn modelId="{307F59B9-312A-4688-8D53-C2CB72CDD17C}" type="presParOf" srcId="{B12A44E3-D5F6-489F-A6D2-64F32E45B1AC}" destId="{01A3CE24-826F-4221-A157-38BA04E1CA87}" srcOrd="5" destOrd="0" presId="urn:microsoft.com/office/officeart/2005/8/layout/process5"/>
    <dgm:cxn modelId="{1E71E089-0EDC-45C7-A529-D7A5603F6E56}" type="presParOf" srcId="{01A3CE24-826F-4221-A157-38BA04E1CA87}" destId="{42B6D8B3-9925-4496-832F-892C25566BF4}" srcOrd="0" destOrd="0" presId="urn:microsoft.com/office/officeart/2005/8/layout/process5"/>
    <dgm:cxn modelId="{B93945EB-C047-43ED-A64D-F92AA528529A}" type="presParOf" srcId="{B12A44E3-D5F6-489F-A6D2-64F32E45B1AC}" destId="{CE17C1A3-1CE6-4C8C-9AEB-ACD765325896}" srcOrd="6" destOrd="0" presId="urn:microsoft.com/office/officeart/2005/8/layout/process5"/>
    <dgm:cxn modelId="{3E5BFC08-690B-4791-8FB8-58442C8274E4}" type="presParOf" srcId="{B12A44E3-D5F6-489F-A6D2-64F32E45B1AC}" destId="{33FE9B0A-AC62-4F41-9F58-61AD56563C5B}" srcOrd="7" destOrd="0" presId="urn:microsoft.com/office/officeart/2005/8/layout/process5"/>
    <dgm:cxn modelId="{2E2C4216-9D32-49AB-97DA-01722F8B07F2}" type="presParOf" srcId="{33FE9B0A-AC62-4F41-9F58-61AD56563C5B}" destId="{29798AEA-CEC4-4138-8BC6-DE8EB646D470}" srcOrd="0" destOrd="0" presId="urn:microsoft.com/office/officeart/2005/8/layout/process5"/>
    <dgm:cxn modelId="{BD508805-65ED-462F-BDF3-76024B5793E3}" type="presParOf" srcId="{B12A44E3-D5F6-489F-A6D2-64F32E45B1AC}" destId="{E57261E5-07F5-4547-B166-76B7D9BB4F6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9B29-7B3E-4449-810A-6468F543EF06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572C3-E581-41BB-9077-38D0F8B48F95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622BE-ACFA-4B94-8A43-950A16B907D4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Review the Software Development Lifecycle and the problems it creates</a:t>
          </a:r>
        </a:p>
      </dsp:txBody>
      <dsp:txXfrm>
        <a:off x="1730984" y="640"/>
        <a:ext cx="3062471" cy="1498687"/>
      </dsp:txXfrm>
    </dsp:sp>
    <dsp:sp modelId="{9555DF82-BC8A-47D3-A31A-1E675D40F1FC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02A62-08D4-41B7-92B4-BFFC35A08D1E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F3D2D-D271-46DE-8561-34D1470D08C5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 where Agile Methodology came from</a:t>
          </a:r>
        </a:p>
      </dsp:txBody>
      <dsp:txXfrm>
        <a:off x="1730984" y="1873999"/>
        <a:ext cx="3062471" cy="1498687"/>
      </dsp:txXfrm>
    </dsp:sp>
    <dsp:sp modelId="{33A777DA-04FA-4D04-875D-10C057D35FF3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D514A-56B8-45CB-A546-55D250053457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86973-1589-4CCF-837E-A1D1900FC378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Review the Agile Scrum Process and Roles</a:t>
          </a:r>
        </a:p>
      </dsp:txBody>
      <dsp:txXfrm>
        <a:off x="1730984" y="3747359"/>
        <a:ext cx="3062471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8C98-7632-4687-9518-219C70A51EDC}">
      <dsp:nvSpPr>
        <dsp:cNvPr id="0" name=""/>
        <dsp:cNvSpPr/>
      </dsp:nvSpPr>
      <dsp:spPr>
        <a:xfrm>
          <a:off x="610666" y="466779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64DED-0BBC-49A8-96B2-73ABCC13163D}">
      <dsp:nvSpPr>
        <dsp:cNvPr id="0" name=""/>
        <dsp:cNvSpPr/>
      </dsp:nvSpPr>
      <dsp:spPr>
        <a:xfrm>
          <a:off x="125818" y="155822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Traditional project management used for software development = Waterfall Method</a:t>
          </a:r>
        </a:p>
      </dsp:txBody>
      <dsp:txXfrm>
        <a:off x="125818" y="1558229"/>
        <a:ext cx="1763085" cy="705234"/>
      </dsp:txXfrm>
    </dsp:sp>
    <dsp:sp modelId="{ABE3DC91-65D9-45E9-B138-5EE475D77539}">
      <dsp:nvSpPr>
        <dsp:cNvPr id="0" name=""/>
        <dsp:cNvSpPr/>
      </dsp:nvSpPr>
      <dsp:spPr>
        <a:xfrm>
          <a:off x="2682292" y="466779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6646-1C04-4751-BBDF-05F6C8E22557}">
      <dsp:nvSpPr>
        <dsp:cNvPr id="0" name=""/>
        <dsp:cNvSpPr/>
      </dsp:nvSpPr>
      <dsp:spPr>
        <a:xfrm>
          <a:off x="2197444" y="155822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Requirements</a:t>
          </a:r>
        </a:p>
      </dsp:txBody>
      <dsp:txXfrm>
        <a:off x="2197444" y="1558229"/>
        <a:ext cx="1763085" cy="705234"/>
      </dsp:txXfrm>
    </dsp:sp>
    <dsp:sp modelId="{0F2AD889-3505-43BC-8E01-FE7E742244E9}">
      <dsp:nvSpPr>
        <dsp:cNvPr id="0" name=""/>
        <dsp:cNvSpPr/>
      </dsp:nvSpPr>
      <dsp:spPr>
        <a:xfrm>
          <a:off x="4753918" y="466779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5C477-46D2-48C9-BE3E-AC7AC7D2D7EC}">
      <dsp:nvSpPr>
        <dsp:cNvPr id="0" name=""/>
        <dsp:cNvSpPr/>
      </dsp:nvSpPr>
      <dsp:spPr>
        <a:xfrm>
          <a:off x="4269070" y="155822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</a:t>
          </a:r>
        </a:p>
      </dsp:txBody>
      <dsp:txXfrm>
        <a:off x="4269070" y="1558229"/>
        <a:ext cx="1763085" cy="705234"/>
      </dsp:txXfrm>
    </dsp:sp>
    <dsp:sp modelId="{03DDDA89-537F-40A3-BA54-10CF8DA9C3DD}">
      <dsp:nvSpPr>
        <dsp:cNvPr id="0" name=""/>
        <dsp:cNvSpPr/>
      </dsp:nvSpPr>
      <dsp:spPr>
        <a:xfrm>
          <a:off x="6825544" y="466779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45952-1A6D-4130-83AB-276368C48DA8}">
      <dsp:nvSpPr>
        <dsp:cNvPr id="0" name=""/>
        <dsp:cNvSpPr/>
      </dsp:nvSpPr>
      <dsp:spPr>
        <a:xfrm>
          <a:off x="6340695" y="1558229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Implementation</a:t>
          </a:r>
        </a:p>
      </dsp:txBody>
      <dsp:txXfrm>
        <a:off x="6340695" y="1558229"/>
        <a:ext cx="1763085" cy="705234"/>
      </dsp:txXfrm>
    </dsp:sp>
    <dsp:sp modelId="{C5A503DD-F97E-4020-BFB5-C404803D645C}">
      <dsp:nvSpPr>
        <dsp:cNvPr id="0" name=""/>
        <dsp:cNvSpPr/>
      </dsp:nvSpPr>
      <dsp:spPr>
        <a:xfrm>
          <a:off x="2682292" y="2704235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28106-E297-4C81-902B-AAA09B16BBBF}">
      <dsp:nvSpPr>
        <dsp:cNvPr id="0" name=""/>
        <dsp:cNvSpPr/>
      </dsp:nvSpPr>
      <dsp:spPr>
        <a:xfrm>
          <a:off x="2197444" y="3795686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Verification</a:t>
          </a:r>
        </a:p>
      </dsp:txBody>
      <dsp:txXfrm>
        <a:off x="2197444" y="3795686"/>
        <a:ext cx="1763085" cy="705234"/>
      </dsp:txXfrm>
    </dsp:sp>
    <dsp:sp modelId="{935B7F69-1933-4FE3-AB10-77813B98D9B3}">
      <dsp:nvSpPr>
        <dsp:cNvPr id="0" name=""/>
        <dsp:cNvSpPr/>
      </dsp:nvSpPr>
      <dsp:spPr>
        <a:xfrm>
          <a:off x="4753918" y="2704235"/>
          <a:ext cx="793388" cy="7933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BF91C-0BBA-4AE3-9793-81B88B4BFF1D}">
      <dsp:nvSpPr>
        <dsp:cNvPr id="0" name=""/>
        <dsp:cNvSpPr/>
      </dsp:nvSpPr>
      <dsp:spPr>
        <a:xfrm>
          <a:off x="4269070" y="3795686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Maintenance</a:t>
          </a:r>
        </a:p>
      </dsp:txBody>
      <dsp:txXfrm>
        <a:off x="4269070" y="3795686"/>
        <a:ext cx="1763085" cy="70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FA90A-8830-43C1-9810-F2995E343EEF}">
      <dsp:nvSpPr>
        <dsp:cNvPr id="0" name=""/>
        <dsp:cNvSpPr/>
      </dsp:nvSpPr>
      <dsp:spPr>
        <a:xfrm>
          <a:off x="0" y="2061"/>
          <a:ext cx="8229600" cy="1044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429A8-D28D-4B83-BEC3-C7D96606EBCB}">
      <dsp:nvSpPr>
        <dsp:cNvPr id="0" name=""/>
        <dsp:cNvSpPr/>
      </dsp:nvSpPr>
      <dsp:spPr>
        <a:xfrm>
          <a:off x="316101" y="237178"/>
          <a:ext cx="574729" cy="574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D8463-4FA5-4838-837E-5307DA0C7C94}">
      <dsp:nvSpPr>
        <dsp:cNvPr id="0" name=""/>
        <dsp:cNvSpPr/>
      </dsp:nvSpPr>
      <dsp:spPr>
        <a:xfrm>
          <a:off x="1206932" y="2061"/>
          <a:ext cx="7022667" cy="104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92" tIns="110592" rIns="110592" bIns="110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Difficult to accommodate change once a process is underway</a:t>
          </a:r>
          <a:endParaRPr lang="en-US" sz="2200" kern="1200"/>
        </a:p>
      </dsp:txBody>
      <dsp:txXfrm>
        <a:off x="1206932" y="2061"/>
        <a:ext cx="7022667" cy="1044963"/>
      </dsp:txXfrm>
    </dsp:sp>
    <dsp:sp modelId="{7D0A6019-814F-4BA3-97B4-59F5CE30FB79}">
      <dsp:nvSpPr>
        <dsp:cNvPr id="0" name=""/>
        <dsp:cNvSpPr/>
      </dsp:nvSpPr>
      <dsp:spPr>
        <a:xfrm>
          <a:off x="0" y="1308266"/>
          <a:ext cx="8229600" cy="1044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57B47-9480-46F4-BCEA-08D7EB7E4440}">
      <dsp:nvSpPr>
        <dsp:cNvPr id="0" name=""/>
        <dsp:cNvSpPr/>
      </dsp:nvSpPr>
      <dsp:spPr>
        <a:xfrm>
          <a:off x="316101" y="1543382"/>
          <a:ext cx="574729" cy="574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85A1-BD57-415C-BE58-DFE1F14719D0}">
      <dsp:nvSpPr>
        <dsp:cNvPr id="0" name=""/>
        <dsp:cNvSpPr/>
      </dsp:nvSpPr>
      <dsp:spPr>
        <a:xfrm>
          <a:off x="1206932" y="1308266"/>
          <a:ext cx="7022667" cy="104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92" tIns="110592" rIns="110592" bIns="110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Phases must be completed in a sequential order</a:t>
          </a:r>
          <a:endParaRPr lang="en-US" sz="2200" kern="1200"/>
        </a:p>
      </dsp:txBody>
      <dsp:txXfrm>
        <a:off x="1206932" y="1308266"/>
        <a:ext cx="7022667" cy="1044963"/>
      </dsp:txXfrm>
    </dsp:sp>
    <dsp:sp modelId="{53304E88-D44C-4452-A032-AC1CA9931632}">
      <dsp:nvSpPr>
        <dsp:cNvPr id="0" name=""/>
        <dsp:cNvSpPr/>
      </dsp:nvSpPr>
      <dsp:spPr>
        <a:xfrm>
          <a:off x="0" y="2614470"/>
          <a:ext cx="8229600" cy="1044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B44A8-E952-48BA-BBFC-CFC0378A7885}">
      <dsp:nvSpPr>
        <dsp:cNvPr id="0" name=""/>
        <dsp:cNvSpPr/>
      </dsp:nvSpPr>
      <dsp:spPr>
        <a:xfrm>
          <a:off x="316101" y="2849587"/>
          <a:ext cx="574729" cy="574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2E2A6-3BA3-48FF-AEDE-AFE9369EF106}">
      <dsp:nvSpPr>
        <dsp:cNvPr id="0" name=""/>
        <dsp:cNvSpPr/>
      </dsp:nvSpPr>
      <dsp:spPr>
        <a:xfrm>
          <a:off x="1206932" y="2614470"/>
          <a:ext cx="7022667" cy="104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92" tIns="110592" rIns="110592" bIns="110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Difficult to respond to changing customer requirements</a:t>
          </a:r>
          <a:endParaRPr lang="en-US" sz="2200" kern="1200"/>
        </a:p>
      </dsp:txBody>
      <dsp:txXfrm>
        <a:off x="1206932" y="2614470"/>
        <a:ext cx="7022667" cy="1044963"/>
      </dsp:txXfrm>
    </dsp:sp>
    <dsp:sp modelId="{0158C1A8-3DB2-4826-9D6E-BEA8B04D0073}">
      <dsp:nvSpPr>
        <dsp:cNvPr id="0" name=""/>
        <dsp:cNvSpPr/>
      </dsp:nvSpPr>
      <dsp:spPr>
        <a:xfrm>
          <a:off x="0" y="3920674"/>
          <a:ext cx="8229600" cy="10449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9AF9F-E83E-494B-B948-0A3041125026}">
      <dsp:nvSpPr>
        <dsp:cNvPr id="0" name=""/>
        <dsp:cNvSpPr/>
      </dsp:nvSpPr>
      <dsp:spPr>
        <a:xfrm>
          <a:off x="316101" y="4155791"/>
          <a:ext cx="574729" cy="574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0D3C1-1FCD-4A22-9D4F-E2992387D74B}">
      <dsp:nvSpPr>
        <dsp:cNvPr id="0" name=""/>
        <dsp:cNvSpPr/>
      </dsp:nvSpPr>
      <dsp:spPr>
        <a:xfrm>
          <a:off x="1206932" y="3920674"/>
          <a:ext cx="7022667" cy="1044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92" tIns="110592" rIns="110592" bIns="11059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Few business systems have stable requirements</a:t>
          </a:r>
          <a:endParaRPr lang="en-US" sz="2200" kern="1200"/>
        </a:p>
      </dsp:txBody>
      <dsp:txXfrm>
        <a:off x="1206932" y="3920674"/>
        <a:ext cx="7022667" cy="1044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6CA97-AD76-4795-A28A-91E23E8F4D22}">
      <dsp:nvSpPr>
        <dsp:cNvPr id="0" name=""/>
        <dsp:cNvSpPr/>
      </dsp:nvSpPr>
      <dsp:spPr>
        <a:xfrm>
          <a:off x="0" y="606"/>
          <a:ext cx="8229600" cy="1418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663AE-2B7A-4B06-B80F-1AA7AECF77BE}">
      <dsp:nvSpPr>
        <dsp:cNvPr id="0" name=""/>
        <dsp:cNvSpPr/>
      </dsp:nvSpPr>
      <dsp:spPr>
        <a:xfrm>
          <a:off x="429246" y="319880"/>
          <a:ext cx="780447" cy="78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4F1C0-E74F-45D1-A39E-5E07822055AD}">
      <dsp:nvSpPr>
        <dsp:cNvPr id="0" name=""/>
        <dsp:cNvSpPr/>
      </dsp:nvSpPr>
      <dsp:spPr>
        <a:xfrm>
          <a:off x="1638940" y="606"/>
          <a:ext cx="3703320" cy="141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177" tIns="150177" rIns="150177" bIns="1501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Scrum Team's work is managed with a Product Backlog</a:t>
          </a:r>
        </a:p>
      </dsp:txBody>
      <dsp:txXfrm>
        <a:off x="1638940" y="606"/>
        <a:ext cx="3703320" cy="1418996"/>
      </dsp:txXfrm>
    </dsp:sp>
    <dsp:sp modelId="{D4F97629-DA1E-46C0-A840-4EB9830156AF}">
      <dsp:nvSpPr>
        <dsp:cNvPr id="0" name=""/>
        <dsp:cNvSpPr/>
      </dsp:nvSpPr>
      <dsp:spPr>
        <a:xfrm>
          <a:off x="5342260" y="606"/>
          <a:ext cx="2887339" cy="141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177" tIns="150177" rIns="150177" bIns="15017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 collection of Product Backlog Items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Items (User Stories) represent the stakeholders' needs and wants that add value to a product</a:t>
          </a:r>
        </a:p>
      </dsp:txBody>
      <dsp:txXfrm>
        <a:off x="5342260" y="606"/>
        <a:ext cx="2887339" cy="1418996"/>
      </dsp:txXfrm>
    </dsp:sp>
    <dsp:sp modelId="{3BF8529C-0DF2-41B3-9E5C-82DAFEA00E04}">
      <dsp:nvSpPr>
        <dsp:cNvPr id="0" name=""/>
        <dsp:cNvSpPr/>
      </dsp:nvSpPr>
      <dsp:spPr>
        <a:xfrm>
          <a:off x="0" y="1774351"/>
          <a:ext cx="8229600" cy="1418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84AE-CA64-45E2-8FF6-2BF75684CB7A}">
      <dsp:nvSpPr>
        <dsp:cNvPr id="0" name=""/>
        <dsp:cNvSpPr/>
      </dsp:nvSpPr>
      <dsp:spPr>
        <a:xfrm>
          <a:off x="429246" y="2093626"/>
          <a:ext cx="780447" cy="78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C669-E32B-4BB7-B448-002C270726C1}">
      <dsp:nvSpPr>
        <dsp:cNvPr id="0" name=""/>
        <dsp:cNvSpPr/>
      </dsp:nvSpPr>
      <dsp:spPr>
        <a:xfrm>
          <a:off x="1638940" y="1774351"/>
          <a:ext cx="6590659" cy="141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177" tIns="150177" rIns="150177" bIns="1501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Team does not do anything for any Stakeholder unless it's in the backlog</a:t>
          </a:r>
        </a:p>
      </dsp:txBody>
      <dsp:txXfrm>
        <a:off x="1638940" y="1774351"/>
        <a:ext cx="6590659" cy="1418996"/>
      </dsp:txXfrm>
    </dsp:sp>
    <dsp:sp modelId="{069F2EBE-7F9A-48FA-8ED3-AB104D3638A4}">
      <dsp:nvSpPr>
        <dsp:cNvPr id="0" name=""/>
        <dsp:cNvSpPr/>
      </dsp:nvSpPr>
      <dsp:spPr>
        <a:xfrm>
          <a:off x="0" y="3548097"/>
          <a:ext cx="8229600" cy="14189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CD90-5184-45BD-B44C-AEF90E01B38D}">
      <dsp:nvSpPr>
        <dsp:cNvPr id="0" name=""/>
        <dsp:cNvSpPr/>
      </dsp:nvSpPr>
      <dsp:spPr>
        <a:xfrm>
          <a:off x="429246" y="3867371"/>
          <a:ext cx="780447" cy="78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0F5DC-0FE0-47A2-AC9F-7EFA376B97F5}">
      <dsp:nvSpPr>
        <dsp:cNvPr id="0" name=""/>
        <dsp:cNvSpPr/>
      </dsp:nvSpPr>
      <dsp:spPr>
        <a:xfrm>
          <a:off x="1638940" y="3548097"/>
          <a:ext cx="6590659" cy="1418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177" tIns="150177" rIns="150177" bIns="15017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Product Owner is responsible for prioritizing the Backlog</a:t>
          </a:r>
        </a:p>
      </dsp:txBody>
      <dsp:txXfrm>
        <a:off x="1638940" y="3548097"/>
        <a:ext cx="6590659" cy="1418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4853-A3C8-433D-BDBC-8AC440E49D0F}">
      <dsp:nvSpPr>
        <dsp:cNvPr id="0" name=""/>
        <dsp:cNvSpPr/>
      </dsp:nvSpPr>
      <dsp:spPr>
        <a:xfrm>
          <a:off x="485296" y="621"/>
          <a:ext cx="2060199" cy="123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Fundamental process flow of Scrum</a:t>
          </a:r>
          <a:endParaRPr lang="en-US" sz="1200" kern="1200"/>
        </a:p>
      </dsp:txBody>
      <dsp:txXfrm>
        <a:off x="521501" y="36826"/>
        <a:ext cx="1987789" cy="1163709"/>
      </dsp:txXfrm>
    </dsp:sp>
    <dsp:sp modelId="{BB489171-2364-4A99-A1CC-8FE0E8336C5A}">
      <dsp:nvSpPr>
        <dsp:cNvPr id="0" name=""/>
        <dsp:cNvSpPr/>
      </dsp:nvSpPr>
      <dsp:spPr>
        <a:xfrm>
          <a:off x="2726793" y="363216"/>
          <a:ext cx="436762" cy="510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26793" y="465402"/>
        <a:ext cx="305733" cy="306557"/>
      </dsp:txXfrm>
    </dsp:sp>
    <dsp:sp modelId="{E593CD13-9708-4E92-AFBE-8E28452B2413}">
      <dsp:nvSpPr>
        <dsp:cNvPr id="0" name=""/>
        <dsp:cNvSpPr/>
      </dsp:nvSpPr>
      <dsp:spPr>
        <a:xfrm>
          <a:off x="3369576" y="621"/>
          <a:ext cx="2060199" cy="123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 short, fixed-length period of time</a:t>
          </a:r>
          <a:endParaRPr lang="en-US" sz="1200" kern="1200"/>
        </a:p>
      </dsp:txBody>
      <dsp:txXfrm>
        <a:off x="3405781" y="36826"/>
        <a:ext cx="1987789" cy="1163709"/>
      </dsp:txXfrm>
    </dsp:sp>
    <dsp:sp modelId="{9C0BC0FC-C3AF-422B-A092-50E2A7205F19}">
      <dsp:nvSpPr>
        <dsp:cNvPr id="0" name=""/>
        <dsp:cNvSpPr/>
      </dsp:nvSpPr>
      <dsp:spPr>
        <a:xfrm>
          <a:off x="5611073" y="363216"/>
          <a:ext cx="436762" cy="510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611073" y="465402"/>
        <a:ext cx="305733" cy="306557"/>
      </dsp:txXfrm>
    </dsp:sp>
    <dsp:sp modelId="{CA2155B4-66DD-4FCF-80CD-BA70CE787A02}">
      <dsp:nvSpPr>
        <dsp:cNvPr id="0" name=""/>
        <dsp:cNvSpPr/>
      </dsp:nvSpPr>
      <dsp:spPr>
        <a:xfrm>
          <a:off x="6253855" y="621"/>
          <a:ext cx="2060199" cy="123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Goal is to produce Backlog Items into renewable products that Stakeholders can provide feedback on</a:t>
          </a:r>
          <a:endParaRPr lang="en-US" sz="1200" kern="1200"/>
        </a:p>
      </dsp:txBody>
      <dsp:txXfrm>
        <a:off x="6290060" y="36826"/>
        <a:ext cx="1987789" cy="1163709"/>
      </dsp:txXfrm>
    </dsp:sp>
    <dsp:sp modelId="{01A3CE24-826F-4221-A157-38BA04E1CA87}">
      <dsp:nvSpPr>
        <dsp:cNvPr id="0" name=""/>
        <dsp:cNvSpPr/>
      </dsp:nvSpPr>
      <dsp:spPr>
        <a:xfrm rot="5400000">
          <a:off x="7065574" y="1380955"/>
          <a:ext cx="436762" cy="510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130677" y="1418039"/>
        <a:ext cx="306557" cy="305733"/>
      </dsp:txXfrm>
    </dsp:sp>
    <dsp:sp modelId="{CE17C1A3-1CE6-4C8C-9AEB-ACD765325896}">
      <dsp:nvSpPr>
        <dsp:cNvPr id="0" name=""/>
        <dsp:cNvSpPr/>
      </dsp:nvSpPr>
      <dsp:spPr>
        <a:xfrm>
          <a:off x="6253855" y="2060821"/>
          <a:ext cx="2060199" cy="123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Sprint Planning allows the PO to work with the Team to negotiate what Backlog Items the Team will work on in order to meet Release Goals</a:t>
          </a:r>
          <a:endParaRPr lang="en-US" sz="1200" kern="1200"/>
        </a:p>
      </dsp:txBody>
      <dsp:txXfrm>
        <a:off x="6290060" y="2097026"/>
        <a:ext cx="1987789" cy="1163709"/>
      </dsp:txXfrm>
    </dsp:sp>
    <dsp:sp modelId="{33FE9B0A-AC62-4F41-9F58-61AD56563C5B}">
      <dsp:nvSpPr>
        <dsp:cNvPr id="0" name=""/>
        <dsp:cNvSpPr/>
      </dsp:nvSpPr>
      <dsp:spPr>
        <a:xfrm rot="10800000">
          <a:off x="5635795" y="2423416"/>
          <a:ext cx="436762" cy="5109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766824" y="2525602"/>
        <a:ext cx="305733" cy="306557"/>
      </dsp:txXfrm>
    </dsp:sp>
    <dsp:sp modelId="{E57261E5-07F5-4547-B166-76B7D9BB4F67}">
      <dsp:nvSpPr>
        <dsp:cNvPr id="0" name=""/>
        <dsp:cNvSpPr/>
      </dsp:nvSpPr>
      <dsp:spPr>
        <a:xfrm>
          <a:off x="3369576" y="2060821"/>
          <a:ext cx="2060199" cy="12361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Scrum Master ensures Team agrees to realistic goals</a:t>
          </a:r>
          <a:endParaRPr lang="en-US" sz="1200" kern="1200"/>
        </a:p>
      </dsp:txBody>
      <dsp:txXfrm>
        <a:off x="3405781" y="2097026"/>
        <a:ext cx="1987789" cy="1163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971276B-7249-4806-A356-04DF662CCB9D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53967-09D0-4BBC-ACC4-CCAE11A1EA8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6322-6A5B-4D12-AB53-5076D8F1CD2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1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8A753-6A0B-4588-B2AE-94F9374213F0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4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53C-75C3-4B45-AA44-9866B751BD8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5D69C-1D94-443E-9DB2-68CF658E1521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32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A579F-FEC4-4768-9AE2-D4E2F64D6CE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10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9CF0-09F1-4EE9-974E-295AF11F94C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6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BF61-4A98-45BA-BA78-C79A26DF32ED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95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1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EBBF-A178-427D-AF10-1D82A834DFF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6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C47FF-E624-41C4-B954-480588A2A67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9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405B-F2EB-433D-9686-995FFB8AE61D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A6DB-79EA-4880-A4BC-2D7994681DCD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59FA-043D-4559-B678-79886D6FA225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3E63-2E2D-4FA6-B865-4760C73D2579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4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51EB-5973-4C8C-B9A5-58B75FE3B8B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7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7531-2F21-4409-B4EB-D5A8A260E8A2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0C00397A-3C72-42FB-BFE2-D4838F2BD258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ABD2C-E93C-BFF1-EFC7-36CB726DC0AB}"/>
              </a:ext>
            </a:extLst>
          </p:cNvPr>
          <p:cNvSpPr txBox="1"/>
          <p:nvPr/>
        </p:nvSpPr>
        <p:spPr>
          <a:xfrm>
            <a:off x="567614" y="1143000"/>
            <a:ext cx="8098418" cy="33892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AGILE AND SCRUM </a:t>
            </a: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 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D17B6-B0E5-59D6-A0BB-512ECDB4B744}"/>
              </a:ext>
            </a:extLst>
          </p:cNvPr>
          <p:cNvSpPr txBox="1"/>
          <p:nvPr/>
        </p:nvSpPr>
        <p:spPr>
          <a:xfrm>
            <a:off x="167985" y="5683508"/>
            <a:ext cx="439140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Presented by- HIMANSHU UNIYAL</a:t>
            </a:r>
            <a:endParaRPr lang="en-US" sz="2000"/>
          </a:p>
          <a:p>
            <a:pPr>
              <a:spcAft>
                <a:spcPts val="600"/>
              </a:spcAft>
            </a:pPr>
            <a:r>
              <a:rPr lang="en-US" sz="2000" dirty="0"/>
              <a:t>Date- 02/06/24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3033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Product Backlog</a:t>
            </a:r>
          </a:p>
        </p:txBody>
      </p:sp>
      <p:graphicFrame>
        <p:nvGraphicFramePr>
          <p:cNvPr id="105" name="Shape 103">
            <a:extLst>
              <a:ext uri="{FF2B5EF4-FFF2-40B4-BE49-F238E27FC236}">
                <a16:creationId xmlns:a16="http://schemas.microsoft.com/office/drawing/2014/main" id="{DF2AB5E7-D626-4A6F-12B0-39B2CA368A13}"/>
              </a:ext>
            </a:extLst>
          </p:cNvPr>
          <p:cNvGraphicFramePr/>
          <p:nvPr/>
        </p:nvGraphicFramePr>
        <p:xfrm>
          <a:off x="457200" y="1600200"/>
          <a:ext cx="8229600" cy="496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Release Planning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11407" y="1523358"/>
            <a:ext cx="8959799" cy="245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400" dirty="0"/>
              <a:t>Visioning phase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 dirty="0"/>
              <a:t>PO and Stakeholders produce a Product Vision and Product Roadmap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 dirty="0"/>
              <a:t>Overall focus is on the Product</a:t>
            </a:r>
          </a:p>
          <a:p>
            <a:pPr marL="914400" lvl="1" indent="-317500" rtl="0"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1400" dirty="0"/>
              <a:t>Not a part of Scrum Itself</a:t>
            </a:r>
          </a:p>
          <a:p>
            <a:pPr marL="457200" lvl="0" indent="-3175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400" dirty="0"/>
              <a:t>Stakeholders and Scrum Team negotiate what should be accomplished in a Release</a:t>
            </a:r>
          </a:p>
          <a:p>
            <a:pPr marL="457200" lvl="0" indent="-3175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400" dirty="0"/>
              <a:t>Once the Team has a Backlog that supports Release Goals, the Team starts Sprinting</a:t>
            </a:r>
          </a:p>
        </p:txBody>
      </p:sp>
      <p:sp>
        <p:nvSpPr>
          <p:cNvPr id="110" name="Shape 110"/>
          <p:cNvSpPr/>
          <p:nvPr/>
        </p:nvSpPr>
        <p:spPr>
          <a:xfrm>
            <a:off x="1295400" y="3581400"/>
            <a:ext cx="6522559" cy="284423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Sprint</a:t>
            </a:r>
          </a:p>
        </p:txBody>
      </p:sp>
      <p:sp>
        <p:nvSpPr>
          <p:cNvPr id="3" name="Shape 123">
            <a:extLst>
              <a:ext uri="{FF2B5EF4-FFF2-40B4-BE49-F238E27FC236}">
                <a16:creationId xmlns:a16="http://schemas.microsoft.com/office/drawing/2014/main" id="{B76CFCC5-AE05-2CDF-28FB-73F92EBB576A}"/>
              </a:ext>
            </a:extLst>
          </p:cNvPr>
          <p:cNvSpPr/>
          <p:nvPr/>
        </p:nvSpPr>
        <p:spPr>
          <a:xfrm>
            <a:off x="3146" y="4315972"/>
            <a:ext cx="3463311" cy="23869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6" name="Shape 124">
            <a:extLst>
              <a:ext uri="{FF2B5EF4-FFF2-40B4-BE49-F238E27FC236}">
                <a16:creationId xmlns:a16="http://schemas.microsoft.com/office/drawing/2014/main" id="{13584345-DD6F-783B-C3CA-9CFEFA2A25B5}"/>
              </a:ext>
            </a:extLst>
          </p:cNvPr>
          <p:cNvSpPr txBox="1"/>
          <p:nvPr/>
        </p:nvSpPr>
        <p:spPr>
          <a:xfrm>
            <a:off x="4051006" y="4898490"/>
            <a:ext cx="2738987" cy="179366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 dirty="0"/>
              <a:t>Sprint Planning</a:t>
            </a:r>
          </a:p>
          <a:p>
            <a:endParaRPr sz="1600" dirty="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 dirty="0"/>
              <a:t>Daily Scrum</a:t>
            </a:r>
          </a:p>
          <a:p>
            <a:pPr marL="914400" lvl="1" indent="-3810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600" dirty="0"/>
              <a:t>Daily Standups</a:t>
            </a:r>
          </a:p>
          <a:p>
            <a:endParaRPr sz="1600" dirty="0"/>
          </a:p>
          <a:p>
            <a:pPr marL="457200" indent="-3810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 dirty="0"/>
              <a:t>Sprint Review </a:t>
            </a:r>
          </a:p>
          <a:p>
            <a:endParaRPr sz="1600" dirty="0"/>
          </a:p>
          <a:p>
            <a:pPr marL="457200" lvl="0" indent="-3810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600" dirty="0"/>
              <a:t>Sprint Retrospective</a:t>
            </a:r>
          </a:p>
          <a:p>
            <a:endParaRPr sz="1600" dirty="0"/>
          </a:p>
        </p:txBody>
      </p:sp>
      <p:graphicFrame>
        <p:nvGraphicFramePr>
          <p:cNvPr id="119" name="Shape 117">
            <a:extLst>
              <a:ext uri="{FF2B5EF4-FFF2-40B4-BE49-F238E27FC236}">
                <a16:creationId xmlns:a16="http://schemas.microsoft.com/office/drawing/2014/main" id="{BC4E2F0A-5200-E736-643D-D2D4C465D7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923917"/>
              </p:ext>
            </p:extLst>
          </p:nvPr>
        </p:nvGraphicFramePr>
        <p:xfrm>
          <a:off x="217082" y="1600200"/>
          <a:ext cx="8799352" cy="32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733EBD-820A-4FA2-9A24-E3259DA7E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5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photo: Thanks, Word, Letters, Scrabble - Free Image on Pixabay ...">
            <a:extLst>
              <a:ext uri="{FF2B5EF4-FFF2-40B4-BE49-F238E27FC236}">
                <a16:creationId xmlns:a16="http://schemas.microsoft.com/office/drawing/2014/main" id="{FDE48D6C-4B19-2B4D-F487-2E1D2343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" r="1470" b="2"/>
          <a:stretch/>
        </p:blipFill>
        <p:spPr>
          <a:xfrm>
            <a:off x="482600" y="643467"/>
            <a:ext cx="8178799" cy="55710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D4A187A-A5A0-48DF-94DB-432F7582D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76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285059" y="402165"/>
            <a:ext cx="4541439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915324" y="2958541"/>
            <a:ext cx="6053670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2800" dirty="0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3" name="Shape 41">
            <a:extLst>
              <a:ext uri="{FF2B5EF4-FFF2-40B4-BE49-F238E27FC236}">
                <a16:creationId xmlns:a16="http://schemas.microsoft.com/office/drawing/2014/main" id="{19EFF54D-B0DF-29FB-392A-6D5C44A2D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724609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Traditional Thinking </a:t>
            </a:r>
          </a:p>
        </p:txBody>
      </p:sp>
      <p:graphicFrame>
        <p:nvGraphicFramePr>
          <p:cNvPr id="49" name="Shape 46">
            <a:extLst>
              <a:ext uri="{FF2B5EF4-FFF2-40B4-BE49-F238E27FC236}">
                <a16:creationId xmlns:a16="http://schemas.microsoft.com/office/drawing/2014/main" id="{340923D7-8945-8499-475E-2DC95048833A}"/>
              </a:ext>
            </a:extLst>
          </p:cNvPr>
          <p:cNvGraphicFramePr/>
          <p:nvPr/>
        </p:nvGraphicFramePr>
        <p:xfrm>
          <a:off x="457200" y="1600200"/>
          <a:ext cx="8229600" cy="496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Problems with Waterfall Method</a:t>
            </a:r>
          </a:p>
        </p:txBody>
      </p:sp>
      <p:graphicFrame>
        <p:nvGraphicFramePr>
          <p:cNvPr id="57" name="Shape 53">
            <a:extLst>
              <a:ext uri="{FF2B5EF4-FFF2-40B4-BE49-F238E27FC236}">
                <a16:creationId xmlns:a16="http://schemas.microsoft.com/office/drawing/2014/main" id="{43FDCAF3-A90A-F30F-38BA-F784E2EBC9C0}"/>
              </a:ext>
            </a:extLst>
          </p:cNvPr>
          <p:cNvGraphicFramePr/>
          <p:nvPr/>
        </p:nvGraphicFramePr>
        <p:xfrm>
          <a:off x="457200" y="1600200"/>
          <a:ext cx="8229600" cy="496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56" y="643466"/>
            <a:ext cx="1478204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25850" y="1778693"/>
            <a:ext cx="3209207" cy="459638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8" name="Shape 58"/>
          <p:cNvSpPr/>
          <p:nvPr/>
        </p:nvSpPr>
        <p:spPr>
          <a:xfrm>
            <a:off x="2908431" y="993136"/>
            <a:ext cx="4671874" cy="47095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9144000" cy="6867027"/>
            <a:chOff x="0" y="-2373"/>
            <a:chExt cx="12192000" cy="686702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66216" y="973668"/>
            <a:ext cx="2350294" cy="10202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Agile Thinking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66216" y="2120900"/>
            <a:ext cx="2350294" cy="389890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457200" lvl="0" indent="-419100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 group of software development methodologies based on iterative incremental development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  <a:p>
            <a:pPr marL="457200" lvl="0" indent="-419100"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Simply, a different way to manage IT projects, teams, or any work involving a complex process</a:t>
            </a:r>
          </a:p>
        </p:txBody>
      </p:sp>
      <p:pic>
        <p:nvPicPr>
          <p:cNvPr id="2" name="Picture 1" descr="A blue and white text&#10;&#10;Description automatically generated">
            <a:extLst>
              <a:ext uri="{FF2B5EF4-FFF2-40B4-BE49-F238E27FC236}">
                <a16:creationId xmlns:a16="http://schemas.microsoft.com/office/drawing/2014/main" id="{0BD19FD8-388A-85C8-035A-9663E1DF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955" y="1889040"/>
            <a:ext cx="4793650" cy="307992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Scrum</a:t>
            </a:r>
          </a:p>
        </p:txBody>
      </p:sp>
      <p:sp>
        <p:nvSpPr>
          <p:cNvPr id="76" name="Shape 76"/>
          <p:cNvSpPr/>
          <p:nvPr/>
        </p:nvSpPr>
        <p:spPr>
          <a:xfrm>
            <a:off x="1044094" y="1599017"/>
            <a:ext cx="6902111" cy="453281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Key Scrum Beliefs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201673" y="2919944"/>
            <a:ext cx="8644500" cy="3823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800" dirty="0"/>
              <a:t>Scrum requires a mental shift in the way people think</a:t>
            </a:r>
          </a:p>
          <a:p>
            <a:endParaRPr dirty="0"/>
          </a:p>
          <a:p>
            <a:pPr marL="914400" lvl="1" indent="-342900" rtl="0">
              <a:buClr>
                <a:srgbClr val="000000"/>
              </a:buClr>
              <a:buSzPct val="128571"/>
              <a:buFont typeface="Courier New"/>
              <a:buChar char="o"/>
            </a:pPr>
            <a:r>
              <a:rPr lang="en" dirty="0"/>
              <a:t>A preference of People over Practices: understanding that solving complex problems requires brainpower, not recipes;</a:t>
            </a:r>
          </a:p>
          <a:p>
            <a:endParaRPr dirty="0"/>
          </a:p>
          <a:p>
            <a:pPr marL="914400" lvl="1" indent="-342900" rtl="0">
              <a:buClr>
                <a:srgbClr val="000000"/>
              </a:buClr>
              <a:buSzPct val="128571"/>
              <a:buFont typeface="Courier New"/>
              <a:buChar char="o"/>
            </a:pPr>
            <a:r>
              <a:rPr lang="en" dirty="0"/>
              <a:t>An understanding that the best Products are developed by having a Focus on User's Needs rather than relying on a requirements document;</a:t>
            </a:r>
          </a:p>
          <a:p>
            <a:endParaRPr dirty="0"/>
          </a:p>
          <a:p>
            <a:pPr marL="914400" lvl="1" indent="-342900" rtl="0">
              <a:buClr>
                <a:srgbClr val="000000"/>
              </a:buClr>
              <a:buSzPct val="128571"/>
              <a:buFont typeface="Courier New"/>
              <a:buChar char="o"/>
            </a:pPr>
            <a:r>
              <a:rPr lang="en" dirty="0"/>
              <a:t>The acceptance that Reality Trumps Expectations, so when reality and expectations don't match, it is the expectations that must change;</a:t>
            </a:r>
          </a:p>
          <a:p>
            <a:endParaRPr dirty="0"/>
          </a:p>
          <a:p>
            <a:pPr marL="914400" lvl="1" indent="-342900" rtl="0">
              <a:buClr>
                <a:srgbClr val="000000"/>
              </a:buClr>
              <a:buSzPct val="128571"/>
              <a:buFont typeface="Courier New"/>
              <a:buChar char="o"/>
            </a:pPr>
            <a:r>
              <a:rPr lang="en" dirty="0"/>
              <a:t>The preference for Self-Organizing Teams over either lone-wolf-ism or tightly controlled management; and</a:t>
            </a:r>
          </a:p>
          <a:p>
            <a:endParaRPr dirty="0"/>
          </a:p>
          <a:p>
            <a:pPr marL="914400" lvl="1" indent="-342900" rtl="0">
              <a:buClr>
                <a:srgbClr val="000000"/>
              </a:buClr>
              <a:buSzPct val="128571"/>
              <a:buFont typeface="Courier New"/>
              <a:buChar char="o"/>
            </a:pPr>
            <a:r>
              <a:rPr lang="en" dirty="0"/>
              <a:t>The realization that each of us is part of a Team developing Product and that we are not simply People doing Work.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823950" y="2062825"/>
            <a:ext cx="278700" cy="115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+</a:t>
            </a:r>
          </a:p>
        </p:txBody>
      </p:sp>
      <p:sp>
        <p:nvSpPr>
          <p:cNvPr id="85" name="Shape 85"/>
          <p:cNvSpPr/>
          <p:nvPr/>
        </p:nvSpPr>
        <p:spPr>
          <a:xfrm>
            <a:off x="2372450" y="1563600"/>
            <a:ext cx="1181700" cy="55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People</a:t>
            </a:r>
          </a:p>
        </p:txBody>
      </p:sp>
      <p:sp>
        <p:nvSpPr>
          <p:cNvPr id="86" name="Shape 86"/>
          <p:cNvSpPr/>
          <p:nvPr/>
        </p:nvSpPr>
        <p:spPr>
          <a:xfrm>
            <a:off x="2420600" y="2382050"/>
            <a:ext cx="1085399" cy="557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Practices</a:t>
            </a:r>
          </a:p>
        </p:txBody>
      </p:sp>
      <p:sp>
        <p:nvSpPr>
          <p:cNvPr id="87" name="Shape 87"/>
          <p:cNvSpPr/>
          <p:nvPr/>
        </p:nvSpPr>
        <p:spPr>
          <a:xfrm>
            <a:off x="4221350" y="1976500"/>
            <a:ext cx="1623300" cy="55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None/>
            </a:pPr>
            <a:r>
              <a:rPr lang="en"/>
              <a:t>Product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3717150" y="2062825"/>
            <a:ext cx="509099" cy="2496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=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The Scrum Team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20900" y="1552163"/>
            <a:ext cx="8902200" cy="68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Scrum Team is a small (ideally 5-9) group of people that provides useful Products and Results for Stakeholders.</a:t>
            </a:r>
          </a:p>
        </p:txBody>
      </p:sp>
      <p:sp>
        <p:nvSpPr>
          <p:cNvPr id="95" name="Shape 95"/>
          <p:cNvSpPr/>
          <p:nvPr/>
        </p:nvSpPr>
        <p:spPr>
          <a:xfrm>
            <a:off x="5645407" y="2015100"/>
            <a:ext cx="3339267" cy="38047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6" name="Shape 96"/>
          <p:cNvSpPr txBox="1"/>
          <p:nvPr/>
        </p:nvSpPr>
        <p:spPr>
          <a:xfrm>
            <a:off x="-48015" y="2466688"/>
            <a:ext cx="5954699" cy="39765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b="1" dirty="0"/>
              <a:t>Stakeholders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The most important role involved in Scrum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The reason a Team is developing a Product</a:t>
            </a:r>
          </a:p>
          <a:p>
            <a:endParaRPr dirty="0"/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b="1" dirty="0"/>
              <a:t>Business Owner (BO)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A special stakeholder, often the Team's sponsor or champion and controls the budget for the Team</a:t>
            </a:r>
          </a:p>
          <a:p>
            <a:endParaRPr dirty="0"/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b="1" dirty="0"/>
              <a:t>Product Owner (PO)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Most important person on the Scrum Team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Works with Stakeholders to represent their interests to the Team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Held accountable for the value of the Team's results</a:t>
            </a:r>
          </a:p>
          <a:p>
            <a:endParaRPr dirty="0"/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b="1" dirty="0"/>
              <a:t>Scrum Team Members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Do the work (analysis, design, code, test, document, data quality checks, or whatever work is required for a desired outcome)</a:t>
            </a:r>
          </a:p>
          <a:p>
            <a:endParaRPr dirty="0"/>
          </a:p>
          <a:p>
            <a:pPr marL="457200" lvl="0" indent="-3048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sz="1200" b="1" dirty="0"/>
              <a:t>Scrum Master (SM)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Facilitator, moderator, and coach</a:t>
            </a:r>
          </a:p>
          <a:p>
            <a:pPr marL="914400" lvl="1" indent="-304800" rtl="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Manages relationship between the PO and the Scrum Team</a:t>
            </a:r>
          </a:p>
          <a:p>
            <a:pPr marL="914400" lvl="1" indent="-3048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1200" dirty="0"/>
              <a:t>Focuses on team improvement</a:t>
            </a:r>
          </a:p>
        </p:txBody>
      </p:sp>
    </p:spTree>
  </p:cSld>
  <p:clrMapOvr>
    <a:masterClrMapping/>
  </p:clrMapOvr>
  <p:transition spd="slow"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1110</Words>
  <Application>Microsoft Office PowerPoint</Application>
  <PresentationFormat>On-screen Show (4:3)</PresentationFormat>
  <Paragraphs>205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PowerPoint Presentation</vt:lpstr>
      <vt:lpstr>Objectives</vt:lpstr>
      <vt:lpstr>Traditional Thinking </vt:lpstr>
      <vt:lpstr>Problems with Waterfall Method</vt:lpstr>
      <vt:lpstr>PowerPoint Presentation</vt:lpstr>
      <vt:lpstr>Agile Thinking</vt:lpstr>
      <vt:lpstr>Scrum</vt:lpstr>
      <vt:lpstr>Key Scrum Beliefs</vt:lpstr>
      <vt:lpstr>The Scrum Team</vt:lpstr>
      <vt:lpstr>The Product Backlog</vt:lpstr>
      <vt:lpstr>Release Planning</vt:lpstr>
      <vt:lpstr>The Sprint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Development Using Scrum</dc:title>
  <dc:creator>Retzlaff, Daniel L.   DPI</dc:creator>
  <cp:lastModifiedBy>Jennifer Bebermeyer</cp:lastModifiedBy>
  <cp:revision>124</cp:revision>
  <dcterms:modified xsi:type="dcterms:W3CDTF">2024-06-04T05:06:50Z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1843612091</vt:i4>
  </property>
  <property fmtid="{D5CDD505-2E9C-101B-9397-08002B2CF9AE}" pid="4" name="_EmailSubject">
    <vt:lpwstr>26th Annual Management Information Systems (MIS) Conference - Concurrent Session Presentations Needed.</vt:lpwstr>
  </property>
  <property fmtid="{D5CDD505-2E9C-101B-9397-08002B2CF9AE}" pid="5" name="_AuthorEmailDisplayName">
    <vt:lpwstr>Retzlaff, Daniel L.   DPI</vt:lpwstr>
  </property>
</Properties>
</file>