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5028-3C40-496B-836A-09645C4F5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EB334-4623-4511-AC3F-F3BD5FE4C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1B247-77C3-4BD4-87E6-AE8C4F4DA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0808-2AA1-4AC9-AEDC-F06B22E67D4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59B6C-6A06-4E15-BCF4-0A3859C3E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107D1-AACF-44C4-9B6E-8839F26E5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6296-2454-4D2C-B2E4-DC05E76AC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5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F00F0-BFAD-4D6B-9F96-1545B24F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44F66-896F-47B0-B1A9-B99F80F21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8C7BF-3483-4B3F-98A7-9AEF3D88B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0808-2AA1-4AC9-AEDC-F06B22E67D4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1D9EF-36B6-49F5-8CF5-B472EFDC3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D5B36-3F55-45B2-B729-B300DE7E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6296-2454-4D2C-B2E4-DC05E76AC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113CB0-E7F6-4E86-9FAB-7AB393AEB0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A48F8-DCB1-4573-A763-FD9BE577B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85EE0-A443-437A-BF4D-CD91C210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0808-2AA1-4AC9-AEDC-F06B22E67D4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5EE5A-F951-4904-9B24-9F304C7B4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0B805-47B2-4E18-8A9D-FF38BCB3E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6296-2454-4D2C-B2E4-DC05E76AC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3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5936-F030-4260-ACAC-F3A4858F7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41352-AC52-4961-A19C-0C04D7D26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3D53A-D2D2-44E2-84DC-F5C996927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0808-2AA1-4AC9-AEDC-F06B22E67D4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4695A-9D1E-4C8F-B8A4-7704C29B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17297-5E8F-43AA-BF9E-547ED9EA2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6296-2454-4D2C-B2E4-DC05E76AC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8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C3C16-6F04-4AC6-B8A4-68D52AD50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23639-8C02-4C95-9E8C-81F2F78A4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C5DDC-7BAA-4363-BC44-EE040198F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0808-2AA1-4AC9-AEDC-F06B22E67D4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EADAC-28FA-4206-90D5-70F9AC9EE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64978-D037-4D6A-B897-627847F2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6296-2454-4D2C-B2E4-DC05E76AC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6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D7DE8-B0D3-489C-B176-5B6A6611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3B2FB-0370-4A32-93D8-1691C212C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EBD82-897D-400E-A259-347D4B45D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95788-920D-455C-BBDF-29530C90F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0808-2AA1-4AC9-AEDC-F06B22E67D4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61D1E-7376-4427-8E7F-1987BB55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22063-7DE4-419A-8FC9-8AB122CF4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6296-2454-4D2C-B2E4-DC05E76AC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8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72C6F-DA8B-40E1-A6FB-5A10007C6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C47E4-C144-494E-AF70-3F0FD24D3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7A863-C31F-4D91-847A-14BE102B1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426A54-849B-45A1-887D-E1FB3AAE8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DA8C0B-F622-4C9E-A916-9C25ABCF5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2A91A-226C-4C07-9044-D882C14D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0808-2AA1-4AC9-AEDC-F06B22E67D4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D835A0-708D-423F-B47E-6FFA111A4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400B1-1ECE-425D-A39D-603EF8D56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6296-2454-4D2C-B2E4-DC05E76AC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BAC8-9656-4A8C-8078-08BCCD091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030CB2-4E34-437E-AF20-FB185B82F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0808-2AA1-4AC9-AEDC-F06B22E67D4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FA8453-64AD-4F77-9F36-C1DBFDA5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516549-A26C-4F9A-862B-32064322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6296-2454-4D2C-B2E4-DC05E76AC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8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F8CEFD-3E14-4670-9515-E9007CC3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0808-2AA1-4AC9-AEDC-F06B22E67D4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2CD42-AFDF-4047-BAA1-96B821A62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FB6D0-B886-45C3-9EC1-AFE7CD2D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6296-2454-4D2C-B2E4-DC05E76AC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88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B0CA-A00B-4B79-9064-501E7BD32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09B35-4197-4E94-B7DE-72B3F8A68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E25D8-4089-41D7-864A-AC8815308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70D7C-9408-4F11-B623-4A30B21EC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0808-2AA1-4AC9-AEDC-F06B22E67D4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F804F-53B1-456D-86BE-89779D6B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89272-3A54-4746-B60D-140500D6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6296-2454-4D2C-B2E4-DC05E76AC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8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EDD7-F586-41A3-94D9-2D307065A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146CE2-0807-44C8-8FF0-251663B131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B38DA-A10D-4433-BDBD-D8D98AA34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AFFC6-8D4E-45A0-A80F-543FB00A0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0808-2AA1-4AC9-AEDC-F06B22E67D4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A00C6-BB74-42A6-8C82-381392E4B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3F87E-280F-46F2-8F99-DAA48913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6296-2454-4D2C-B2E4-DC05E76AC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5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8E61B-7255-4571-96CA-7879B8FF5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3F0E2-8FA5-48E7-819E-F1253B2A7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DF7B9-AC4E-46D9-BC17-EB2B2186B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90808-2AA1-4AC9-AEDC-F06B22E67D4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933CD-863A-4853-A4BF-84EDE7767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940CF-9E64-420D-AB57-1A185D2ED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D6296-2454-4D2C-B2E4-DC05E76AC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8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43">
            <a:extLst>
              <a:ext uri="{FF2B5EF4-FFF2-40B4-BE49-F238E27FC236}">
                <a16:creationId xmlns:a16="http://schemas.microsoft.com/office/drawing/2014/main" id="{066BDC75-4511-4D63-B707-A09690CBE1F1}"/>
              </a:ext>
            </a:extLst>
          </p:cNvPr>
          <p:cNvSpPr txBox="1"/>
          <p:nvPr/>
        </p:nvSpPr>
        <p:spPr>
          <a:xfrm>
            <a:off x="1412837" y="439901"/>
            <a:ext cx="98569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SUMO </a:t>
            </a:r>
            <a:r>
              <a:rPr lang="th-TH" dirty="0"/>
              <a:t>เป็นอุปกรณ์ในการจำลองระบบจราจร โดยการออกแบบโครงสร้างต่างๆ ของการจราจร ไม่ว่าจะเป็น ถนน ไฟจราจร รถยนต์ นทางการเดินรถ จะถูกควบคุมโดยไฟล์ </a:t>
            </a:r>
            <a:r>
              <a:rPr lang="en-US" dirty="0"/>
              <a:t>XML </a:t>
            </a:r>
            <a:r>
              <a:rPr lang="th-TH" dirty="0"/>
              <a:t>ที่เราได้เขียนเอาไว้</a:t>
            </a:r>
            <a:endParaRPr lang="en-US" dirty="0"/>
          </a:p>
        </p:txBody>
      </p:sp>
      <p:pic>
        <p:nvPicPr>
          <p:cNvPr id="1026" name="Picture 2" descr="Traffic Simulation using Simulation of Urban Mobility | Robotics And  Machine ANalytics Laboratory">
            <a:extLst>
              <a:ext uri="{FF2B5EF4-FFF2-40B4-BE49-F238E27FC236}">
                <a16:creationId xmlns:a16="http://schemas.microsoft.com/office/drawing/2014/main" id="{2EB351AD-487D-4681-9EB4-31C4DB107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74" y="1234704"/>
            <a:ext cx="3474832" cy="219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CD13642A-651F-41D8-A92D-6B41B36BF2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CC790A-DEAA-459D-9EEF-8DC49EB8B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13187"/>
            <a:ext cx="3352799" cy="2441258"/>
          </a:xfrm>
          <a:prstGeom prst="rect">
            <a:avLst/>
          </a:prstGeom>
        </p:spPr>
      </p:pic>
      <p:pic>
        <p:nvPicPr>
          <p:cNvPr id="3074" name="Picture 2" descr="Simulation of Urban MObility – Wikipedia">
            <a:extLst>
              <a:ext uri="{FF2B5EF4-FFF2-40B4-BE49-F238E27FC236}">
                <a16:creationId xmlns:a16="http://schemas.microsoft.com/office/drawing/2014/main" id="{7BBF3E81-88CA-47AB-96AA-0482227FA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74" y="3796447"/>
            <a:ext cx="4506938" cy="244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GitHub - eclipse/sumo: Eclipse SUMO is an open source, highly portable,  microscopic and continuous traffic simulation package designed to handle  large networks. It allows for intermodal simulation including pedestrians  and comes with">
            <a:extLst>
              <a:ext uri="{FF2B5EF4-FFF2-40B4-BE49-F238E27FC236}">
                <a16:creationId xmlns:a16="http://schemas.microsoft.com/office/drawing/2014/main" id="{1C30CF0E-03BF-429F-A9F9-DEBE8374D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433" y="3952833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7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7C65358-3821-4AF1-82DC-1C5D0C5D6EB7}"/>
              </a:ext>
            </a:extLst>
          </p:cNvPr>
          <p:cNvGrpSpPr/>
          <p:nvPr/>
        </p:nvGrpSpPr>
        <p:grpSpPr>
          <a:xfrm>
            <a:off x="3161987" y="1754818"/>
            <a:ext cx="5523768" cy="977759"/>
            <a:chOff x="572232" y="2382594"/>
            <a:chExt cx="8555898" cy="1514475"/>
          </a:xfrm>
        </p:grpSpPr>
        <p:pic>
          <p:nvPicPr>
            <p:cNvPr id="5122" name="Picture 2" descr="GitHub - eclipse/sumo: Eclipse SUMO is an open source, highly portable,  microscopic and continuous traffic simulation package designed to handle  large networks. It allows for intermodal simulation including pedestrians  and comes with">
              <a:extLst>
                <a:ext uri="{FF2B5EF4-FFF2-40B4-BE49-F238E27FC236}">
                  <a16:creationId xmlns:a16="http://schemas.microsoft.com/office/drawing/2014/main" id="{B7B49B90-8889-475E-80E7-40D0D67B5A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32" y="2382594"/>
              <a:ext cx="3028950" cy="1514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505EBDDA-4616-4176-8CAE-D4044A98D2BF}"/>
                </a:ext>
              </a:extLst>
            </p:cNvPr>
            <p:cNvSpPr/>
            <p:nvPr/>
          </p:nvSpPr>
          <p:spPr>
            <a:xfrm>
              <a:off x="3942006" y="2764692"/>
              <a:ext cx="1813169" cy="7502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TraCI</a:t>
              </a:r>
              <a:endParaRPr lang="en-US" dirty="0"/>
            </a:p>
          </p:txBody>
        </p:sp>
        <p:pic>
          <p:nvPicPr>
            <p:cNvPr id="6146" name="Picture 2" descr="Python คืออะไร โปรแกรมภาษาไพธอน ใช้ทำอะไร - Saixiii">
              <a:extLst>
                <a:ext uri="{FF2B5EF4-FFF2-40B4-BE49-F238E27FC236}">
                  <a16:creationId xmlns:a16="http://schemas.microsoft.com/office/drawing/2014/main" id="{37119DC3-CB24-4F39-8473-C9FA0EF7BB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7105" y1="61576" x2="37105" y2="61576"/>
                          <a14:foregroundMark x1="37105" y1="54187" x2="37105" y2="54187"/>
                          <a14:foregroundMark x1="46423" y1="36946" x2="46423" y2="36946"/>
                          <a14:foregroundMark x1="47255" y1="47783" x2="47255" y2="47783"/>
                          <a14:foregroundMark x1="44093" y1="39901" x2="44093" y2="39901"/>
                          <a14:foregroundMark x1="52745" y1="48276" x2="52745" y2="48276"/>
                          <a14:foregroundMark x1="57404" y1="33990" x2="57404" y2="33990"/>
                          <a14:foregroundMark x1="61897" y1="27586" x2="61897" y2="27586"/>
                          <a14:foregroundMark x1="62063" y1="38424" x2="62063" y2="38424"/>
                          <a14:foregroundMark x1="67388" y1="35468" x2="67388" y2="35468"/>
                          <a14:foregroundMark x1="77205" y1="35468" x2="77205" y2="35468"/>
                          <a14:foregroundMark x1="76705" y1="35961" x2="76705" y2="35961"/>
                          <a14:foregroundMark x1="77704" y1="47291" x2="77704" y2="47291"/>
                          <a14:foregroundMark x1="80532" y1="36453" x2="80532" y2="36453"/>
                          <a14:foregroundMark x1="86356" y1="43350" x2="86356" y2="433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9600" y="2559113"/>
              <a:ext cx="3438530" cy="1161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B37B319-A43B-4645-9DDD-02244EA3C960}"/>
              </a:ext>
            </a:extLst>
          </p:cNvPr>
          <p:cNvSpPr txBox="1"/>
          <p:nvPr/>
        </p:nvSpPr>
        <p:spPr>
          <a:xfrm>
            <a:off x="995398" y="775962"/>
            <a:ext cx="98569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TraCI</a:t>
            </a:r>
            <a:r>
              <a:rPr lang="en-US" dirty="0"/>
              <a:t> </a:t>
            </a:r>
            <a:r>
              <a:rPr lang="th-TH" dirty="0"/>
              <a:t>คือ </a:t>
            </a:r>
            <a:r>
              <a:rPr lang="en-US" dirty="0"/>
              <a:t>Traffic Control Interface </a:t>
            </a:r>
            <a:r>
              <a:rPr lang="th-TH" dirty="0"/>
              <a:t>ทำหน้าที่เป็น </a:t>
            </a:r>
            <a:r>
              <a:rPr lang="en-US" dirty="0"/>
              <a:t>API </a:t>
            </a:r>
            <a:r>
              <a:rPr lang="th-TH" dirty="0"/>
              <a:t>ของ </a:t>
            </a:r>
            <a:r>
              <a:rPr lang="en-US" dirty="0"/>
              <a:t>SUMO </a:t>
            </a:r>
            <a:r>
              <a:rPr lang="th-TH" dirty="0"/>
              <a:t>เพื่อทำการดึงข้อมูลที่เกิดจากการจำลองระบบจราจร เช่นการตั้งค่าระยะเวลาไฟเขียว การหาความยาวแถวของรถในเลน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5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298D58-F7A1-407A-B77B-7164AC41B8B5}"/>
              </a:ext>
            </a:extLst>
          </p:cNvPr>
          <p:cNvSpPr txBox="1"/>
          <p:nvPr/>
        </p:nvSpPr>
        <p:spPr>
          <a:xfrm>
            <a:off x="995398" y="775962"/>
            <a:ext cx="98569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Matplotlib </a:t>
            </a:r>
            <a:r>
              <a:rPr lang="th-TH" dirty="0"/>
              <a:t>เป็น </a:t>
            </a:r>
            <a:r>
              <a:rPr lang="en-US" dirty="0"/>
              <a:t>Library </a:t>
            </a:r>
            <a:r>
              <a:rPr lang="th-TH" dirty="0"/>
              <a:t>ใน </a:t>
            </a:r>
            <a:r>
              <a:rPr lang="en-US" dirty="0"/>
              <a:t>python </a:t>
            </a:r>
            <a:r>
              <a:rPr lang="th-TH" dirty="0"/>
              <a:t>เพื่อนำข้อมูลที่ได้มาจาก </a:t>
            </a:r>
            <a:r>
              <a:rPr lang="en-US" dirty="0"/>
              <a:t>SUMO </a:t>
            </a:r>
            <a:r>
              <a:rPr lang="th-TH" dirty="0"/>
              <a:t>โดยใช้ </a:t>
            </a:r>
            <a:r>
              <a:rPr lang="en-US" dirty="0" err="1"/>
              <a:t>TraCI</a:t>
            </a:r>
            <a:r>
              <a:rPr lang="en-US" dirty="0"/>
              <a:t> </a:t>
            </a:r>
            <a:r>
              <a:rPr lang="th-TH" dirty="0"/>
              <a:t>มาทำเป็น </a:t>
            </a:r>
            <a:r>
              <a:rPr lang="en-US" dirty="0"/>
              <a:t>Data Visualization </a:t>
            </a:r>
            <a:r>
              <a:rPr lang="th-TH" dirty="0"/>
              <a:t>โดยสามารถทำเป็น </a:t>
            </a:r>
            <a:r>
              <a:rPr lang="en-US" dirty="0"/>
              <a:t>Bar Chart</a:t>
            </a:r>
            <a:r>
              <a:rPr lang="th-TH" dirty="0"/>
              <a:t> หรือ </a:t>
            </a:r>
            <a:r>
              <a:rPr lang="en-US" dirty="0"/>
              <a:t>Line Chart </a:t>
            </a:r>
            <a:r>
              <a:rPr lang="th-TH" dirty="0"/>
              <a:t>ตามที่เราต้องการได้</a:t>
            </a:r>
            <a:endParaRPr lang="en-US" dirty="0"/>
          </a:p>
        </p:txBody>
      </p:sp>
      <p:pic>
        <p:nvPicPr>
          <p:cNvPr id="1026" name="Picture 2" descr="Matplotlib Tutorial - Onlinetutorial4u..com">
            <a:extLst>
              <a:ext uri="{FF2B5EF4-FFF2-40B4-BE49-F238E27FC236}">
                <a16:creationId xmlns:a16="http://schemas.microsoft.com/office/drawing/2014/main" id="{E4A6870B-BF97-41F6-894A-F22C34D9C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85" y="1937239"/>
            <a:ext cx="1720361" cy="172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astering Matplotlib: Part 1 | LaptrinhX">
            <a:extLst>
              <a:ext uri="{FF2B5EF4-FFF2-40B4-BE49-F238E27FC236}">
                <a16:creationId xmlns:a16="http://schemas.microsoft.com/office/drawing/2014/main" id="{E479CCD1-114F-44EF-B8C7-331AF5A10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285" y="2094523"/>
            <a:ext cx="3914122" cy="245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071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111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TOT WORASRIVISAL</dc:creator>
  <cp:lastModifiedBy>TOT WORASRIVISAL</cp:lastModifiedBy>
  <cp:revision>2</cp:revision>
  <dcterms:created xsi:type="dcterms:W3CDTF">2021-03-31T11:05:52Z</dcterms:created>
  <dcterms:modified xsi:type="dcterms:W3CDTF">2021-03-31T15:27:49Z</dcterms:modified>
</cp:coreProperties>
</file>