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022080-E73B-411E-900B-2E6B255442E5}"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022080-E73B-411E-900B-2E6B255442E5}"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022080-E73B-411E-900B-2E6B255442E5}"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022080-E73B-411E-900B-2E6B255442E5}"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022080-E73B-411E-900B-2E6B255442E5}"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022080-E73B-411E-900B-2E6B255442E5}"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022080-E73B-411E-900B-2E6B255442E5}" type="datetimeFigureOut">
              <a:rPr lang="en-US" smtClean="0"/>
              <a:pPr/>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022080-E73B-411E-900B-2E6B255442E5}" type="datetimeFigureOut">
              <a:rPr lang="en-US" smtClean="0"/>
              <a:pPr/>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22080-E73B-411E-900B-2E6B255442E5}" type="datetimeFigureOut">
              <a:rPr lang="en-US" smtClean="0"/>
              <a:pPr/>
              <a:t>8/23/2017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22080-E73B-411E-900B-2E6B255442E5}"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22080-E73B-411E-900B-2E6B255442E5}"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A4918-9696-45D1-AAE7-E8385175D9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22080-E73B-411E-900B-2E6B255442E5}" type="datetimeFigureOut">
              <a:rPr lang="en-US" smtClean="0"/>
              <a:pPr/>
              <a:t>8/23/2017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A4918-9696-45D1-AAE7-E8385175D9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2000"/>
          </a:xfrm>
        </p:spPr>
        <p:txBody>
          <a:bodyPr>
            <a:normAutofit/>
          </a:bodyPr>
          <a:lstStyle/>
          <a:p>
            <a:r>
              <a:rPr lang="en-US" sz="2400" b="1" dirty="0" smtClean="0"/>
              <a:t>Hibernate</a:t>
            </a:r>
            <a:r>
              <a:rPr lang="en-US" sz="1200" b="1" dirty="0" smtClean="0"/>
              <a:t/>
            </a:r>
            <a:br>
              <a:rPr lang="en-US" sz="1200" b="1" dirty="0" smtClean="0"/>
            </a:br>
            <a:endParaRPr lang="en-US" sz="1200" b="1" dirty="0"/>
          </a:p>
        </p:txBody>
      </p:sp>
      <p:sp>
        <p:nvSpPr>
          <p:cNvPr id="3" name="Subtitle 2"/>
          <p:cNvSpPr>
            <a:spLocks noGrp="1"/>
          </p:cNvSpPr>
          <p:nvPr>
            <p:ph type="subTitle" idx="1"/>
          </p:nvPr>
        </p:nvSpPr>
        <p:spPr>
          <a:xfrm>
            <a:off x="1295400" y="990600"/>
            <a:ext cx="6477000" cy="4648200"/>
          </a:xfrm>
        </p:spPr>
        <p:txBody>
          <a:bodyPr>
            <a:normAutofit/>
          </a:bodyPr>
          <a:lstStyle/>
          <a:p>
            <a:pPr algn="l"/>
            <a:r>
              <a:rPr lang="en-US" sz="1600" b="1" dirty="0">
                <a:solidFill>
                  <a:schemeClr val="tx1"/>
                </a:solidFill>
              </a:rPr>
              <a:t>What is Hibernate:</a:t>
            </a:r>
          </a:p>
          <a:p>
            <a:pPr algn="l"/>
            <a:r>
              <a:rPr lang="en-US" sz="1600" dirty="0">
                <a:solidFill>
                  <a:schemeClr val="tx1"/>
                </a:solidFill>
              </a:rPr>
              <a:t>Hibernate is the ORM tool given to transfer the data between a java (object) application and a database (Relational) in the form of the objects.  </a:t>
            </a:r>
            <a:r>
              <a:rPr lang="en-US" sz="1600" dirty="0" smtClean="0">
                <a:solidFill>
                  <a:schemeClr val="tx1"/>
                </a:solidFill>
              </a:rPr>
              <a:t>Hibernate </a:t>
            </a:r>
            <a:r>
              <a:rPr lang="en-US" sz="1600" dirty="0">
                <a:solidFill>
                  <a:schemeClr val="tx1"/>
                </a:solidFill>
              </a:rPr>
              <a:t>is the open source light weight tool given by </a:t>
            </a:r>
            <a:r>
              <a:rPr lang="en-US" sz="1600" b="1" dirty="0">
                <a:solidFill>
                  <a:schemeClr val="tx1"/>
                </a:solidFill>
              </a:rPr>
              <a:t>Gavin King</a:t>
            </a:r>
            <a:r>
              <a:rPr lang="en-US" sz="1600" dirty="0" smtClean="0">
                <a:solidFill>
                  <a:schemeClr val="tx1"/>
                </a:solidFill>
              </a:rPr>
              <a:t>.</a:t>
            </a:r>
          </a:p>
          <a:p>
            <a:pPr algn="l"/>
            <a:endParaRPr lang="en-US" sz="1600" dirty="0" smtClean="0">
              <a:solidFill>
                <a:schemeClr val="tx1"/>
              </a:solidFill>
            </a:endParaRPr>
          </a:p>
          <a:p>
            <a:pPr algn="l"/>
            <a:r>
              <a:rPr lang="en-US" sz="1600" dirty="0">
                <a:solidFill>
                  <a:schemeClr val="tx1"/>
                </a:solidFill>
              </a:rPr>
              <a:t>Hibernate can runs with in or with out server, </a:t>
            </a:r>
            <a:r>
              <a:rPr lang="en-US" sz="1600" dirty="0" err="1">
                <a:solidFill>
                  <a:schemeClr val="tx1"/>
                </a:solidFill>
              </a:rPr>
              <a:t>i</a:t>
            </a:r>
            <a:r>
              <a:rPr lang="en-US" sz="1600" dirty="0">
                <a:solidFill>
                  <a:schemeClr val="tx1"/>
                </a:solidFill>
              </a:rPr>
              <a:t> mean it will suitable for all types of java applications (stand alone or desktop or any </a:t>
            </a:r>
            <a:r>
              <a:rPr lang="en-US" sz="1600" dirty="0" smtClean="0">
                <a:solidFill>
                  <a:schemeClr val="tx1"/>
                </a:solidFill>
              </a:rPr>
              <a:t>Web Application.)</a:t>
            </a:r>
            <a:endParaRPr lang="en-US" sz="16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04800"/>
            <a:ext cx="8001000" cy="6248400"/>
          </a:xfrm>
        </p:spPr>
        <p:txBody>
          <a:bodyPr>
            <a:noAutofit/>
          </a:bodyPr>
          <a:lstStyle/>
          <a:p>
            <a:pPr algn="l"/>
            <a:r>
              <a:rPr lang="en-US" sz="1600" b="1" dirty="0">
                <a:solidFill>
                  <a:schemeClr val="tx1"/>
                </a:solidFill>
              </a:rPr>
              <a:t>Advantages of hibernates</a:t>
            </a:r>
          </a:p>
          <a:p>
            <a:pPr algn="l"/>
            <a:endParaRPr lang="en-US" sz="1600" dirty="0" smtClean="0">
              <a:solidFill>
                <a:schemeClr val="tx1"/>
              </a:solidFill>
            </a:endParaRPr>
          </a:p>
          <a:p>
            <a:pPr algn="l"/>
            <a:r>
              <a:rPr lang="en-US" sz="1600" dirty="0" smtClean="0">
                <a:solidFill>
                  <a:schemeClr val="tx1"/>
                </a:solidFill>
              </a:rPr>
              <a:t>Hibernate </a:t>
            </a:r>
            <a:r>
              <a:rPr lang="en-US" sz="1600" dirty="0">
                <a:solidFill>
                  <a:schemeClr val="tx1"/>
                </a:solidFill>
              </a:rPr>
              <a:t>supports Inheritance, Associations, Collections</a:t>
            </a:r>
          </a:p>
          <a:p>
            <a:pPr algn="l"/>
            <a:r>
              <a:rPr lang="en-US" sz="1600" dirty="0">
                <a:solidFill>
                  <a:schemeClr val="tx1"/>
                </a:solidFill>
              </a:rPr>
              <a:t>In hibernate if we save the derived class object,  then its base class object will also be stored into the database, it means hibernate supporting inheritance</a:t>
            </a:r>
          </a:p>
          <a:p>
            <a:pPr algn="l"/>
            <a:r>
              <a:rPr lang="en-US" sz="1600" dirty="0">
                <a:solidFill>
                  <a:schemeClr val="tx1"/>
                </a:solidFill>
              </a:rPr>
              <a:t>Hibernate supports relationships like One-To-</a:t>
            </a:r>
            <a:r>
              <a:rPr lang="en-US" sz="1600" dirty="0" err="1">
                <a:solidFill>
                  <a:schemeClr val="tx1"/>
                </a:solidFill>
              </a:rPr>
              <a:t>Many,One</a:t>
            </a:r>
            <a:r>
              <a:rPr lang="en-US" sz="1600" dirty="0">
                <a:solidFill>
                  <a:schemeClr val="tx1"/>
                </a:solidFill>
              </a:rPr>
              <a:t>-To-One, Many-To-Many-to-Many, Many-To-One</a:t>
            </a:r>
          </a:p>
          <a:p>
            <a:pPr algn="l"/>
            <a:r>
              <a:rPr lang="en-US" sz="1600" dirty="0">
                <a:solidFill>
                  <a:schemeClr val="tx1"/>
                </a:solidFill>
              </a:rPr>
              <a:t>This will also supports collections like </a:t>
            </a:r>
            <a:r>
              <a:rPr lang="en-US" sz="1600" dirty="0" err="1">
                <a:solidFill>
                  <a:schemeClr val="tx1"/>
                </a:solidFill>
              </a:rPr>
              <a:t>List,Set,Map</a:t>
            </a:r>
            <a:r>
              <a:rPr lang="en-US" sz="1600" dirty="0">
                <a:solidFill>
                  <a:schemeClr val="tx1"/>
                </a:solidFill>
              </a:rPr>
              <a:t> (Only new collections)</a:t>
            </a:r>
          </a:p>
          <a:p>
            <a:pPr algn="l"/>
            <a:r>
              <a:rPr lang="en-US" sz="1600" dirty="0">
                <a:solidFill>
                  <a:schemeClr val="tx1"/>
                </a:solidFill>
              </a:rPr>
              <a:t>In </a:t>
            </a:r>
            <a:r>
              <a:rPr lang="en-US" sz="1600" dirty="0" err="1">
                <a:solidFill>
                  <a:schemeClr val="tx1"/>
                </a:solidFill>
              </a:rPr>
              <a:t>jdbc</a:t>
            </a:r>
            <a:r>
              <a:rPr lang="en-US" sz="1600" dirty="0">
                <a:solidFill>
                  <a:schemeClr val="tx1"/>
                </a:solidFill>
              </a:rPr>
              <a:t> all exceptions are checked exceptions, so we must write code in try, catch and throws, but in hibernate we only have Un-checked exceptions, so no need to write try, catch, or no need to write throws.  Actually in hibernate we have the translator which converts checked to Un-checked </a:t>
            </a:r>
          </a:p>
          <a:p>
            <a:pPr algn="l"/>
            <a:r>
              <a:rPr lang="en-US" sz="1600" dirty="0">
                <a:solidFill>
                  <a:schemeClr val="tx1"/>
                </a:solidFill>
              </a:rPr>
              <a:t>Hibernate has capability to generate primary keys automatically while we are storing the records into database</a:t>
            </a:r>
          </a:p>
          <a:p>
            <a:pPr algn="l"/>
            <a:r>
              <a:rPr lang="en-US" sz="1600" dirty="0">
                <a:solidFill>
                  <a:schemeClr val="tx1"/>
                </a:solidFill>
              </a:rPr>
              <a:t>Hibernate has its own query language, </a:t>
            </a:r>
            <a:r>
              <a:rPr lang="en-US" sz="1600" dirty="0" err="1">
                <a:solidFill>
                  <a:schemeClr val="tx1"/>
                </a:solidFill>
              </a:rPr>
              <a:t>i.e</a:t>
            </a:r>
            <a:r>
              <a:rPr lang="en-US" sz="1600" dirty="0">
                <a:solidFill>
                  <a:schemeClr val="tx1"/>
                </a:solidFill>
              </a:rPr>
              <a:t> hibernate query language which is database independent</a:t>
            </a:r>
          </a:p>
          <a:p>
            <a:pPr algn="l"/>
            <a:r>
              <a:rPr lang="en-US" sz="1600" dirty="0">
                <a:solidFill>
                  <a:schemeClr val="tx1"/>
                </a:solidFill>
              </a:rPr>
              <a:t>So if we change the database, then also our application will works as HQL is database independent</a:t>
            </a:r>
          </a:p>
          <a:p>
            <a:pPr algn="l"/>
            <a:r>
              <a:rPr lang="en-US" sz="1600" dirty="0">
                <a:solidFill>
                  <a:schemeClr val="tx1"/>
                </a:solidFill>
              </a:rPr>
              <a:t>HQL contains database independent commands</a:t>
            </a:r>
          </a:p>
          <a:p>
            <a:pPr algn="l"/>
            <a:r>
              <a:rPr lang="en-US" sz="1600" dirty="0">
                <a:solidFill>
                  <a:schemeClr val="tx1"/>
                </a:solidFill>
              </a:rPr>
              <a:t>While we are inserting any record, if we don’t have any particular table in the database, JDBC will rises an error like “View not exist”, and throws exception, but in case of hibernate, if it not found any table in the database this will create the table for us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a:buNone/>
            </a:pPr>
            <a:r>
              <a:rPr lang="en-US" sz="1600" b="1" dirty="0" smtClean="0"/>
              <a:t>	</a:t>
            </a:r>
          </a:p>
          <a:p>
            <a:pPr>
              <a:buNone/>
            </a:pPr>
            <a:r>
              <a:rPr lang="en-US" sz="1600" b="1" dirty="0"/>
              <a:t>	</a:t>
            </a:r>
            <a:r>
              <a:rPr lang="en-US" sz="1600" b="1" dirty="0" smtClean="0"/>
              <a:t>Disadvantages </a:t>
            </a:r>
            <a:r>
              <a:rPr lang="en-US" sz="1600" b="1" dirty="0"/>
              <a:t>of hibernates:</a:t>
            </a:r>
          </a:p>
          <a:p>
            <a:endParaRPr lang="en-US" sz="1600" dirty="0" smtClean="0"/>
          </a:p>
          <a:p>
            <a:r>
              <a:rPr lang="en-US" sz="1600" dirty="0" smtClean="0"/>
              <a:t>I </a:t>
            </a:r>
            <a:r>
              <a:rPr lang="en-US" sz="1600" dirty="0"/>
              <a:t>don’t think there are disadvantages in hibernate</a:t>
            </a:r>
          </a:p>
          <a:p>
            <a:r>
              <a:rPr lang="en-US" sz="1600" dirty="0"/>
              <a:t>You know some thing.., Its saying hibernate is little slower than pure JDBC, actually the reason being hibernate used to generate many SQL statements in run time, but </a:t>
            </a:r>
            <a:r>
              <a:rPr lang="en-US" sz="1600" dirty="0" err="1"/>
              <a:t>i</a:t>
            </a:r>
            <a:r>
              <a:rPr lang="en-US" sz="1600" dirty="0"/>
              <a:t> guess this is not the disadvantage </a:t>
            </a:r>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40</Words>
  <Application>Microsoft Office PowerPoint</Application>
  <PresentationFormat>On-screen Show (4:3)</PresentationFormat>
  <Paragraphs>22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Hibernate </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dc:title>
  <dc:creator>Sajid</dc:creator>
  <cp:lastModifiedBy>Sajid</cp:lastModifiedBy>
  <cp:revision>2</cp:revision>
  <dcterms:created xsi:type="dcterms:W3CDTF">2017-08-21T11:03:42Z</dcterms:created>
  <dcterms:modified xsi:type="dcterms:W3CDTF">2017-08-23T05:24:11Z</dcterms:modified>
</cp:coreProperties>
</file>