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7" r:id="rId7"/>
    <p:sldId id="273" r:id="rId8"/>
    <p:sldId id="274" r:id="rId9"/>
    <p:sldId id="275" r:id="rId10"/>
    <p:sldId id="276" r:id="rId11"/>
    <p:sldId id="277" r:id="rId12"/>
    <p:sldId id="278" r:id="rId13"/>
    <p:sldId id="279" r:id="rId14"/>
    <p:sldId id="268" r:id="rId15"/>
    <p:sldId id="269" r:id="rId16"/>
    <p:sldId id="270" r:id="rId17"/>
    <p:sldId id="271" r:id="rId18"/>
    <p:sldId id="272" r:id="rId19"/>
    <p:sldId id="28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B8432D87-2635-4E37-86FA-6E9C20CEFCAD}" type="datetimeFigureOut">
              <a:rPr lang="en-US" smtClean="0"/>
              <a:t>4/23/2021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F5DC5E2E-FBB3-4D79-A120-A7BB8C1AB3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B8432D87-2635-4E37-86FA-6E9C20CEFCAD}" type="datetimeFigureOut">
              <a:rPr lang="en-US" smtClean="0"/>
              <a:t>4/23/2021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F5DC5E2E-FBB3-4D79-A120-A7BB8C1AB3C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B8432D87-2635-4E37-86FA-6E9C20CEFCAD}" type="datetimeFigureOut">
              <a:rPr lang="en-US" smtClean="0"/>
              <a:t>4/23/2021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F5DC5E2E-FBB3-4D79-A120-A7BB8C1AB3C2}"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B8432D87-2635-4E37-86FA-6E9C20CEFCAD}" type="datetimeFigureOut">
              <a:rPr lang="en-US" smtClean="0"/>
              <a:t>4/23/2021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DC5E2E-FBB3-4D79-A120-A7BB8C1AB3C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B8432D87-2635-4E37-86FA-6E9C20CEFCAD}" type="datetimeFigureOut">
              <a:rPr lang="en-US" smtClean="0"/>
              <a:t>4/23/2021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5DC5E2E-FBB3-4D79-A120-A7BB8C1AB3C2}" type="slidenum">
              <a:rPr lang="en-US" smtClean="0"/>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B8432D87-2635-4E37-86FA-6E9C20CEFCAD}" type="datetimeFigureOut">
              <a:rPr lang="en-US" smtClean="0"/>
              <a:t>4/23/2021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F5DC5E2E-FBB3-4D79-A120-A7BB8C1AB3C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05200" y="762000"/>
            <a:ext cx="5105400" cy="2868168"/>
          </a:xfrm>
        </p:spPr>
        <p:txBody>
          <a:bodyPr/>
          <a:lstStyle/>
          <a:p>
            <a:pPr algn="l"/>
            <a:r>
              <a:rPr lang="en-US" sz="2400" u="sng" dirty="0" smtClean="0">
                <a:solidFill>
                  <a:schemeClr val="bg1"/>
                </a:solidFill>
              </a:rPr>
              <a:t>course instructor:</a:t>
            </a:r>
            <a:br>
              <a:rPr lang="en-US" sz="2400" u="sng" dirty="0" smtClean="0">
                <a:solidFill>
                  <a:schemeClr val="bg1"/>
                </a:solidFill>
              </a:rPr>
            </a:br>
            <a:r>
              <a:rPr lang="en-US" sz="2400" u="sng" dirty="0" smtClean="0">
                <a:solidFill>
                  <a:schemeClr val="bg1"/>
                </a:solidFill>
              </a:rPr>
              <a:t>sir </a:t>
            </a:r>
            <a:r>
              <a:rPr lang="en-US" sz="2400" u="sng" dirty="0" err="1" smtClean="0">
                <a:solidFill>
                  <a:schemeClr val="bg1"/>
                </a:solidFill>
              </a:rPr>
              <a:t>minhal</a:t>
            </a:r>
            <a:r>
              <a:rPr lang="en-US" sz="2400" u="sng" dirty="0" smtClean="0">
                <a:solidFill>
                  <a:schemeClr val="bg1"/>
                </a:solidFill>
              </a:rPr>
              <a:t> </a:t>
            </a:r>
            <a:r>
              <a:rPr lang="en-US" sz="2400" u="sng" dirty="0" err="1" smtClean="0">
                <a:solidFill>
                  <a:schemeClr val="bg1"/>
                </a:solidFill>
              </a:rPr>
              <a:t>raza</a:t>
            </a:r>
            <a:r>
              <a:rPr lang="en-US" sz="4400" u="sng" dirty="0" smtClean="0">
                <a:solidFill>
                  <a:schemeClr val="bg1"/>
                </a:solidFill>
              </a:rPr>
              <a:t> </a:t>
            </a:r>
            <a:r>
              <a:rPr lang="en-US" sz="4000" dirty="0" smtClean="0"/>
              <a:t/>
            </a:r>
            <a:br>
              <a:rPr lang="en-US" sz="4000" dirty="0" smtClean="0"/>
            </a:br>
            <a:r>
              <a:rPr lang="en-US" sz="4800" dirty="0" smtClean="0"/>
              <a:t>Ds project:</a:t>
            </a:r>
            <a:br>
              <a:rPr lang="en-US" sz="4800" dirty="0" smtClean="0"/>
            </a:br>
            <a:r>
              <a:rPr lang="en-US" sz="4800" dirty="0" smtClean="0"/>
              <a:t>Snake game</a:t>
            </a:r>
            <a:endParaRPr lang="en-US" dirty="0"/>
          </a:p>
        </p:txBody>
      </p:sp>
      <p:sp>
        <p:nvSpPr>
          <p:cNvPr id="3" name="Subtitle 2"/>
          <p:cNvSpPr>
            <a:spLocks noGrp="1"/>
          </p:cNvSpPr>
          <p:nvPr>
            <p:ph type="subTitle" idx="1"/>
          </p:nvPr>
        </p:nvSpPr>
        <p:spPr>
          <a:xfrm>
            <a:off x="3429000" y="4572000"/>
            <a:ext cx="5114778" cy="1101248"/>
          </a:xfrm>
        </p:spPr>
        <p:txBody>
          <a:bodyPr>
            <a:normAutofit fontScale="77500" lnSpcReduction="20000"/>
          </a:bodyPr>
          <a:lstStyle/>
          <a:p>
            <a:pPr algn="l"/>
            <a:r>
              <a:rPr lang="en-US" dirty="0" smtClean="0"/>
              <a:t>GROUP MEMBERS:</a:t>
            </a:r>
          </a:p>
          <a:p>
            <a:pPr algn="ctr"/>
            <a:r>
              <a:rPr lang="en-US" sz="2300" b="1" u="sng" dirty="0" smtClean="0"/>
              <a:t>MEHRIIN SHEIKH 11407</a:t>
            </a:r>
            <a:endParaRPr lang="en-US" sz="2300" b="1" dirty="0" smtClean="0"/>
          </a:p>
          <a:p>
            <a:pPr algn="ctr"/>
            <a:r>
              <a:rPr lang="en-US" sz="2300" b="1" u="sng" dirty="0" smtClean="0"/>
              <a:t>MAHADEV KHATRI 11310</a:t>
            </a:r>
            <a:endParaRPr lang="en-US" sz="2300" b="1" dirty="0" smtClean="0"/>
          </a:p>
          <a:p>
            <a:pPr algn="ctr"/>
            <a:r>
              <a:rPr lang="en-US" sz="2300" b="1" u="sng" dirty="0" smtClean="0"/>
              <a:t>HARIS AHMED 11269</a:t>
            </a:r>
            <a:endParaRPr lang="en-US" sz="23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57200" y="304800"/>
            <a:ext cx="7086600" cy="60198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533400"/>
            <a:ext cx="6858000" cy="5791199"/>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33400" y="685800"/>
            <a:ext cx="7010400" cy="51816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533400"/>
            <a:ext cx="6934200" cy="54102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762000" y="685800"/>
            <a:ext cx="6781800" cy="52578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1143000" y="914400"/>
            <a:ext cx="5800725" cy="383857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33400" y="685800"/>
            <a:ext cx="6858000" cy="414305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85800" y="685800"/>
            <a:ext cx="6781800" cy="4953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762000" y="1143000"/>
            <a:ext cx="6553200" cy="44958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Future of project</a:t>
            </a:r>
            <a:endParaRPr lang="en-US" dirty="0"/>
          </a:p>
        </p:txBody>
      </p:sp>
      <p:sp>
        <p:nvSpPr>
          <p:cNvPr id="3" name="Content Placeholder 2"/>
          <p:cNvSpPr>
            <a:spLocks noGrp="1"/>
          </p:cNvSpPr>
          <p:nvPr>
            <p:ph idx="1"/>
          </p:nvPr>
        </p:nvSpPr>
        <p:spPr/>
        <p:txBody>
          <a:bodyPr/>
          <a:lstStyle/>
          <a:p>
            <a:r>
              <a:rPr lang="en-US" dirty="0" smtClean="0"/>
              <a:t>Inhibited </a:t>
            </a:r>
            <a:r>
              <a:rPr lang="en-US" dirty="0" smtClean="0"/>
              <a:t>only by creativity and available </a:t>
            </a:r>
            <a:r>
              <a:rPr lang="en-US" dirty="0" smtClean="0"/>
              <a:t>technology</a:t>
            </a:r>
          </a:p>
          <a:p>
            <a:r>
              <a:rPr lang="en-US" dirty="0" smtClean="0"/>
              <a:t>Use </a:t>
            </a:r>
            <a:r>
              <a:rPr lang="en-US" dirty="0" smtClean="0"/>
              <a:t>game for skills based </a:t>
            </a:r>
            <a:r>
              <a:rPr lang="en-US" dirty="0" smtClean="0"/>
              <a:t>trainings.</a:t>
            </a:r>
          </a:p>
          <a:p>
            <a:r>
              <a:rPr lang="en-US" dirty="0" smtClean="0"/>
              <a:t>Important </a:t>
            </a:r>
            <a:r>
              <a:rPr lang="en-US" dirty="0" smtClean="0"/>
              <a:t>as learning point of view for </a:t>
            </a:r>
            <a:r>
              <a:rPr lang="en-US" dirty="0" smtClean="0"/>
              <a:t>children</a:t>
            </a:r>
          </a:p>
          <a:p>
            <a:r>
              <a:rPr lang="en-US" dirty="0" smtClean="0"/>
              <a:t>Use </a:t>
            </a:r>
            <a:r>
              <a:rPr lang="en-US" dirty="0" smtClean="0"/>
              <a:t>for understand technology </a:t>
            </a:r>
          </a:p>
          <a:p>
            <a:r>
              <a:rPr lang="en-US" dirty="0" smtClean="0"/>
              <a:t>Best </a:t>
            </a:r>
            <a:r>
              <a:rPr lang="en-US" dirty="0" smtClean="0"/>
              <a:t>for Education </a:t>
            </a:r>
          </a:p>
          <a:p>
            <a:r>
              <a:rPr lang="en-US" dirty="0" smtClean="0"/>
              <a:t>Virtual </a:t>
            </a:r>
            <a:r>
              <a:rPr lang="en-US" dirty="0" smtClean="0"/>
              <a:t>Reality Gaming (FIFA) </a:t>
            </a:r>
          </a:p>
          <a:p>
            <a:r>
              <a:rPr lang="en-US" dirty="0" smtClean="0"/>
              <a:t>Augmented </a:t>
            </a:r>
            <a:r>
              <a:rPr lang="en-US" dirty="0" smtClean="0"/>
              <a:t>Reality  Motion Capture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In the game of Snake, the player uses the arrow keys to move a "snake" around the board. As the snake finds food, it eats the food, and thereby grows larger. The game ends when the snake either moves off the screen or moves into itself. The goal is to make the snake as large as possible before that happens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t>DESCRIPTION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this game you first have to start the game you will find a circle and a static red circle which is snake’s food. By the moving the red circle you have to pass the snake. If you do this then you will get a one point and another static red circle generated at another location. And you have to repeat it again. To win this game you have to get max points. You can control the snake by up, down, left and right arrow. If moving snake touches the boundary then your game will be over so be careful about that. You can restart the game by clicking on restart. When you play the game the next time it starts from the start. All these things are managed by your profile. Here, no concept of database. It handles the profile just from the simple text files.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IMPLEMENTATION</a:t>
            </a:r>
            <a:endParaRPr lang="en-US" dirty="0"/>
          </a:p>
        </p:txBody>
      </p:sp>
      <p:sp>
        <p:nvSpPr>
          <p:cNvPr id="3" name="Content Placeholder 2"/>
          <p:cNvSpPr>
            <a:spLocks noGrp="1"/>
          </p:cNvSpPr>
          <p:nvPr>
            <p:ph idx="1"/>
          </p:nvPr>
        </p:nvSpPr>
        <p:spPr/>
        <p:txBody>
          <a:bodyPr/>
          <a:lstStyle/>
          <a:p>
            <a:pPr lvl="0"/>
            <a:r>
              <a:rPr lang="en-US" dirty="0" smtClean="0"/>
              <a:t>We have added the GUI components for this game.</a:t>
            </a:r>
          </a:p>
          <a:p>
            <a:pPr lvl="0"/>
            <a:r>
              <a:rPr lang="en-US" dirty="0" smtClean="0"/>
              <a:t>We have added the events for this game.</a:t>
            </a:r>
          </a:p>
          <a:p>
            <a:pPr lvl="0"/>
            <a:r>
              <a:rPr lang="en-US" dirty="0" smtClean="0"/>
              <a:t>We have created 3 external classes Settings, Input and Circle.</a:t>
            </a:r>
          </a:p>
          <a:p>
            <a:pPr lvl="0"/>
            <a:r>
              <a:rPr lang="en-US" dirty="0" smtClean="0"/>
              <a:t>We added custom events to the Form1.CS file.</a:t>
            </a:r>
          </a:p>
          <a:p>
            <a:pPr lvl="0"/>
            <a:r>
              <a:rPr lang="en-US" dirty="0" smtClean="0"/>
              <a:t>We have created custom functions eat(), die(), </a:t>
            </a:r>
            <a:r>
              <a:rPr lang="en-US" dirty="0" err="1" smtClean="0"/>
              <a:t>movePlayer</a:t>
            </a:r>
            <a:r>
              <a:rPr lang="en-US" dirty="0" smtClean="0"/>
              <a:t>(), </a:t>
            </a:r>
            <a:r>
              <a:rPr lang="en-US" dirty="0" err="1" smtClean="0"/>
              <a:t>generateFood</a:t>
            </a:r>
            <a:r>
              <a:rPr lang="en-US" dirty="0" smtClean="0"/>
              <a:t>() and </a:t>
            </a:r>
            <a:r>
              <a:rPr lang="en-US" dirty="0" err="1" smtClean="0"/>
              <a:t>startGame</a:t>
            </a:r>
            <a:r>
              <a:rPr lang="en-US" dirty="0" smtClean="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SOURCE CODE</a:t>
            </a:r>
            <a:endParaRPr lang="en-US" dirty="0"/>
          </a:p>
        </p:txBody>
      </p:sp>
      <p:pic>
        <p:nvPicPr>
          <p:cNvPr id="3" name="Picture 2" descr="1.PNG"/>
          <p:cNvPicPr/>
          <p:nvPr/>
        </p:nvPicPr>
        <p:blipFill>
          <a:blip r:embed="rId2"/>
          <a:stretch>
            <a:fillRect/>
          </a:stretch>
        </p:blipFill>
        <p:spPr>
          <a:xfrm>
            <a:off x="457200" y="2017394"/>
            <a:ext cx="7086600" cy="4231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533400" y="304800"/>
            <a:ext cx="7010400" cy="6096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09600" y="381000"/>
            <a:ext cx="6934200" cy="5943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457200" y="457200"/>
            <a:ext cx="7086600" cy="59436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685800" y="533400"/>
            <a:ext cx="6858000" cy="57150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43</TotalTime>
  <Words>261</Words>
  <Application>Microsoft Office PowerPoint</Application>
  <PresentationFormat>On-screen Show (4:3)</PresentationFormat>
  <Paragraphs>24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Opulent</vt:lpstr>
      <vt:lpstr>course instructor: sir minhal raza  Ds project: Snake game</vt:lpstr>
      <vt:lpstr>INTRODUCTION</vt:lpstr>
      <vt:lpstr>DESCRIPTION</vt:lpstr>
      <vt:lpstr>IMPLEMENTATION</vt:lpstr>
      <vt:lpstr>SOURCE CODE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Future of project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 project: Snake game</dc:title>
  <dc:creator>A.Muqeet</dc:creator>
  <cp:lastModifiedBy>A.Muqeet</cp:lastModifiedBy>
  <cp:revision>5</cp:revision>
  <dcterms:created xsi:type="dcterms:W3CDTF">2021-04-24T06:01:35Z</dcterms:created>
  <dcterms:modified xsi:type="dcterms:W3CDTF">2021-04-24T06:44:44Z</dcterms:modified>
</cp:coreProperties>
</file>