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0"/>
  </p:notesMasterIdLst>
  <p:sldIdLst>
    <p:sldId id="256" r:id="rId2"/>
    <p:sldId id="308" r:id="rId3"/>
    <p:sldId id="285" r:id="rId4"/>
    <p:sldId id="319" r:id="rId5"/>
    <p:sldId id="320" r:id="rId6"/>
    <p:sldId id="321" r:id="rId7"/>
    <p:sldId id="322" r:id="rId8"/>
    <p:sldId id="323" r:id="rId9"/>
    <p:sldId id="324" r:id="rId10"/>
    <p:sldId id="340" r:id="rId11"/>
    <p:sldId id="342" r:id="rId12"/>
    <p:sldId id="343" r:id="rId13"/>
    <p:sldId id="344" r:id="rId14"/>
    <p:sldId id="345" r:id="rId15"/>
    <p:sldId id="346" r:id="rId16"/>
    <p:sldId id="347" r:id="rId17"/>
    <p:sldId id="332" r:id="rId18"/>
    <p:sldId id="348" r:id="rId19"/>
    <p:sldId id="349" r:id="rId20"/>
    <p:sldId id="350" r:id="rId21"/>
    <p:sldId id="341" r:id="rId22"/>
    <p:sldId id="336" r:id="rId23"/>
    <p:sldId id="337" r:id="rId24"/>
    <p:sldId id="326" r:id="rId25"/>
    <p:sldId id="327" r:id="rId26"/>
    <p:sldId id="338" r:id="rId27"/>
    <p:sldId id="339" r:id="rId28"/>
    <p:sldId id="30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630" autoAdjust="0"/>
  </p:normalViewPr>
  <p:slideViewPr>
    <p:cSldViewPr>
      <p:cViewPr varScale="1">
        <p:scale>
          <a:sx n="66" d="100"/>
          <a:sy n="66" d="100"/>
        </p:scale>
        <p:origin x="150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975244-33B4-244B-A01B-F665252EDDD4}" type="datetimeFigureOut">
              <a:rPr lang="en-US" smtClean="0"/>
              <a:t>5/6/2021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B52436-683B-AD4C-9AC5-4FC5D06102FA}" type="slidenum">
              <a:rPr lang="en-US" smtClean="0"/>
              <a:t>‹#›</a:t>
            </a:fld>
            <a:endParaRPr lang="en-US"/>
          </a:p>
        </p:txBody>
      </p:sp>
    </p:spTree>
    <p:extLst>
      <p:ext uri="{BB962C8B-B14F-4D97-AF65-F5344CB8AC3E}">
        <p14:creationId xmlns:p14="http://schemas.microsoft.com/office/powerpoint/2010/main" val="136119433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Number of Diagrams will be according to Supervisor</a:t>
            </a:r>
          </a:p>
        </p:txBody>
      </p:sp>
      <p:sp>
        <p:nvSpPr>
          <p:cNvPr id="4" name="Slide Number Placeholder 3"/>
          <p:cNvSpPr>
            <a:spLocks noGrp="1"/>
          </p:cNvSpPr>
          <p:nvPr>
            <p:ph type="sldNum" sz="quarter" idx="10"/>
          </p:nvPr>
        </p:nvSpPr>
        <p:spPr/>
        <p:txBody>
          <a:bodyPr/>
          <a:lstStyle/>
          <a:p>
            <a:fld id="{CBB52436-683B-AD4C-9AC5-4FC5D06102FA}" type="slidenum">
              <a:rPr lang="en-US" smtClean="0"/>
              <a:t>2</a:t>
            </a:fld>
            <a:endParaRPr lang="en-US"/>
          </a:p>
        </p:txBody>
      </p:sp>
    </p:spTree>
    <p:extLst>
      <p:ext uri="{BB962C8B-B14F-4D97-AF65-F5344CB8AC3E}">
        <p14:creationId xmlns:p14="http://schemas.microsoft.com/office/powerpoint/2010/main" val="842371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11</a:t>
            </a:fld>
            <a:endParaRPr lang="en-US"/>
          </a:p>
        </p:txBody>
      </p:sp>
    </p:spTree>
    <p:extLst>
      <p:ext uri="{BB962C8B-B14F-4D97-AF65-F5344CB8AC3E}">
        <p14:creationId xmlns:p14="http://schemas.microsoft.com/office/powerpoint/2010/main" val="1759742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12</a:t>
            </a:fld>
            <a:endParaRPr lang="en-US"/>
          </a:p>
        </p:txBody>
      </p:sp>
    </p:spTree>
    <p:extLst>
      <p:ext uri="{BB962C8B-B14F-4D97-AF65-F5344CB8AC3E}">
        <p14:creationId xmlns:p14="http://schemas.microsoft.com/office/powerpoint/2010/main" val="1835164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13</a:t>
            </a:fld>
            <a:endParaRPr lang="en-US"/>
          </a:p>
        </p:txBody>
      </p:sp>
    </p:spTree>
    <p:extLst>
      <p:ext uri="{BB962C8B-B14F-4D97-AF65-F5344CB8AC3E}">
        <p14:creationId xmlns:p14="http://schemas.microsoft.com/office/powerpoint/2010/main" val="681174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14</a:t>
            </a:fld>
            <a:endParaRPr lang="en-US"/>
          </a:p>
        </p:txBody>
      </p:sp>
    </p:spTree>
    <p:extLst>
      <p:ext uri="{BB962C8B-B14F-4D97-AF65-F5344CB8AC3E}">
        <p14:creationId xmlns:p14="http://schemas.microsoft.com/office/powerpoint/2010/main" val="11504445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15</a:t>
            </a:fld>
            <a:endParaRPr lang="en-US"/>
          </a:p>
        </p:txBody>
      </p:sp>
    </p:spTree>
    <p:extLst>
      <p:ext uri="{BB962C8B-B14F-4D97-AF65-F5344CB8AC3E}">
        <p14:creationId xmlns:p14="http://schemas.microsoft.com/office/powerpoint/2010/main" val="4111095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diagrams will be in PDF and their hyperlinks should be here to make it more visible</a:t>
            </a:r>
          </a:p>
        </p:txBody>
      </p:sp>
      <p:sp>
        <p:nvSpPr>
          <p:cNvPr id="4" name="Slide Number Placeholder 3"/>
          <p:cNvSpPr>
            <a:spLocks noGrp="1"/>
          </p:cNvSpPr>
          <p:nvPr>
            <p:ph type="sldNum" sz="quarter" idx="10"/>
          </p:nvPr>
        </p:nvSpPr>
        <p:spPr/>
        <p:txBody>
          <a:bodyPr/>
          <a:lstStyle/>
          <a:p>
            <a:fld id="{CBB52436-683B-AD4C-9AC5-4FC5D06102FA}" type="slidenum">
              <a:rPr lang="en-US" smtClean="0"/>
              <a:t>16</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17</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18</a:t>
            </a:fld>
            <a:endParaRPr lang="en-US"/>
          </a:p>
        </p:txBody>
      </p:sp>
    </p:spTree>
    <p:extLst>
      <p:ext uri="{BB962C8B-B14F-4D97-AF65-F5344CB8AC3E}">
        <p14:creationId xmlns:p14="http://schemas.microsoft.com/office/powerpoint/2010/main" val="31040918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19</a:t>
            </a:fld>
            <a:endParaRPr lang="en-US"/>
          </a:p>
        </p:txBody>
      </p:sp>
    </p:spTree>
    <p:extLst>
      <p:ext uri="{BB962C8B-B14F-4D97-AF65-F5344CB8AC3E}">
        <p14:creationId xmlns:p14="http://schemas.microsoft.com/office/powerpoint/2010/main" val="35704371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20</a:t>
            </a:fld>
            <a:endParaRPr lang="en-US"/>
          </a:p>
        </p:txBody>
      </p:sp>
    </p:spTree>
    <p:extLst>
      <p:ext uri="{BB962C8B-B14F-4D97-AF65-F5344CB8AC3E}">
        <p14:creationId xmlns:p14="http://schemas.microsoft.com/office/powerpoint/2010/main" val="2758647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Bullets no need to add paragraph on all slides</a:t>
            </a:r>
          </a:p>
        </p:txBody>
      </p:sp>
      <p:sp>
        <p:nvSpPr>
          <p:cNvPr id="4" name="Slide Number Placeholder 3"/>
          <p:cNvSpPr>
            <a:spLocks noGrp="1"/>
          </p:cNvSpPr>
          <p:nvPr>
            <p:ph type="sldNum" sz="quarter" idx="10"/>
          </p:nvPr>
        </p:nvSpPr>
        <p:spPr/>
        <p:txBody>
          <a:bodyPr/>
          <a:lstStyle/>
          <a:p>
            <a:fld id="{CBB52436-683B-AD4C-9AC5-4FC5D06102FA}" type="slidenum">
              <a:rPr lang="en-US" smtClean="0"/>
              <a:t>3</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21</a:t>
            </a:fld>
            <a:endParaRPr lang="en-US"/>
          </a:p>
        </p:txBody>
      </p:sp>
    </p:spTree>
    <p:extLst>
      <p:ext uri="{BB962C8B-B14F-4D97-AF65-F5344CB8AC3E}">
        <p14:creationId xmlns:p14="http://schemas.microsoft.com/office/powerpoint/2010/main" val="6598131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22</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23</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Tools, Language, System Specs etc.</a:t>
            </a:r>
          </a:p>
        </p:txBody>
      </p:sp>
      <p:sp>
        <p:nvSpPr>
          <p:cNvPr id="4" name="Slide Number Placeholder 3"/>
          <p:cNvSpPr>
            <a:spLocks noGrp="1"/>
          </p:cNvSpPr>
          <p:nvPr>
            <p:ph type="sldNum" sz="quarter" idx="10"/>
          </p:nvPr>
        </p:nvSpPr>
        <p:spPr/>
        <p:txBody>
          <a:bodyPr/>
          <a:lstStyle/>
          <a:p>
            <a:fld id="{CBB52436-683B-AD4C-9AC5-4FC5D06102FA}" type="slidenum">
              <a:rPr lang="en-US" smtClean="0"/>
              <a:t>24</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Few interfaces</a:t>
            </a:r>
            <a:r>
              <a:rPr lang="en-US" baseline="0"/>
              <a:t> </a:t>
            </a:r>
            <a:r>
              <a:rPr lang="en-US" baseline="0" dirty="0"/>
              <a:t>and should be in running form.</a:t>
            </a:r>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25</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Few interfaces</a:t>
            </a:r>
            <a:r>
              <a:rPr lang="en-US" baseline="0"/>
              <a:t> </a:t>
            </a:r>
            <a:r>
              <a:rPr lang="en-US" baseline="0" dirty="0"/>
              <a:t>and should be in running form.</a:t>
            </a:r>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26</a:t>
            </a:fld>
            <a:endParaRPr lang="en-US"/>
          </a:p>
        </p:txBody>
      </p:sp>
    </p:spTree>
    <p:extLst>
      <p:ext uri="{BB962C8B-B14F-4D97-AF65-F5344CB8AC3E}">
        <p14:creationId xmlns:p14="http://schemas.microsoft.com/office/powerpoint/2010/main" val="13592622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Few interfaces</a:t>
            </a:r>
            <a:r>
              <a:rPr lang="en-US" baseline="0"/>
              <a:t> </a:t>
            </a:r>
            <a:r>
              <a:rPr lang="en-US" baseline="0" dirty="0"/>
              <a:t>and should be in running form.</a:t>
            </a:r>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27</a:t>
            </a:fld>
            <a:endParaRPr lang="en-US"/>
          </a:p>
        </p:txBody>
      </p:sp>
    </p:spTree>
    <p:extLst>
      <p:ext uri="{BB962C8B-B14F-4D97-AF65-F5344CB8AC3E}">
        <p14:creationId xmlns:p14="http://schemas.microsoft.com/office/powerpoint/2010/main" val="13460959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B52436-683B-AD4C-9AC5-4FC5D06102FA}" type="slidenum">
              <a:rPr lang="en-US" smtClean="0"/>
              <a:t>28</a:t>
            </a:fld>
            <a:endParaRPr lang="en-US"/>
          </a:p>
        </p:txBody>
      </p:sp>
    </p:spTree>
    <p:extLst>
      <p:ext uri="{BB962C8B-B14F-4D97-AF65-F5344CB8AC3E}">
        <p14:creationId xmlns:p14="http://schemas.microsoft.com/office/powerpoint/2010/main" val="2265270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Figures where ever necessary to explain the system</a:t>
            </a:r>
          </a:p>
        </p:txBody>
      </p:sp>
      <p:sp>
        <p:nvSpPr>
          <p:cNvPr id="4" name="Slide Number Placeholder 3"/>
          <p:cNvSpPr>
            <a:spLocks noGrp="1"/>
          </p:cNvSpPr>
          <p:nvPr>
            <p:ph type="sldNum" sz="quarter" idx="10"/>
          </p:nvPr>
        </p:nvSpPr>
        <p:spPr/>
        <p:txBody>
          <a:bodyPr/>
          <a:lstStyle/>
          <a:p>
            <a:fld id="{CBB52436-683B-AD4C-9AC5-4FC5D06102FA}" type="slidenum">
              <a:rPr lang="en-US" smtClean="0"/>
              <a:t>4</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5</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6</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7</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8</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diagrams will be in PDF and their hyperlinks should be here to make it more visible</a:t>
            </a:r>
          </a:p>
        </p:txBody>
      </p:sp>
      <p:sp>
        <p:nvSpPr>
          <p:cNvPr id="4" name="Slide Number Placeholder 3"/>
          <p:cNvSpPr>
            <a:spLocks noGrp="1"/>
          </p:cNvSpPr>
          <p:nvPr>
            <p:ph type="sldNum" sz="quarter" idx="10"/>
          </p:nvPr>
        </p:nvSpPr>
        <p:spPr/>
        <p:txBody>
          <a:bodyPr/>
          <a:lstStyle/>
          <a:p>
            <a:fld id="{CBB52436-683B-AD4C-9AC5-4FC5D06102FA}" type="slidenum">
              <a:rPr lang="en-US" smtClean="0"/>
              <a:t>9</a:t>
            </a:fld>
            <a:endParaRPr lang="en-US"/>
          </a:p>
        </p:txBody>
      </p:sp>
    </p:spTree>
    <p:extLst>
      <p:ext uri="{BB962C8B-B14F-4D97-AF65-F5344CB8AC3E}">
        <p14:creationId xmlns:p14="http://schemas.microsoft.com/office/powerpoint/2010/main" val="2856892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52436-683B-AD4C-9AC5-4FC5D06102FA}" type="slidenum">
              <a:rPr lang="en-US" smtClean="0"/>
              <a:t>10</a:t>
            </a:fld>
            <a:endParaRPr lang="en-US"/>
          </a:p>
        </p:txBody>
      </p:sp>
    </p:spTree>
    <p:extLst>
      <p:ext uri="{BB962C8B-B14F-4D97-AF65-F5344CB8AC3E}">
        <p14:creationId xmlns:p14="http://schemas.microsoft.com/office/powerpoint/2010/main" val="28568925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9756E42-5E74-4732-83BF-BA741C703F50}" type="datetime1">
              <a:rPr lang="en-US" smtClean="0"/>
              <a:t>5/6/2021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C4B35C1-CC1A-43F0-A02C-EF37128054B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E16757F-B517-405D-9104-0175649E9A0F}" type="datetime1">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B35C1-CC1A-43F0-A02C-EF37128054B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D939E43-66B1-4F22-BD6B-CA060CCCE83F}" type="datetime1">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B35C1-CC1A-43F0-A02C-EF37128054B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01DF76D-09B0-4CFB-9EAF-9D4CA2E1F9A5}" type="datetime1">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B35C1-CC1A-43F0-A02C-EF37128054BC}"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6C32277-9FAA-4AB0-82ED-28D7AF746E6A}" type="datetime1">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4B35C1-CC1A-43F0-A02C-EF37128054BC}"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24714DB-9523-4435-97CE-29D749231BAD}" type="datetime1">
              <a:rPr lang="en-US" smtClean="0"/>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4B35C1-CC1A-43F0-A02C-EF37128054BC}"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077FB7C-9F71-49FC-AA78-133166F4B360}" type="datetime1">
              <a:rPr lang="en-US" smtClean="0"/>
              <a:t>5/6/2021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4B35C1-CC1A-43F0-A02C-EF37128054B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D4CEA0B-883C-4954-9376-19236004B43C}" type="datetime1">
              <a:rPr lang="en-US" smtClean="0"/>
              <a:t>5/6/2021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4B35C1-CC1A-43F0-A02C-EF37128054BC}"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593F70-E4BA-405E-AD03-FC4110F7904F}" type="datetime1">
              <a:rPr lang="en-US" smtClean="0"/>
              <a:t>5/6/2021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4B35C1-CC1A-43F0-A02C-EF37128054B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13967C2-7E39-484B-ABD7-50DB41A36BCD}" type="datetime1">
              <a:rPr lang="en-US" smtClean="0"/>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4B35C1-CC1A-43F0-A02C-EF37128054B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AAA735F-18F6-4F48-AC91-C16B8D8EDB6A}" type="datetime1">
              <a:rPr lang="en-US" smtClean="0"/>
              <a:t>5/6/2021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C4B35C1-CC1A-43F0-A02C-EF37128054BC}"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C50EF5E-F667-443E-8AA8-E3E8620ECCE4}" type="datetime1">
              <a:rPr lang="en-US" smtClean="0"/>
              <a:t>5/6/2021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C4B35C1-CC1A-43F0-A02C-EF37128054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2209800"/>
            <a:ext cx="3048000" cy="457200"/>
          </a:xfrm>
        </p:spPr>
        <p:txBody>
          <a:bodyPr>
            <a:noAutofit/>
          </a:bodyPr>
          <a:lstStyle/>
          <a:p>
            <a:pPr algn="ctr"/>
            <a:r>
              <a:rPr lang="en-US" sz="2800" dirty="0">
                <a:solidFill>
                  <a:srgbClr val="0000FF"/>
                </a:solidFill>
              </a:rPr>
              <a:t>Group Members:</a:t>
            </a:r>
          </a:p>
        </p:txBody>
      </p:sp>
      <p:sp>
        <p:nvSpPr>
          <p:cNvPr id="4" name="Title 3"/>
          <p:cNvSpPr>
            <a:spLocks noGrp="1"/>
          </p:cNvSpPr>
          <p:nvPr>
            <p:ph type="ctrTitle"/>
          </p:nvPr>
        </p:nvSpPr>
        <p:spPr>
          <a:xfrm>
            <a:off x="990600" y="228600"/>
            <a:ext cx="8153400" cy="990599"/>
          </a:xfrm>
        </p:spPr>
        <p:txBody>
          <a:bodyPr>
            <a:normAutofit/>
          </a:bodyPr>
          <a:lstStyle/>
          <a:p>
            <a:pPr algn="ctr"/>
            <a:r>
              <a:rPr lang="en-US" sz="2400" dirty="0"/>
              <a:t>PMAS-Arid Agriculture University Rawalpindi</a:t>
            </a:r>
            <a:br>
              <a:rPr lang="en-US" sz="2400" dirty="0"/>
            </a:br>
            <a:r>
              <a:rPr lang="en-US" sz="2400" dirty="0"/>
              <a:t>University Institute of Information Technology</a:t>
            </a:r>
          </a:p>
        </p:txBody>
      </p:sp>
      <p:sp>
        <p:nvSpPr>
          <p:cNvPr id="2" name="Slide Number Placeholder 1"/>
          <p:cNvSpPr>
            <a:spLocks noGrp="1"/>
          </p:cNvSpPr>
          <p:nvPr>
            <p:ph type="sldNum" sz="quarter" idx="12"/>
          </p:nvPr>
        </p:nvSpPr>
        <p:spPr/>
        <p:txBody>
          <a:bodyPr/>
          <a:lstStyle/>
          <a:p>
            <a:fld id="{EC4B35C1-CC1A-43F0-A02C-EF37128054BC}" type="slidenum">
              <a:rPr lang="en-US" smtClean="0"/>
              <a:t>1</a:t>
            </a:fld>
            <a:endParaRPr lang="en-US"/>
          </a:p>
        </p:txBody>
      </p:sp>
      <p:sp>
        <p:nvSpPr>
          <p:cNvPr id="5" name="Subtitle 2"/>
          <p:cNvSpPr txBox="1">
            <a:spLocks/>
          </p:cNvSpPr>
          <p:nvPr/>
        </p:nvSpPr>
        <p:spPr>
          <a:xfrm>
            <a:off x="762000" y="2743200"/>
            <a:ext cx="2971800" cy="1676400"/>
          </a:xfrm>
          <a:prstGeom prst="rect">
            <a:avLst/>
          </a:prstGeom>
        </p:spPr>
        <p:txBody>
          <a:bodyPr vert="horz" lIns="45720" rIns="45720">
            <a:normAutofit/>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l"/>
            <a:r>
              <a:rPr lang="en-US" sz="2400" dirty="0">
                <a:solidFill>
                  <a:schemeClr val="tx1"/>
                </a:solidFill>
              </a:rPr>
              <a:t>1. Ahsan Yousaf</a:t>
            </a:r>
          </a:p>
          <a:p>
            <a:pPr algn="l"/>
            <a:r>
              <a:rPr lang="en-US" sz="2400" dirty="0">
                <a:solidFill>
                  <a:schemeClr val="tx1"/>
                </a:solidFill>
              </a:rPr>
              <a:t>2. Hina Shabbir</a:t>
            </a:r>
          </a:p>
          <a:p>
            <a:pPr algn="l"/>
            <a:r>
              <a:rPr lang="en-US" sz="2400" dirty="0">
                <a:solidFill>
                  <a:schemeClr val="tx1"/>
                </a:solidFill>
              </a:rPr>
              <a:t>3. Anum Bibi</a:t>
            </a:r>
          </a:p>
        </p:txBody>
      </p:sp>
      <p:sp>
        <p:nvSpPr>
          <p:cNvPr id="7" name="Subtitle 2"/>
          <p:cNvSpPr txBox="1">
            <a:spLocks/>
          </p:cNvSpPr>
          <p:nvPr/>
        </p:nvSpPr>
        <p:spPr>
          <a:xfrm>
            <a:off x="4114800" y="2743200"/>
            <a:ext cx="2895600" cy="1295400"/>
          </a:xfrm>
          <a:prstGeom prst="rect">
            <a:avLst/>
          </a:prstGeom>
        </p:spPr>
        <p:txBody>
          <a:bodyPr vert="horz" lIns="45720" rIns="45720">
            <a:normAutofit/>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l"/>
            <a:r>
              <a:rPr lang="en-US" sz="2400" dirty="0">
                <a:solidFill>
                  <a:schemeClr val="tx1"/>
                </a:solidFill>
              </a:rPr>
              <a:t>17-Arid-1284</a:t>
            </a:r>
          </a:p>
          <a:p>
            <a:pPr algn="l"/>
            <a:r>
              <a:rPr lang="en-US" sz="2400" dirty="0">
                <a:solidFill>
                  <a:schemeClr val="tx1"/>
                </a:solidFill>
              </a:rPr>
              <a:t>17-Arid-1324</a:t>
            </a:r>
          </a:p>
          <a:p>
            <a:pPr algn="l"/>
            <a:r>
              <a:rPr lang="en-US" sz="2400" dirty="0">
                <a:solidFill>
                  <a:schemeClr val="tx1"/>
                </a:solidFill>
              </a:rPr>
              <a:t>17-Arid-1292</a:t>
            </a:r>
          </a:p>
        </p:txBody>
      </p:sp>
      <p:sp>
        <p:nvSpPr>
          <p:cNvPr id="8" name="Subtitle 2"/>
          <p:cNvSpPr txBox="1">
            <a:spLocks/>
          </p:cNvSpPr>
          <p:nvPr/>
        </p:nvSpPr>
        <p:spPr>
          <a:xfrm>
            <a:off x="762000" y="4114800"/>
            <a:ext cx="3124200" cy="457200"/>
          </a:xfrm>
          <a:prstGeom prst="rect">
            <a:avLst/>
          </a:prstGeom>
        </p:spPr>
        <p:txBody>
          <a:bodyPr vert="horz" lIns="45720" rIns="45720">
            <a:noAutofit/>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l"/>
            <a:r>
              <a:rPr lang="en-US" sz="2800" dirty="0">
                <a:solidFill>
                  <a:srgbClr val="0000FF"/>
                </a:solidFill>
              </a:rPr>
              <a:t>Supervisor:</a:t>
            </a:r>
          </a:p>
        </p:txBody>
      </p:sp>
      <p:sp>
        <p:nvSpPr>
          <p:cNvPr id="9" name="Subtitle 2"/>
          <p:cNvSpPr txBox="1">
            <a:spLocks/>
          </p:cNvSpPr>
          <p:nvPr/>
        </p:nvSpPr>
        <p:spPr>
          <a:xfrm>
            <a:off x="838200" y="4572000"/>
            <a:ext cx="5181600" cy="457200"/>
          </a:xfrm>
          <a:prstGeom prst="rect">
            <a:avLst/>
          </a:prstGeom>
        </p:spPr>
        <p:txBody>
          <a:bodyPr vert="horz" lIns="45720" rIns="45720">
            <a:noAutofit/>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l"/>
            <a:r>
              <a:rPr lang="en-US" sz="2400" dirty="0">
                <a:solidFill>
                  <a:schemeClr val="tx1"/>
                </a:solidFill>
              </a:rPr>
              <a:t>Mr. Zeeshan </a:t>
            </a:r>
            <a:r>
              <a:rPr lang="en-US" sz="2400" dirty="0" err="1">
                <a:solidFill>
                  <a:schemeClr val="tx1"/>
                </a:solidFill>
              </a:rPr>
              <a:t>Javed</a:t>
            </a:r>
            <a:endParaRPr lang="en-US" sz="2400" dirty="0">
              <a:solidFill>
                <a:schemeClr val="tx1"/>
              </a:solidFill>
            </a:endParaRPr>
          </a:p>
        </p:txBody>
      </p:sp>
      <p:pic>
        <p:nvPicPr>
          <p:cNvPr id="12" name="Picture 11"/>
          <p:cNvPicPr>
            <a:picLocks noChangeAspect="1"/>
          </p:cNvPicPr>
          <p:nvPr/>
        </p:nvPicPr>
        <p:blipFill>
          <a:blip r:embed="rId2"/>
          <a:stretch>
            <a:fillRect/>
          </a:stretch>
        </p:blipFill>
        <p:spPr>
          <a:xfrm>
            <a:off x="152400" y="228600"/>
            <a:ext cx="1295400" cy="1283936"/>
          </a:xfrm>
          <a:prstGeom prst="rect">
            <a:avLst/>
          </a:prstGeom>
        </p:spPr>
      </p:pic>
      <p:sp>
        <p:nvSpPr>
          <p:cNvPr id="13" name="Title 3"/>
          <p:cNvSpPr txBox="1">
            <a:spLocks/>
          </p:cNvSpPr>
          <p:nvPr/>
        </p:nvSpPr>
        <p:spPr>
          <a:xfrm>
            <a:off x="533400" y="1676400"/>
            <a:ext cx="8153400" cy="533400"/>
          </a:xfrm>
          <a:prstGeom prst="rect">
            <a:avLst/>
          </a:prstGeom>
        </p:spPr>
        <p:txBody>
          <a:bodyPr vert="horz" anchor="b">
            <a:normAutofit fontScale="92500" lnSpcReduction="10000"/>
            <a:scene3d>
              <a:camera prst="orthographicFront"/>
              <a:lightRig rig="soft" dir="t"/>
            </a:scene3d>
            <a:sp3d prstMaterial="softEdge">
              <a:bevelT w="25400" h="25400"/>
            </a:sp3d>
          </a:bodyPr>
          <a:lstStyle>
            <a:lvl1pPr algn="r" rtl="0" eaLnBrk="1" latinLnBrk="0" hangingPunct="1">
              <a:spcBef>
                <a:spcPct val="0"/>
              </a:spcBef>
              <a:buNone/>
              <a:defRPr kumimoji="0" sz="48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200" dirty="0"/>
              <a:t>Video classification and indexing</a:t>
            </a:r>
          </a:p>
        </p:txBody>
      </p:sp>
    </p:spTree>
    <p:extLst>
      <p:ext uri="{BB962C8B-B14F-4D97-AF65-F5344CB8AC3E}">
        <p14:creationId xmlns:p14="http://schemas.microsoft.com/office/powerpoint/2010/main" val="416829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Diagrams</a:t>
            </a:r>
            <a:r>
              <a:rPr lang="mr-IN" dirty="0"/>
              <a:t>…</a:t>
            </a:r>
            <a:r>
              <a:rPr lang="en-AU" dirty="0"/>
              <a:t>(Sequence)</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10</a:t>
            </a:fld>
            <a:endParaRPr lang="en-US"/>
          </a:p>
        </p:txBody>
      </p:sp>
      <p:pic>
        <p:nvPicPr>
          <p:cNvPr id="7" name="Picture 6">
            <a:extLst>
              <a:ext uri="{FF2B5EF4-FFF2-40B4-BE49-F238E27FC236}">
                <a16:creationId xmlns:a16="http://schemas.microsoft.com/office/drawing/2014/main" id="{B445DC8F-8CED-4370-8E89-0C2AF7006CE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42160" y="1417638"/>
            <a:ext cx="6644640" cy="4690110"/>
          </a:xfrm>
          <a:prstGeom prst="rect">
            <a:avLst/>
          </a:prstGeom>
          <a:noFill/>
          <a:ln>
            <a:noFill/>
          </a:ln>
        </p:spPr>
      </p:pic>
      <p:sp>
        <p:nvSpPr>
          <p:cNvPr id="4" name="TextBox 3">
            <a:extLst>
              <a:ext uri="{FF2B5EF4-FFF2-40B4-BE49-F238E27FC236}">
                <a16:creationId xmlns:a16="http://schemas.microsoft.com/office/drawing/2014/main" id="{F2EE8D4E-BF7D-49AF-BB38-5D143B0CB3E1}"/>
              </a:ext>
            </a:extLst>
          </p:cNvPr>
          <p:cNvSpPr txBox="1"/>
          <p:nvPr/>
        </p:nvSpPr>
        <p:spPr>
          <a:xfrm>
            <a:off x="381000" y="1828800"/>
            <a:ext cx="1584960" cy="369332"/>
          </a:xfrm>
          <a:prstGeom prst="rect">
            <a:avLst/>
          </a:prstGeom>
          <a:noFill/>
        </p:spPr>
        <p:txBody>
          <a:bodyPr wrap="square" rtlCol="0">
            <a:spAutoFit/>
          </a:bodyPr>
          <a:lstStyle/>
          <a:p>
            <a:r>
              <a:rPr lang="en-US" dirty="0"/>
              <a:t>Sign Up</a:t>
            </a:r>
          </a:p>
        </p:txBody>
      </p:sp>
    </p:spTree>
    <p:extLst>
      <p:ext uri="{BB962C8B-B14F-4D97-AF65-F5344CB8AC3E}">
        <p14:creationId xmlns:p14="http://schemas.microsoft.com/office/powerpoint/2010/main" val="4123798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Diagrams</a:t>
            </a:r>
            <a:r>
              <a:rPr lang="mr-IN" dirty="0"/>
              <a:t>…</a:t>
            </a:r>
            <a:r>
              <a:rPr lang="en-AU" dirty="0"/>
              <a:t>(Sequence)</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11</a:t>
            </a:fld>
            <a:endParaRPr lang="en-US"/>
          </a:p>
        </p:txBody>
      </p:sp>
      <p:sp>
        <p:nvSpPr>
          <p:cNvPr id="4" name="TextBox 3">
            <a:extLst>
              <a:ext uri="{FF2B5EF4-FFF2-40B4-BE49-F238E27FC236}">
                <a16:creationId xmlns:a16="http://schemas.microsoft.com/office/drawing/2014/main" id="{F2EE8D4E-BF7D-49AF-BB38-5D143B0CB3E1}"/>
              </a:ext>
            </a:extLst>
          </p:cNvPr>
          <p:cNvSpPr txBox="1"/>
          <p:nvPr/>
        </p:nvSpPr>
        <p:spPr>
          <a:xfrm>
            <a:off x="381000" y="1828800"/>
            <a:ext cx="1584960" cy="369332"/>
          </a:xfrm>
          <a:prstGeom prst="rect">
            <a:avLst/>
          </a:prstGeom>
          <a:noFill/>
        </p:spPr>
        <p:txBody>
          <a:bodyPr wrap="square" rtlCol="0">
            <a:spAutoFit/>
          </a:bodyPr>
          <a:lstStyle/>
          <a:p>
            <a:r>
              <a:rPr lang="en-US" dirty="0"/>
              <a:t>Login</a:t>
            </a:r>
          </a:p>
        </p:txBody>
      </p:sp>
      <p:pic>
        <p:nvPicPr>
          <p:cNvPr id="8" name="Picture 7">
            <a:extLst>
              <a:ext uri="{FF2B5EF4-FFF2-40B4-BE49-F238E27FC236}">
                <a16:creationId xmlns:a16="http://schemas.microsoft.com/office/drawing/2014/main" id="{F4EE14E7-56FC-49BA-B678-6763F9F73F6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65960" y="1828800"/>
            <a:ext cx="5806440" cy="4343400"/>
          </a:xfrm>
          <a:prstGeom prst="rect">
            <a:avLst/>
          </a:prstGeom>
          <a:noFill/>
          <a:ln>
            <a:noFill/>
          </a:ln>
        </p:spPr>
      </p:pic>
    </p:spTree>
    <p:extLst>
      <p:ext uri="{BB962C8B-B14F-4D97-AF65-F5344CB8AC3E}">
        <p14:creationId xmlns:p14="http://schemas.microsoft.com/office/powerpoint/2010/main" val="4122496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Diagrams</a:t>
            </a:r>
            <a:r>
              <a:rPr lang="mr-IN" dirty="0"/>
              <a:t>…</a:t>
            </a:r>
            <a:r>
              <a:rPr lang="en-AU" dirty="0"/>
              <a:t>(Sequence)</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12</a:t>
            </a:fld>
            <a:endParaRPr lang="en-US"/>
          </a:p>
        </p:txBody>
      </p:sp>
      <p:sp>
        <p:nvSpPr>
          <p:cNvPr id="4" name="TextBox 3">
            <a:extLst>
              <a:ext uri="{FF2B5EF4-FFF2-40B4-BE49-F238E27FC236}">
                <a16:creationId xmlns:a16="http://schemas.microsoft.com/office/drawing/2014/main" id="{F2EE8D4E-BF7D-49AF-BB38-5D143B0CB3E1}"/>
              </a:ext>
            </a:extLst>
          </p:cNvPr>
          <p:cNvSpPr txBox="1"/>
          <p:nvPr/>
        </p:nvSpPr>
        <p:spPr>
          <a:xfrm>
            <a:off x="381000" y="1828800"/>
            <a:ext cx="1584960" cy="369332"/>
          </a:xfrm>
          <a:prstGeom prst="rect">
            <a:avLst/>
          </a:prstGeom>
          <a:noFill/>
        </p:spPr>
        <p:txBody>
          <a:bodyPr wrap="square" rtlCol="0">
            <a:spAutoFit/>
          </a:bodyPr>
          <a:lstStyle/>
          <a:p>
            <a:r>
              <a:rPr lang="en-US" dirty="0"/>
              <a:t>Logout</a:t>
            </a:r>
          </a:p>
        </p:txBody>
      </p:sp>
      <p:pic>
        <p:nvPicPr>
          <p:cNvPr id="7" name="Picture 6">
            <a:extLst>
              <a:ext uri="{FF2B5EF4-FFF2-40B4-BE49-F238E27FC236}">
                <a16:creationId xmlns:a16="http://schemas.microsoft.com/office/drawing/2014/main" id="{8FAFA1A4-1E93-4237-ABF3-9AE4E3B7CB1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452687" y="1832429"/>
            <a:ext cx="4238625" cy="3800475"/>
          </a:xfrm>
          <a:prstGeom prst="rect">
            <a:avLst/>
          </a:prstGeom>
          <a:noFill/>
          <a:ln>
            <a:noFill/>
          </a:ln>
        </p:spPr>
      </p:pic>
    </p:spTree>
    <p:extLst>
      <p:ext uri="{BB962C8B-B14F-4D97-AF65-F5344CB8AC3E}">
        <p14:creationId xmlns:p14="http://schemas.microsoft.com/office/powerpoint/2010/main" val="874986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Diagrams</a:t>
            </a:r>
            <a:r>
              <a:rPr lang="mr-IN" dirty="0"/>
              <a:t>…</a:t>
            </a:r>
            <a:r>
              <a:rPr lang="en-AU" dirty="0"/>
              <a:t>(Sequence)</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13</a:t>
            </a:fld>
            <a:endParaRPr lang="en-US"/>
          </a:p>
        </p:txBody>
      </p:sp>
      <p:sp>
        <p:nvSpPr>
          <p:cNvPr id="4" name="TextBox 3">
            <a:extLst>
              <a:ext uri="{FF2B5EF4-FFF2-40B4-BE49-F238E27FC236}">
                <a16:creationId xmlns:a16="http://schemas.microsoft.com/office/drawing/2014/main" id="{F2EE8D4E-BF7D-49AF-BB38-5D143B0CB3E1}"/>
              </a:ext>
            </a:extLst>
          </p:cNvPr>
          <p:cNvSpPr txBox="1"/>
          <p:nvPr/>
        </p:nvSpPr>
        <p:spPr>
          <a:xfrm>
            <a:off x="381000" y="1828800"/>
            <a:ext cx="1584960" cy="369332"/>
          </a:xfrm>
          <a:prstGeom prst="rect">
            <a:avLst/>
          </a:prstGeom>
          <a:noFill/>
        </p:spPr>
        <p:txBody>
          <a:bodyPr wrap="square" rtlCol="0">
            <a:spAutoFit/>
          </a:bodyPr>
          <a:lstStyle/>
          <a:p>
            <a:r>
              <a:rPr lang="en-US" dirty="0"/>
              <a:t>Search video</a:t>
            </a:r>
          </a:p>
        </p:txBody>
      </p:sp>
      <p:pic>
        <p:nvPicPr>
          <p:cNvPr id="8" name="Picture 7">
            <a:extLst>
              <a:ext uri="{FF2B5EF4-FFF2-40B4-BE49-F238E27FC236}">
                <a16:creationId xmlns:a16="http://schemas.microsoft.com/office/drawing/2014/main" id="{BDDA2023-F12C-4975-95E2-31F5D11AEED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65960" y="1417638"/>
            <a:ext cx="5440680" cy="4670424"/>
          </a:xfrm>
          <a:prstGeom prst="rect">
            <a:avLst/>
          </a:prstGeom>
          <a:noFill/>
          <a:ln>
            <a:noFill/>
          </a:ln>
        </p:spPr>
      </p:pic>
    </p:spTree>
    <p:extLst>
      <p:ext uri="{BB962C8B-B14F-4D97-AF65-F5344CB8AC3E}">
        <p14:creationId xmlns:p14="http://schemas.microsoft.com/office/powerpoint/2010/main" val="1551949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Diagrams</a:t>
            </a:r>
            <a:r>
              <a:rPr lang="mr-IN" dirty="0"/>
              <a:t>…</a:t>
            </a:r>
            <a:r>
              <a:rPr lang="en-AU" dirty="0"/>
              <a:t>(Sequence)</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14</a:t>
            </a:fld>
            <a:endParaRPr lang="en-US"/>
          </a:p>
        </p:txBody>
      </p:sp>
      <p:sp>
        <p:nvSpPr>
          <p:cNvPr id="4" name="TextBox 3">
            <a:extLst>
              <a:ext uri="{FF2B5EF4-FFF2-40B4-BE49-F238E27FC236}">
                <a16:creationId xmlns:a16="http://schemas.microsoft.com/office/drawing/2014/main" id="{F2EE8D4E-BF7D-49AF-BB38-5D143B0CB3E1}"/>
              </a:ext>
            </a:extLst>
          </p:cNvPr>
          <p:cNvSpPr txBox="1"/>
          <p:nvPr/>
        </p:nvSpPr>
        <p:spPr>
          <a:xfrm>
            <a:off x="381000" y="1828800"/>
            <a:ext cx="1752600" cy="369332"/>
          </a:xfrm>
          <a:prstGeom prst="rect">
            <a:avLst/>
          </a:prstGeom>
          <a:noFill/>
        </p:spPr>
        <p:txBody>
          <a:bodyPr wrap="square" rtlCol="0">
            <a:spAutoFit/>
          </a:bodyPr>
          <a:lstStyle/>
          <a:p>
            <a:r>
              <a:rPr lang="en-US" dirty="0"/>
              <a:t>Upload video</a:t>
            </a:r>
          </a:p>
        </p:txBody>
      </p:sp>
      <p:pic>
        <p:nvPicPr>
          <p:cNvPr id="7" name="Picture 6">
            <a:extLst>
              <a:ext uri="{FF2B5EF4-FFF2-40B4-BE49-F238E27FC236}">
                <a16:creationId xmlns:a16="http://schemas.microsoft.com/office/drawing/2014/main" id="{67758245-1386-4594-8853-1DBA6BD3D14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37360" y="2198132"/>
            <a:ext cx="6035040" cy="3440668"/>
          </a:xfrm>
          <a:prstGeom prst="rect">
            <a:avLst/>
          </a:prstGeom>
          <a:noFill/>
          <a:ln>
            <a:noFill/>
          </a:ln>
        </p:spPr>
      </p:pic>
    </p:spTree>
    <p:extLst>
      <p:ext uri="{BB962C8B-B14F-4D97-AF65-F5344CB8AC3E}">
        <p14:creationId xmlns:p14="http://schemas.microsoft.com/office/powerpoint/2010/main" val="1263495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Diagrams</a:t>
            </a:r>
            <a:r>
              <a:rPr lang="mr-IN" dirty="0"/>
              <a:t>…</a:t>
            </a:r>
            <a:r>
              <a:rPr lang="en-AU" dirty="0"/>
              <a:t>(Sequence)</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15</a:t>
            </a:fld>
            <a:endParaRPr lang="en-US"/>
          </a:p>
        </p:txBody>
      </p:sp>
      <p:sp>
        <p:nvSpPr>
          <p:cNvPr id="4" name="TextBox 3">
            <a:extLst>
              <a:ext uri="{FF2B5EF4-FFF2-40B4-BE49-F238E27FC236}">
                <a16:creationId xmlns:a16="http://schemas.microsoft.com/office/drawing/2014/main" id="{F2EE8D4E-BF7D-49AF-BB38-5D143B0CB3E1}"/>
              </a:ext>
            </a:extLst>
          </p:cNvPr>
          <p:cNvSpPr txBox="1"/>
          <p:nvPr/>
        </p:nvSpPr>
        <p:spPr>
          <a:xfrm>
            <a:off x="381000" y="1828800"/>
            <a:ext cx="1752600" cy="369332"/>
          </a:xfrm>
          <a:prstGeom prst="rect">
            <a:avLst/>
          </a:prstGeom>
          <a:noFill/>
        </p:spPr>
        <p:txBody>
          <a:bodyPr wrap="square" rtlCol="0">
            <a:spAutoFit/>
          </a:bodyPr>
          <a:lstStyle/>
          <a:p>
            <a:r>
              <a:rPr lang="en-US" dirty="0"/>
              <a:t>Upload video</a:t>
            </a:r>
          </a:p>
        </p:txBody>
      </p:sp>
      <p:pic>
        <p:nvPicPr>
          <p:cNvPr id="7" name="Picture 6">
            <a:extLst>
              <a:ext uri="{FF2B5EF4-FFF2-40B4-BE49-F238E27FC236}">
                <a16:creationId xmlns:a16="http://schemas.microsoft.com/office/drawing/2014/main" id="{67758245-1386-4594-8853-1DBA6BD3D14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37360" y="2198132"/>
            <a:ext cx="6035040" cy="3440668"/>
          </a:xfrm>
          <a:prstGeom prst="rect">
            <a:avLst/>
          </a:prstGeom>
          <a:noFill/>
          <a:ln>
            <a:noFill/>
          </a:ln>
        </p:spPr>
      </p:pic>
    </p:spTree>
    <p:extLst>
      <p:ext uri="{BB962C8B-B14F-4D97-AF65-F5344CB8AC3E}">
        <p14:creationId xmlns:p14="http://schemas.microsoft.com/office/powerpoint/2010/main" val="931291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Diagrams</a:t>
            </a:r>
            <a:r>
              <a:rPr lang="mr-IN" dirty="0"/>
              <a:t>…</a:t>
            </a:r>
            <a:r>
              <a:rPr lang="en-AU" dirty="0"/>
              <a:t>(Use Cases)</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16</a:t>
            </a:fld>
            <a:endParaRPr lang="en-US"/>
          </a:p>
        </p:txBody>
      </p:sp>
      <p:pic>
        <p:nvPicPr>
          <p:cNvPr id="4" name="Picture 3">
            <a:extLst>
              <a:ext uri="{FF2B5EF4-FFF2-40B4-BE49-F238E27FC236}">
                <a16:creationId xmlns:a16="http://schemas.microsoft.com/office/drawing/2014/main" id="{1D9B1F33-299E-47A8-A1C3-F4EBB31F6FC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97280" y="1295400"/>
            <a:ext cx="6949440" cy="4678362"/>
          </a:xfrm>
          <a:prstGeom prst="rect">
            <a:avLst/>
          </a:prstGeom>
          <a:noFill/>
          <a:ln>
            <a:noFill/>
          </a:ln>
        </p:spPr>
      </p:pic>
    </p:spTree>
    <p:extLst>
      <p:ext uri="{BB962C8B-B14F-4D97-AF65-F5344CB8AC3E}">
        <p14:creationId xmlns:p14="http://schemas.microsoft.com/office/powerpoint/2010/main" val="4185687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Diagrams</a:t>
            </a:r>
            <a:r>
              <a:rPr lang="mr-IN" dirty="0"/>
              <a:t>…</a:t>
            </a:r>
            <a:r>
              <a:rPr lang="en-AU" dirty="0"/>
              <a:t>(Activity)</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17</a:t>
            </a:fld>
            <a:endParaRPr lang="en-US"/>
          </a:p>
        </p:txBody>
      </p:sp>
      <p:pic>
        <p:nvPicPr>
          <p:cNvPr id="4" name="Picture 3">
            <a:extLst>
              <a:ext uri="{FF2B5EF4-FFF2-40B4-BE49-F238E27FC236}">
                <a16:creationId xmlns:a16="http://schemas.microsoft.com/office/drawing/2014/main" id="{E59C4A01-38AF-43F2-937A-D3D9DDB2785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37360" y="1708751"/>
            <a:ext cx="5669280" cy="4444365"/>
          </a:xfrm>
          <a:prstGeom prst="rect">
            <a:avLst/>
          </a:prstGeom>
          <a:noFill/>
          <a:ln>
            <a:noFill/>
          </a:ln>
        </p:spPr>
      </p:pic>
      <p:sp>
        <p:nvSpPr>
          <p:cNvPr id="2" name="TextBox 1">
            <a:extLst>
              <a:ext uri="{FF2B5EF4-FFF2-40B4-BE49-F238E27FC236}">
                <a16:creationId xmlns:a16="http://schemas.microsoft.com/office/drawing/2014/main" id="{A8A50856-1384-4503-A65F-D7168F016550}"/>
              </a:ext>
            </a:extLst>
          </p:cNvPr>
          <p:cNvSpPr txBox="1"/>
          <p:nvPr/>
        </p:nvSpPr>
        <p:spPr>
          <a:xfrm>
            <a:off x="457200" y="1417638"/>
            <a:ext cx="1051560" cy="369332"/>
          </a:xfrm>
          <a:prstGeom prst="rect">
            <a:avLst/>
          </a:prstGeom>
          <a:noFill/>
        </p:spPr>
        <p:txBody>
          <a:bodyPr wrap="square" rtlCol="0">
            <a:spAutoFit/>
          </a:bodyPr>
          <a:lstStyle/>
          <a:p>
            <a:r>
              <a:rPr lang="en-US" dirty="0"/>
              <a:t>Sign Up</a:t>
            </a:r>
          </a:p>
        </p:txBody>
      </p:sp>
    </p:spTree>
    <p:extLst>
      <p:ext uri="{BB962C8B-B14F-4D97-AF65-F5344CB8AC3E}">
        <p14:creationId xmlns:p14="http://schemas.microsoft.com/office/powerpoint/2010/main" val="642077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Diagrams</a:t>
            </a:r>
            <a:r>
              <a:rPr lang="mr-IN" dirty="0"/>
              <a:t>…</a:t>
            </a:r>
            <a:r>
              <a:rPr lang="en-AU" dirty="0"/>
              <a:t>(Activity)</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18</a:t>
            </a:fld>
            <a:endParaRPr lang="en-US"/>
          </a:p>
        </p:txBody>
      </p:sp>
      <p:sp>
        <p:nvSpPr>
          <p:cNvPr id="2" name="TextBox 1">
            <a:extLst>
              <a:ext uri="{FF2B5EF4-FFF2-40B4-BE49-F238E27FC236}">
                <a16:creationId xmlns:a16="http://schemas.microsoft.com/office/drawing/2014/main" id="{A8A50856-1384-4503-A65F-D7168F016550}"/>
              </a:ext>
            </a:extLst>
          </p:cNvPr>
          <p:cNvSpPr txBox="1"/>
          <p:nvPr/>
        </p:nvSpPr>
        <p:spPr>
          <a:xfrm>
            <a:off x="457200" y="1417638"/>
            <a:ext cx="1051560" cy="369332"/>
          </a:xfrm>
          <a:prstGeom prst="rect">
            <a:avLst/>
          </a:prstGeom>
          <a:noFill/>
        </p:spPr>
        <p:txBody>
          <a:bodyPr wrap="square" rtlCol="0">
            <a:spAutoFit/>
          </a:bodyPr>
          <a:lstStyle/>
          <a:p>
            <a:r>
              <a:rPr lang="en-US" dirty="0"/>
              <a:t>Login</a:t>
            </a:r>
          </a:p>
        </p:txBody>
      </p:sp>
      <p:pic>
        <p:nvPicPr>
          <p:cNvPr id="11" name="Picture 10">
            <a:extLst>
              <a:ext uri="{FF2B5EF4-FFF2-40B4-BE49-F238E27FC236}">
                <a16:creationId xmlns:a16="http://schemas.microsoft.com/office/drawing/2014/main" id="{FCE8664A-7FDB-4AA1-AA53-F099822A706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417638"/>
            <a:ext cx="5501640" cy="4934902"/>
          </a:xfrm>
          <a:prstGeom prst="rect">
            <a:avLst/>
          </a:prstGeom>
          <a:noFill/>
          <a:ln>
            <a:noFill/>
          </a:ln>
        </p:spPr>
      </p:pic>
    </p:spTree>
    <p:extLst>
      <p:ext uri="{BB962C8B-B14F-4D97-AF65-F5344CB8AC3E}">
        <p14:creationId xmlns:p14="http://schemas.microsoft.com/office/powerpoint/2010/main" val="2524532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Diagrams</a:t>
            </a:r>
            <a:r>
              <a:rPr lang="mr-IN" dirty="0"/>
              <a:t>…</a:t>
            </a:r>
            <a:r>
              <a:rPr lang="en-AU" dirty="0"/>
              <a:t>(Activity)</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19</a:t>
            </a:fld>
            <a:endParaRPr lang="en-US"/>
          </a:p>
        </p:txBody>
      </p:sp>
      <p:sp>
        <p:nvSpPr>
          <p:cNvPr id="2" name="TextBox 1">
            <a:extLst>
              <a:ext uri="{FF2B5EF4-FFF2-40B4-BE49-F238E27FC236}">
                <a16:creationId xmlns:a16="http://schemas.microsoft.com/office/drawing/2014/main" id="{A8A50856-1384-4503-A65F-D7168F016550}"/>
              </a:ext>
            </a:extLst>
          </p:cNvPr>
          <p:cNvSpPr txBox="1"/>
          <p:nvPr/>
        </p:nvSpPr>
        <p:spPr>
          <a:xfrm>
            <a:off x="457200" y="1417638"/>
            <a:ext cx="1051560" cy="369332"/>
          </a:xfrm>
          <a:prstGeom prst="rect">
            <a:avLst/>
          </a:prstGeom>
          <a:noFill/>
        </p:spPr>
        <p:txBody>
          <a:bodyPr wrap="square" rtlCol="0">
            <a:spAutoFit/>
          </a:bodyPr>
          <a:lstStyle/>
          <a:p>
            <a:r>
              <a:rPr lang="en-US" dirty="0"/>
              <a:t>Logout</a:t>
            </a:r>
          </a:p>
        </p:txBody>
      </p:sp>
      <p:pic>
        <p:nvPicPr>
          <p:cNvPr id="9" name="Picture 8">
            <a:extLst>
              <a:ext uri="{FF2B5EF4-FFF2-40B4-BE49-F238E27FC236}">
                <a16:creationId xmlns:a16="http://schemas.microsoft.com/office/drawing/2014/main" id="{BD741948-F4A1-4C58-8A6F-13FA8B68269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410381"/>
            <a:ext cx="5501640" cy="4887912"/>
          </a:xfrm>
          <a:prstGeom prst="rect">
            <a:avLst/>
          </a:prstGeom>
          <a:noFill/>
          <a:ln>
            <a:noFill/>
          </a:ln>
        </p:spPr>
      </p:pic>
    </p:spTree>
    <p:extLst>
      <p:ext uri="{BB962C8B-B14F-4D97-AF65-F5344CB8AC3E}">
        <p14:creationId xmlns:p14="http://schemas.microsoft.com/office/powerpoint/2010/main" val="1340584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371600"/>
            <a:ext cx="7162800" cy="4525963"/>
          </a:xfrm>
        </p:spPr>
        <p:txBody>
          <a:bodyPr>
            <a:normAutofit fontScale="85000" lnSpcReduction="20000"/>
          </a:bodyPr>
          <a:lstStyle/>
          <a:p>
            <a:pPr>
              <a:buFont typeface="Wingdings" pitchFamily="2" charset="2"/>
              <a:buChar char="v"/>
            </a:pPr>
            <a:r>
              <a:rPr lang="en-US" dirty="0">
                <a:solidFill>
                  <a:srgbClr val="0000FF"/>
                </a:solidFill>
              </a:rPr>
              <a:t>Introduction</a:t>
            </a:r>
          </a:p>
          <a:p>
            <a:pPr>
              <a:buFont typeface="Wingdings" pitchFamily="2" charset="2"/>
              <a:buChar char="v"/>
            </a:pPr>
            <a:r>
              <a:rPr lang="en-US" dirty="0">
                <a:solidFill>
                  <a:srgbClr val="0000FF"/>
                </a:solidFill>
              </a:rPr>
              <a:t>Existing System</a:t>
            </a:r>
          </a:p>
          <a:p>
            <a:pPr>
              <a:buFont typeface="Wingdings" pitchFamily="2" charset="2"/>
              <a:buChar char="v"/>
            </a:pPr>
            <a:r>
              <a:rPr lang="en-US" dirty="0">
                <a:solidFill>
                  <a:srgbClr val="0000FF"/>
                </a:solidFill>
              </a:rPr>
              <a:t>Problem Statement</a:t>
            </a:r>
          </a:p>
          <a:p>
            <a:pPr>
              <a:buFont typeface="Wingdings" pitchFamily="2" charset="2"/>
              <a:buChar char="v"/>
            </a:pPr>
            <a:r>
              <a:rPr lang="en-US" dirty="0">
                <a:solidFill>
                  <a:srgbClr val="0000FF"/>
                </a:solidFill>
              </a:rPr>
              <a:t>Proposed Solution</a:t>
            </a:r>
          </a:p>
          <a:p>
            <a:pPr>
              <a:buFont typeface="Wingdings" pitchFamily="2" charset="2"/>
              <a:buChar char="v"/>
            </a:pPr>
            <a:r>
              <a:rPr lang="en-US" dirty="0">
                <a:solidFill>
                  <a:srgbClr val="0000FF"/>
                </a:solidFill>
              </a:rPr>
              <a:t>Project Scope</a:t>
            </a:r>
          </a:p>
          <a:p>
            <a:pPr>
              <a:buFont typeface="Wingdings" pitchFamily="2" charset="2"/>
              <a:buChar char="v"/>
            </a:pPr>
            <a:r>
              <a:rPr lang="en-US" dirty="0">
                <a:solidFill>
                  <a:srgbClr val="0000FF"/>
                </a:solidFill>
              </a:rPr>
              <a:t>Project Objectives</a:t>
            </a:r>
          </a:p>
          <a:p>
            <a:pPr>
              <a:buFont typeface="Wingdings" pitchFamily="2" charset="2"/>
              <a:buChar char="v"/>
            </a:pPr>
            <a:r>
              <a:rPr lang="en-US" dirty="0">
                <a:solidFill>
                  <a:srgbClr val="0000FF"/>
                </a:solidFill>
              </a:rPr>
              <a:t>Diagrams</a:t>
            </a:r>
          </a:p>
          <a:p>
            <a:pPr lvl="2">
              <a:buFont typeface="Wingdings" pitchFamily="2" charset="2"/>
              <a:buChar char="v"/>
            </a:pPr>
            <a:r>
              <a:rPr lang="en-US" dirty="0">
                <a:solidFill>
                  <a:srgbClr val="0000FF"/>
                </a:solidFill>
              </a:rPr>
              <a:t>Use case</a:t>
            </a:r>
          </a:p>
          <a:p>
            <a:pPr lvl="2">
              <a:buFont typeface="Wingdings" pitchFamily="2" charset="2"/>
              <a:buChar char="v"/>
            </a:pPr>
            <a:r>
              <a:rPr lang="en-US" dirty="0">
                <a:solidFill>
                  <a:srgbClr val="0000FF"/>
                </a:solidFill>
              </a:rPr>
              <a:t>Sequence</a:t>
            </a:r>
          </a:p>
          <a:p>
            <a:pPr lvl="2">
              <a:buFont typeface="Wingdings" pitchFamily="2" charset="2"/>
              <a:buChar char="v"/>
            </a:pPr>
            <a:r>
              <a:rPr lang="en-US" dirty="0">
                <a:solidFill>
                  <a:srgbClr val="0000FF"/>
                </a:solidFill>
              </a:rPr>
              <a:t>Activity</a:t>
            </a:r>
          </a:p>
          <a:p>
            <a:pPr lvl="2">
              <a:buFont typeface="Wingdings" pitchFamily="2" charset="2"/>
              <a:buChar char="v"/>
            </a:pPr>
            <a:r>
              <a:rPr lang="en-US" dirty="0">
                <a:solidFill>
                  <a:srgbClr val="0000FF"/>
                </a:solidFill>
              </a:rPr>
              <a:t>Class Diagram</a:t>
            </a:r>
          </a:p>
          <a:p>
            <a:pPr lvl="2">
              <a:buFont typeface="Wingdings" pitchFamily="2" charset="2"/>
              <a:buChar char="v"/>
            </a:pPr>
            <a:r>
              <a:rPr lang="en-US" dirty="0">
                <a:solidFill>
                  <a:srgbClr val="0000FF"/>
                </a:solidFill>
              </a:rPr>
              <a:t>Deployment</a:t>
            </a:r>
          </a:p>
          <a:p>
            <a:pPr>
              <a:buFont typeface="Wingdings" pitchFamily="2" charset="2"/>
              <a:buChar char="v"/>
            </a:pPr>
            <a:r>
              <a:rPr lang="en-US" dirty="0">
                <a:solidFill>
                  <a:srgbClr val="0000FF"/>
                </a:solidFill>
              </a:rPr>
              <a:t>Tools and Technologies</a:t>
            </a:r>
          </a:p>
          <a:p>
            <a:pPr>
              <a:buFont typeface="Wingdings" pitchFamily="2" charset="2"/>
              <a:buChar char="v"/>
            </a:pPr>
            <a:r>
              <a:rPr lang="en-US" dirty="0">
                <a:solidFill>
                  <a:srgbClr val="0000FF"/>
                </a:solidFill>
              </a:rPr>
              <a:t>Screen Shots</a:t>
            </a:r>
          </a:p>
          <a:p>
            <a:pPr>
              <a:buFont typeface="Wingdings" pitchFamily="2" charset="2"/>
              <a:buChar char="v"/>
            </a:pPr>
            <a:endParaRPr lang="en-US" dirty="0"/>
          </a:p>
          <a:p>
            <a:pPr>
              <a:buFont typeface="Wingdings" pitchFamily="2" charset="2"/>
              <a:buChar char="v"/>
            </a:pPr>
            <a:endParaRPr lang="en-US" dirty="0"/>
          </a:p>
          <a:p>
            <a:pPr>
              <a:buFont typeface="Wingdings" pitchFamily="2" charset="2"/>
              <a:buChar char="v"/>
            </a:pPr>
            <a:endParaRPr lang="en-US" dirty="0"/>
          </a:p>
        </p:txBody>
      </p:sp>
      <p:sp>
        <p:nvSpPr>
          <p:cNvPr id="2" name="Title 1"/>
          <p:cNvSpPr>
            <a:spLocks noGrp="1"/>
          </p:cNvSpPr>
          <p:nvPr>
            <p:ph type="title"/>
          </p:nvPr>
        </p:nvSpPr>
        <p:spPr>
          <a:xfrm>
            <a:off x="457200" y="533400"/>
            <a:ext cx="8229600" cy="1143000"/>
          </a:xfrm>
        </p:spPr>
        <p:txBody>
          <a:bodyPr>
            <a:normAutofit fontScale="90000"/>
          </a:bodyPr>
          <a:lstStyle/>
          <a:p>
            <a:r>
              <a:rPr lang="en-US" b="1" dirty="0"/>
              <a:t>Agenda</a:t>
            </a:r>
            <a:br>
              <a:rPr lang="en-US" b="1" dirty="0"/>
            </a:br>
            <a:endParaRPr lang="en-US" dirty="0"/>
          </a:p>
        </p:txBody>
      </p:sp>
      <p:sp>
        <p:nvSpPr>
          <p:cNvPr id="4" name="Slide Number Placeholder 3"/>
          <p:cNvSpPr>
            <a:spLocks noGrp="1"/>
          </p:cNvSpPr>
          <p:nvPr>
            <p:ph type="sldNum" sz="quarter" idx="12"/>
          </p:nvPr>
        </p:nvSpPr>
        <p:spPr/>
        <p:txBody>
          <a:bodyPr/>
          <a:lstStyle/>
          <a:p>
            <a:fld id="{EC4B35C1-CC1A-43F0-A02C-EF37128054BC}" type="slidenum">
              <a:rPr lang="en-US" smtClean="0"/>
              <a:t>2</a:t>
            </a:fld>
            <a:endParaRPr lang="en-US"/>
          </a:p>
        </p:txBody>
      </p:sp>
    </p:spTree>
    <p:extLst>
      <p:ext uri="{BB962C8B-B14F-4D97-AF65-F5344CB8AC3E}">
        <p14:creationId xmlns:p14="http://schemas.microsoft.com/office/powerpoint/2010/main" val="4018312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Diagrams</a:t>
            </a:r>
            <a:r>
              <a:rPr lang="mr-IN" dirty="0"/>
              <a:t>…</a:t>
            </a:r>
            <a:r>
              <a:rPr lang="en-AU" dirty="0"/>
              <a:t>(Activity)</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20</a:t>
            </a:fld>
            <a:endParaRPr lang="en-US"/>
          </a:p>
        </p:txBody>
      </p:sp>
      <p:sp>
        <p:nvSpPr>
          <p:cNvPr id="2" name="TextBox 1">
            <a:extLst>
              <a:ext uri="{FF2B5EF4-FFF2-40B4-BE49-F238E27FC236}">
                <a16:creationId xmlns:a16="http://schemas.microsoft.com/office/drawing/2014/main" id="{A8A50856-1384-4503-A65F-D7168F016550}"/>
              </a:ext>
            </a:extLst>
          </p:cNvPr>
          <p:cNvSpPr txBox="1"/>
          <p:nvPr/>
        </p:nvSpPr>
        <p:spPr>
          <a:xfrm>
            <a:off x="457200" y="1417638"/>
            <a:ext cx="1828800" cy="369332"/>
          </a:xfrm>
          <a:prstGeom prst="rect">
            <a:avLst/>
          </a:prstGeom>
          <a:noFill/>
        </p:spPr>
        <p:txBody>
          <a:bodyPr wrap="square" rtlCol="0">
            <a:spAutoFit/>
          </a:bodyPr>
          <a:lstStyle/>
          <a:p>
            <a:r>
              <a:rPr lang="en-US" dirty="0"/>
              <a:t>Search video</a:t>
            </a:r>
          </a:p>
        </p:txBody>
      </p:sp>
      <p:pic>
        <p:nvPicPr>
          <p:cNvPr id="7" name="Picture 6">
            <a:extLst>
              <a:ext uri="{FF2B5EF4-FFF2-40B4-BE49-F238E27FC236}">
                <a16:creationId xmlns:a16="http://schemas.microsoft.com/office/drawing/2014/main" id="{57A2A685-FBD3-4A64-BBD0-387A717B930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417638"/>
            <a:ext cx="5501640" cy="4768849"/>
          </a:xfrm>
          <a:prstGeom prst="rect">
            <a:avLst/>
          </a:prstGeom>
          <a:noFill/>
          <a:ln>
            <a:noFill/>
          </a:ln>
        </p:spPr>
      </p:pic>
    </p:spTree>
    <p:extLst>
      <p:ext uri="{BB962C8B-B14F-4D97-AF65-F5344CB8AC3E}">
        <p14:creationId xmlns:p14="http://schemas.microsoft.com/office/powerpoint/2010/main" val="1271210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Diagrams</a:t>
            </a:r>
            <a:r>
              <a:rPr lang="mr-IN" dirty="0"/>
              <a:t>…</a:t>
            </a:r>
            <a:r>
              <a:rPr lang="en-AU" dirty="0"/>
              <a:t>(Activity)</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21</a:t>
            </a:fld>
            <a:endParaRPr lang="en-US"/>
          </a:p>
        </p:txBody>
      </p:sp>
      <p:sp>
        <p:nvSpPr>
          <p:cNvPr id="2" name="TextBox 1">
            <a:extLst>
              <a:ext uri="{FF2B5EF4-FFF2-40B4-BE49-F238E27FC236}">
                <a16:creationId xmlns:a16="http://schemas.microsoft.com/office/drawing/2014/main" id="{A8A50856-1384-4503-A65F-D7168F016550}"/>
              </a:ext>
            </a:extLst>
          </p:cNvPr>
          <p:cNvSpPr txBox="1"/>
          <p:nvPr/>
        </p:nvSpPr>
        <p:spPr>
          <a:xfrm>
            <a:off x="457200" y="1417638"/>
            <a:ext cx="1828800" cy="369332"/>
          </a:xfrm>
          <a:prstGeom prst="rect">
            <a:avLst/>
          </a:prstGeom>
          <a:noFill/>
        </p:spPr>
        <p:txBody>
          <a:bodyPr wrap="square" rtlCol="0">
            <a:spAutoFit/>
          </a:bodyPr>
          <a:lstStyle/>
          <a:p>
            <a:r>
              <a:rPr lang="en-US" dirty="0"/>
              <a:t>Upload video</a:t>
            </a:r>
          </a:p>
        </p:txBody>
      </p:sp>
      <p:pic>
        <p:nvPicPr>
          <p:cNvPr id="8" name="Picture 7">
            <a:extLst>
              <a:ext uri="{FF2B5EF4-FFF2-40B4-BE49-F238E27FC236}">
                <a16:creationId xmlns:a16="http://schemas.microsoft.com/office/drawing/2014/main" id="{133E8A04-14C0-4E52-9113-61BB59382E4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253343" y="1602304"/>
            <a:ext cx="5669280" cy="4741545"/>
          </a:xfrm>
          <a:prstGeom prst="rect">
            <a:avLst/>
          </a:prstGeom>
          <a:noFill/>
          <a:ln>
            <a:noFill/>
          </a:ln>
        </p:spPr>
      </p:pic>
    </p:spTree>
    <p:extLst>
      <p:ext uri="{BB962C8B-B14F-4D97-AF65-F5344CB8AC3E}">
        <p14:creationId xmlns:p14="http://schemas.microsoft.com/office/powerpoint/2010/main" val="2436155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Diagrams</a:t>
            </a:r>
            <a:r>
              <a:rPr lang="mr-IN" dirty="0"/>
              <a:t>…</a:t>
            </a:r>
            <a:r>
              <a:rPr lang="en-AU" dirty="0"/>
              <a:t>(Class)</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22</a:t>
            </a:fld>
            <a:endParaRPr lang="en-US"/>
          </a:p>
        </p:txBody>
      </p:sp>
      <p:pic>
        <p:nvPicPr>
          <p:cNvPr id="4" name="Picture 3" descr="Diagram&#10;&#10;Description automatically generated">
            <a:extLst>
              <a:ext uri="{FF2B5EF4-FFF2-40B4-BE49-F238E27FC236}">
                <a16:creationId xmlns:a16="http://schemas.microsoft.com/office/drawing/2014/main" id="{BFF6874E-5AE0-46F3-9A22-F5F8008F2B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4977" y="1395867"/>
            <a:ext cx="6554045" cy="4729163"/>
          </a:xfrm>
          <a:prstGeom prst="rect">
            <a:avLst/>
          </a:prstGeom>
        </p:spPr>
      </p:pic>
    </p:spTree>
    <p:extLst>
      <p:ext uri="{BB962C8B-B14F-4D97-AF65-F5344CB8AC3E}">
        <p14:creationId xmlns:p14="http://schemas.microsoft.com/office/powerpoint/2010/main" val="12118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Diagrams</a:t>
            </a:r>
            <a:r>
              <a:rPr lang="mr-IN" dirty="0"/>
              <a:t>…</a:t>
            </a:r>
            <a:r>
              <a:rPr lang="en-AU" dirty="0"/>
              <a:t>(Deployment)</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23</a:t>
            </a:fld>
            <a:endParaRPr lang="en-US"/>
          </a:p>
        </p:txBody>
      </p:sp>
      <p:pic>
        <p:nvPicPr>
          <p:cNvPr id="4" name="Picture 3">
            <a:extLst>
              <a:ext uri="{FF2B5EF4-FFF2-40B4-BE49-F238E27FC236}">
                <a16:creationId xmlns:a16="http://schemas.microsoft.com/office/drawing/2014/main" id="{8EC352BA-FDF7-4D6C-A813-79E8FAC813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2834" y="1752600"/>
            <a:ext cx="5698332" cy="3845329"/>
          </a:xfrm>
          <a:prstGeom prst="rect">
            <a:avLst/>
          </a:prstGeom>
        </p:spPr>
      </p:pic>
    </p:spTree>
    <p:extLst>
      <p:ext uri="{BB962C8B-B14F-4D97-AF65-F5344CB8AC3E}">
        <p14:creationId xmlns:p14="http://schemas.microsoft.com/office/powerpoint/2010/main" val="826853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Tools and Technologies</a:t>
            </a:r>
          </a:p>
        </p:txBody>
      </p:sp>
      <p:sp>
        <p:nvSpPr>
          <p:cNvPr id="6" name="Slide Number Placeholder 5"/>
          <p:cNvSpPr>
            <a:spLocks noGrp="1"/>
          </p:cNvSpPr>
          <p:nvPr>
            <p:ph type="sldNum" sz="quarter" idx="12"/>
          </p:nvPr>
        </p:nvSpPr>
        <p:spPr/>
        <p:txBody>
          <a:bodyPr/>
          <a:lstStyle/>
          <a:p>
            <a:fld id="{EC4B35C1-CC1A-43F0-A02C-EF37128054BC}" type="slidenum">
              <a:rPr lang="en-US" smtClean="0"/>
              <a:t>24</a:t>
            </a:fld>
            <a:endParaRPr lang="en-US"/>
          </a:p>
        </p:txBody>
      </p:sp>
      <p:graphicFrame>
        <p:nvGraphicFramePr>
          <p:cNvPr id="2" name="Table 1">
            <a:extLst>
              <a:ext uri="{FF2B5EF4-FFF2-40B4-BE49-F238E27FC236}">
                <a16:creationId xmlns:a16="http://schemas.microsoft.com/office/drawing/2014/main" id="{432E85F8-3C4A-4B0F-AFA2-1F4F45482A3B}"/>
              </a:ext>
            </a:extLst>
          </p:cNvPr>
          <p:cNvGraphicFramePr>
            <a:graphicFrameLocks noGrp="1"/>
          </p:cNvGraphicFramePr>
          <p:nvPr>
            <p:extLst>
              <p:ext uri="{D42A27DB-BD31-4B8C-83A1-F6EECF244321}">
                <p14:modId xmlns:p14="http://schemas.microsoft.com/office/powerpoint/2010/main" val="3757257794"/>
              </p:ext>
            </p:extLst>
          </p:nvPr>
        </p:nvGraphicFramePr>
        <p:xfrm>
          <a:off x="1028700" y="1828800"/>
          <a:ext cx="7086600" cy="3611561"/>
        </p:xfrm>
        <a:graphic>
          <a:graphicData uri="http://schemas.openxmlformats.org/drawingml/2006/table">
            <a:tbl>
              <a:tblPr firstRow="1" firstCol="1" bandRow="1">
                <a:tableStyleId>{5C22544A-7EE6-4342-B048-85BDC9FD1C3A}</a:tableStyleId>
              </a:tblPr>
              <a:tblGrid>
                <a:gridCol w="2755900">
                  <a:extLst>
                    <a:ext uri="{9D8B030D-6E8A-4147-A177-3AD203B41FA5}">
                      <a16:colId xmlns:a16="http://schemas.microsoft.com/office/drawing/2014/main" val="3764854897"/>
                    </a:ext>
                  </a:extLst>
                </a:gridCol>
                <a:gridCol w="2755900">
                  <a:extLst>
                    <a:ext uri="{9D8B030D-6E8A-4147-A177-3AD203B41FA5}">
                      <a16:colId xmlns:a16="http://schemas.microsoft.com/office/drawing/2014/main" val="286465775"/>
                    </a:ext>
                  </a:extLst>
                </a:gridCol>
                <a:gridCol w="1574800">
                  <a:extLst>
                    <a:ext uri="{9D8B030D-6E8A-4147-A177-3AD203B41FA5}">
                      <a16:colId xmlns:a16="http://schemas.microsoft.com/office/drawing/2014/main" val="3737052772"/>
                    </a:ext>
                  </a:extLst>
                </a:gridCol>
              </a:tblGrid>
              <a:tr h="361389">
                <a:tc rowSpan="9">
                  <a:txBody>
                    <a:bodyPr/>
                    <a:lstStyle/>
                    <a:p>
                      <a:pPr marL="228600" marR="0" algn="just">
                        <a:lnSpc>
                          <a:spcPct val="107000"/>
                        </a:lnSpc>
                        <a:spcBef>
                          <a:spcPts val="0"/>
                        </a:spcBef>
                        <a:spcAft>
                          <a:spcPts val="0"/>
                        </a:spcAft>
                      </a:pPr>
                      <a:r>
                        <a:rPr lang="en-US" sz="1200" dirty="0">
                          <a:effectLst/>
                        </a:rPr>
                        <a:t> </a:t>
                      </a:r>
                    </a:p>
                    <a:p>
                      <a:pPr marL="228600" marR="0" algn="ctr">
                        <a:lnSpc>
                          <a:spcPct val="107000"/>
                        </a:lnSpc>
                        <a:spcBef>
                          <a:spcPts val="0"/>
                        </a:spcBef>
                        <a:spcAft>
                          <a:spcPts val="0"/>
                        </a:spcAft>
                      </a:pPr>
                      <a:r>
                        <a:rPr lang="en-US" sz="1200" dirty="0">
                          <a:effectLst/>
                        </a:rPr>
                        <a:t> </a:t>
                      </a:r>
                    </a:p>
                    <a:p>
                      <a:pPr marL="228600" marR="0" algn="ctr">
                        <a:lnSpc>
                          <a:spcPct val="107000"/>
                        </a:lnSpc>
                        <a:spcBef>
                          <a:spcPts val="0"/>
                        </a:spcBef>
                        <a:spcAft>
                          <a:spcPts val="0"/>
                        </a:spcAft>
                      </a:pPr>
                      <a:r>
                        <a:rPr lang="en-US" sz="1200" dirty="0">
                          <a:effectLst/>
                        </a:rPr>
                        <a:t> </a:t>
                      </a:r>
                    </a:p>
                    <a:p>
                      <a:pPr marL="228600" marR="0" algn="ctr">
                        <a:lnSpc>
                          <a:spcPct val="107000"/>
                        </a:lnSpc>
                        <a:spcBef>
                          <a:spcPts val="0"/>
                        </a:spcBef>
                        <a:spcAft>
                          <a:spcPts val="0"/>
                        </a:spcAft>
                      </a:pPr>
                      <a:r>
                        <a:rPr lang="en-US" sz="1200" dirty="0">
                          <a:effectLst/>
                        </a:rPr>
                        <a:t>Tools</a:t>
                      </a:r>
                    </a:p>
                    <a:p>
                      <a:pPr marL="228600" marR="0" algn="ctr">
                        <a:lnSpc>
                          <a:spcPct val="107000"/>
                        </a:lnSpc>
                        <a:spcBef>
                          <a:spcPts val="0"/>
                        </a:spcBef>
                        <a:spcAft>
                          <a:spcPts val="0"/>
                        </a:spcAft>
                      </a:pPr>
                      <a:r>
                        <a:rPr lang="en-US" sz="1200" dirty="0">
                          <a:effectLst/>
                        </a:rPr>
                        <a:t>And</a:t>
                      </a:r>
                    </a:p>
                    <a:p>
                      <a:pPr marL="228600" marR="0" algn="ctr">
                        <a:lnSpc>
                          <a:spcPct val="107000"/>
                        </a:lnSpc>
                        <a:spcBef>
                          <a:spcPts val="0"/>
                        </a:spcBef>
                        <a:spcAft>
                          <a:spcPts val="0"/>
                        </a:spcAft>
                      </a:pPr>
                      <a:r>
                        <a:rPr lang="en-US" sz="1200" dirty="0">
                          <a:effectLst/>
                        </a:rPr>
                        <a:t>Technologies</a:t>
                      </a:r>
                      <a:endParaRPr lang="en-US"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0" marR="73025" marT="4445" marB="0"/>
                </a:tc>
                <a:tc>
                  <a:txBody>
                    <a:bodyPr/>
                    <a:lstStyle/>
                    <a:p>
                      <a:pPr marL="228600" marR="0" algn="ctr">
                        <a:lnSpc>
                          <a:spcPct val="107000"/>
                        </a:lnSpc>
                        <a:spcBef>
                          <a:spcPts val="0"/>
                        </a:spcBef>
                        <a:spcAft>
                          <a:spcPts val="0"/>
                        </a:spcAft>
                      </a:pPr>
                      <a:r>
                        <a:rPr lang="en-US" sz="1200">
                          <a:effectLst/>
                        </a:rPr>
                        <a:t>Tools</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73025" marT="4445" marB="0"/>
                </a:tc>
                <a:tc>
                  <a:txBody>
                    <a:bodyPr/>
                    <a:lstStyle/>
                    <a:p>
                      <a:pPr marL="228600" marR="0" algn="ctr">
                        <a:lnSpc>
                          <a:spcPct val="107000"/>
                        </a:lnSpc>
                        <a:spcBef>
                          <a:spcPts val="0"/>
                        </a:spcBef>
                        <a:spcAft>
                          <a:spcPts val="800"/>
                        </a:spcAft>
                      </a:pPr>
                      <a:r>
                        <a:rPr lang="en-US" sz="1200" dirty="0">
                          <a:effectLst/>
                        </a:rPr>
                        <a:t>Version</a:t>
                      </a:r>
                      <a:endParaRPr lang="en-US"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0" marR="73025" marT="4445" marB="0"/>
                </a:tc>
                <a:extLst>
                  <a:ext uri="{0D108BD9-81ED-4DB2-BD59-A6C34878D82A}">
                    <a16:rowId xmlns:a16="http://schemas.microsoft.com/office/drawing/2014/main" val="2994808483"/>
                  </a:ext>
                </a:extLst>
              </a:tr>
              <a:tr h="361389">
                <a:tc vMerge="1">
                  <a:txBody>
                    <a:bodyPr/>
                    <a:lstStyle/>
                    <a:p>
                      <a:endParaRPr lang="en-US"/>
                    </a:p>
                  </a:txBody>
                  <a:tcPr/>
                </a:tc>
                <a:tc>
                  <a:txBody>
                    <a:bodyPr/>
                    <a:lstStyle/>
                    <a:p>
                      <a:pPr marL="228600" marR="0" algn="ctr">
                        <a:lnSpc>
                          <a:spcPct val="107000"/>
                        </a:lnSpc>
                        <a:spcBef>
                          <a:spcPts val="0"/>
                        </a:spcBef>
                        <a:spcAft>
                          <a:spcPts val="0"/>
                        </a:spcAft>
                      </a:pPr>
                      <a:endParaRPr lang="en-US"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0" marR="73025" marT="4445" marB="0"/>
                </a:tc>
                <a:tc>
                  <a:txBody>
                    <a:bodyPr/>
                    <a:lstStyle/>
                    <a:p>
                      <a:pPr marL="0" marR="0" algn="ctr">
                        <a:lnSpc>
                          <a:spcPct val="107000"/>
                        </a:lnSpc>
                        <a:spcBef>
                          <a:spcPts val="0"/>
                        </a:spcBef>
                        <a:spcAft>
                          <a:spcPts val="0"/>
                        </a:spcAft>
                      </a:pPr>
                      <a:endParaRPr lang="en-US"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0" marR="73025" marT="4445" marB="0"/>
                </a:tc>
                <a:extLst>
                  <a:ext uri="{0D108BD9-81ED-4DB2-BD59-A6C34878D82A}">
                    <a16:rowId xmlns:a16="http://schemas.microsoft.com/office/drawing/2014/main" val="1647489694"/>
                  </a:ext>
                </a:extLst>
              </a:tr>
              <a:tr h="720449">
                <a:tc vMerge="1">
                  <a:txBody>
                    <a:bodyPr/>
                    <a:lstStyle/>
                    <a:p>
                      <a:endParaRPr lang="en-US"/>
                    </a:p>
                  </a:txBody>
                  <a:tcPr/>
                </a:tc>
                <a:tc>
                  <a:txBody>
                    <a:bodyPr/>
                    <a:lstStyle/>
                    <a:p>
                      <a:pPr marL="228600" marR="0" algn="ctr">
                        <a:lnSpc>
                          <a:spcPct val="107000"/>
                        </a:lnSpc>
                        <a:spcBef>
                          <a:spcPts val="0"/>
                        </a:spcBef>
                        <a:spcAft>
                          <a:spcPts val="0"/>
                        </a:spcAft>
                      </a:pPr>
                      <a:r>
                        <a:rPr lang="en-US" sz="1200">
                          <a:effectLst/>
                        </a:rPr>
                        <a:t>PyCharm</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73025" marT="4445" marB="0"/>
                </a:tc>
                <a:tc>
                  <a:txBody>
                    <a:bodyPr/>
                    <a:lstStyle/>
                    <a:p>
                      <a:pPr marL="228600" marR="0" algn="ctr">
                        <a:lnSpc>
                          <a:spcPct val="107000"/>
                        </a:lnSpc>
                        <a:spcBef>
                          <a:spcPts val="0"/>
                        </a:spcBef>
                        <a:spcAft>
                          <a:spcPts val="0"/>
                        </a:spcAft>
                      </a:pPr>
                      <a:r>
                        <a:rPr lang="en-US" sz="1200">
                          <a:effectLst/>
                        </a:rPr>
                        <a:t>2020.2.3</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73025" marT="4445" marB="0"/>
                </a:tc>
                <a:extLst>
                  <a:ext uri="{0D108BD9-81ED-4DB2-BD59-A6C34878D82A}">
                    <a16:rowId xmlns:a16="http://schemas.microsoft.com/office/drawing/2014/main" val="2058209481"/>
                  </a:ext>
                </a:extLst>
              </a:tr>
              <a:tr h="361389">
                <a:tc vMerge="1">
                  <a:txBody>
                    <a:bodyPr/>
                    <a:lstStyle/>
                    <a:p>
                      <a:endParaRPr lang="en-US"/>
                    </a:p>
                  </a:txBody>
                  <a:tcPr/>
                </a:tc>
                <a:tc>
                  <a:txBody>
                    <a:bodyPr/>
                    <a:lstStyle/>
                    <a:p>
                      <a:pPr marL="228600" marR="0" algn="ctr">
                        <a:lnSpc>
                          <a:spcPct val="107000"/>
                        </a:lnSpc>
                        <a:spcBef>
                          <a:spcPts val="0"/>
                        </a:spcBef>
                        <a:spcAft>
                          <a:spcPts val="0"/>
                        </a:spcAft>
                      </a:pPr>
                      <a:r>
                        <a:rPr lang="en-US" sz="1200">
                          <a:effectLst/>
                        </a:rPr>
                        <a:t>JUPYTER Notebook</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73025" marT="4445" marB="0"/>
                </a:tc>
                <a:tc>
                  <a:txBody>
                    <a:bodyPr/>
                    <a:lstStyle/>
                    <a:p>
                      <a:pPr marL="0" marR="0" algn="ctr">
                        <a:lnSpc>
                          <a:spcPct val="107000"/>
                        </a:lnSpc>
                        <a:spcBef>
                          <a:spcPts val="0"/>
                        </a:spcBef>
                        <a:spcAft>
                          <a:spcPts val="0"/>
                        </a:spcAft>
                      </a:pPr>
                      <a:r>
                        <a:rPr lang="en-US" sz="1200">
                          <a:effectLst/>
                        </a:rPr>
                        <a:t>2020</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73025" marT="4445" marB="0"/>
                </a:tc>
                <a:extLst>
                  <a:ext uri="{0D108BD9-81ED-4DB2-BD59-A6C34878D82A}">
                    <a16:rowId xmlns:a16="http://schemas.microsoft.com/office/drawing/2014/main" val="3756614471"/>
                  </a:ext>
                </a:extLst>
              </a:tr>
              <a:tr h="361389">
                <a:tc vMerge="1">
                  <a:txBody>
                    <a:bodyPr/>
                    <a:lstStyle/>
                    <a:p>
                      <a:endParaRPr lang="en-US"/>
                    </a:p>
                  </a:txBody>
                  <a:tcPr/>
                </a:tc>
                <a:tc>
                  <a:txBody>
                    <a:bodyPr/>
                    <a:lstStyle/>
                    <a:p>
                      <a:pPr marL="228600" marR="0" algn="ctr">
                        <a:lnSpc>
                          <a:spcPct val="107000"/>
                        </a:lnSpc>
                        <a:spcBef>
                          <a:spcPts val="0"/>
                        </a:spcBef>
                        <a:spcAft>
                          <a:spcPts val="0"/>
                        </a:spcAft>
                      </a:pPr>
                      <a:r>
                        <a:rPr lang="en-US" sz="1200">
                          <a:effectLst/>
                        </a:rPr>
                        <a:t>WAMP</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73025" marT="4445" marB="0"/>
                </a:tc>
                <a:tc>
                  <a:txBody>
                    <a:bodyPr/>
                    <a:lstStyle/>
                    <a:p>
                      <a:pPr marL="0" marR="0" algn="ctr">
                        <a:lnSpc>
                          <a:spcPct val="107000"/>
                        </a:lnSpc>
                        <a:spcBef>
                          <a:spcPts val="0"/>
                        </a:spcBef>
                        <a:spcAft>
                          <a:spcPts val="0"/>
                        </a:spcAft>
                      </a:pPr>
                      <a:r>
                        <a:rPr lang="en-US" sz="1200">
                          <a:effectLst/>
                        </a:rPr>
                        <a:t>3.2.3</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73025" marT="4445" marB="0"/>
                </a:tc>
                <a:extLst>
                  <a:ext uri="{0D108BD9-81ED-4DB2-BD59-A6C34878D82A}">
                    <a16:rowId xmlns:a16="http://schemas.microsoft.com/office/drawing/2014/main" val="2274611106"/>
                  </a:ext>
                </a:extLst>
              </a:tr>
              <a:tr h="361389">
                <a:tc vMerge="1">
                  <a:txBody>
                    <a:bodyPr/>
                    <a:lstStyle/>
                    <a:p>
                      <a:endParaRPr lang="en-US"/>
                    </a:p>
                  </a:txBody>
                  <a:tcPr/>
                </a:tc>
                <a:tc>
                  <a:txBody>
                    <a:bodyPr/>
                    <a:lstStyle/>
                    <a:p>
                      <a:pPr marL="228600" marR="0" algn="ctr">
                        <a:lnSpc>
                          <a:spcPct val="107000"/>
                        </a:lnSpc>
                        <a:spcBef>
                          <a:spcPts val="0"/>
                        </a:spcBef>
                        <a:spcAft>
                          <a:spcPts val="0"/>
                        </a:spcAft>
                      </a:pPr>
                      <a:r>
                        <a:rPr lang="en-US" sz="1200">
                          <a:effectLst/>
                        </a:rPr>
                        <a:t>Technology</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73025" marT="4445" marB="0"/>
                </a:tc>
                <a:tc>
                  <a:txBody>
                    <a:bodyPr/>
                    <a:lstStyle/>
                    <a:p>
                      <a:pPr marL="228600" marR="0" algn="ctr">
                        <a:lnSpc>
                          <a:spcPct val="107000"/>
                        </a:lnSpc>
                        <a:spcBef>
                          <a:spcPts val="0"/>
                        </a:spcBef>
                        <a:spcAft>
                          <a:spcPts val="800"/>
                        </a:spcAft>
                      </a:pPr>
                      <a:r>
                        <a:rPr lang="en-US" sz="1200">
                          <a:effectLst/>
                        </a:rPr>
                        <a:t>Version</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73025" marT="4445" marB="0" anchor="ctr"/>
                </a:tc>
                <a:extLst>
                  <a:ext uri="{0D108BD9-81ED-4DB2-BD59-A6C34878D82A}">
                    <a16:rowId xmlns:a16="http://schemas.microsoft.com/office/drawing/2014/main" val="2620289584"/>
                  </a:ext>
                </a:extLst>
              </a:tr>
              <a:tr h="361389">
                <a:tc vMerge="1">
                  <a:txBody>
                    <a:bodyPr/>
                    <a:lstStyle/>
                    <a:p>
                      <a:endParaRPr lang="en-US"/>
                    </a:p>
                  </a:txBody>
                  <a:tcPr/>
                </a:tc>
                <a:tc>
                  <a:txBody>
                    <a:bodyPr/>
                    <a:lstStyle/>
                    <a:p>
                      <a:pPr marL="228600" marR="0" algn="ctr">
                        <a:lnSpc>
                          <a:spcPct val="107000"/>
                        </a:lnSpc>
                        <a:spcBef>
                          <a:spcPts val="0"/>
                        </a:spcBef>
                        <a:spcAft>
                          <a:spcPts val="0"/>
                        </a:spcAft>
                      </a:pPr>
                      <a:r>
                        <a:rPr lang="en-US" sz="1200">
                          <a:effectLst/>
                        </a:rPr>
                        <a:t>Python</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73025" marT="4445" marB="0"/>
                </a:tc>
                <a:tc>
                  <a:txBody>
                    <a:bodyPr/>
                    <a:lstStyle/>
                    <a:p>
                      <a:pPr marL="0" marR="0" algn="ctr">
                        <a:lnSpc>
                          <a:spcPct val="107000"/>
                        </a:lnSpc>
                        <a:spcBef>
                          <a:spcPts val="0"/>
                        </a:spcBef>
                        <a:spcAft>
                          <a:spcPts val="0"/>
                        </a:spcAft>
                      </a:pPr>
                      <a:r>
                        <a:rPr lang="en-US" sz="1200">
                          <a:effectLst/>
                        </a:rPr>
                        <a:t>3.7</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73025" marT="4445" marB="0"/>
                </a:tc>
                <a:extLst>
                  <a:ext uri="{0D108BD9-81ED-4DB2-BD59-A6C34878D82A}">
                    <a16:rowId xmlns:a16="http://schemas.microsoft.com/office/drawing/2014/main" val="3590665888"/>
                  </a:ext>
                </a:extLst>
              </a:tr>
              <a:tr h="361389">
                <a:tc vMerge="1">
                  <a:txBody>
                    <a:bodyPr/>
                    <a:lstStyle/>
                    <a:p>
                      <a:endParaRPr lang="en-US"/>
                    </a:p>
                  </a:txBody>
                  <a:tcPr/>
                </a:tc>
                <a:tc>
                  <a:txBody>
                    <a:bodyPr/>
                    <a:lstStyle/>
                    <a:p>
                      <a:pPr marL="228600" marR="0" algn="ctr">
                        <a:lnSpc>
                          <a:spcPct val="107000"/>
                        </a:lnSpc>
                        <a:spcBef>
                          <a:spcPts val="0"/>
                        </a:spcBef>
                        <a:spcAft>
                          <a:spcPts val="0"/>
                        </a:spcAft>
                      </a:pPr>
                      <a:r>
                        <a:rPr lang="en-US" sz="1200">
                          <a:effectLst/>
                        </a:rPr>
                        <a:t>Machine Learning</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73025" marT="4445" marB="0"/>
                </a:tc>
                <a:tc>
                  <a:txBody>
                    <a:bodyPr/>
                    <a:lstStyle/>
                    <a:p>
                      <a:pPr marL="228600" marR="0" algn="ctr">
                        <a:lnSpc>
                          <a:spcPct val="107000"/>
                        </a:lnSpc>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73025" marT="4445" marB="0"/>
                </a:tc>
                <a:extLst>
                  <a:ext uri="{0D108BD9-81ED-4DB2-BD59-A6C34878D82A}">
                    <a16:rowId xmlns:a16="http://schemas.microsoft.com/office/drawing/2014/main" val="4130218267"/>
                  </a:ext>
                </a:extLst>
              </a:tr>
              <a:tr h="361389">
                <a:tc vMerge="1">
                  <a:txBody>
                    <a:bodyPr/>
                    <a:lstStyle/>
                    <a:p>
                      <a:endParaRPr lang="en-US"/>
                    </a:p>
                  </a:txBody>
                  <a:tcPr/>
                </a:tc>
                <a:tc>
                  <a:txBody>
                    <a:bodyPr/>
                    <a:lstStyle/>
                    <a:p>
                      <a:pPr marL="228600" marR="0" algn="ctr">
                        <a:lnSpc>
                          <a:spcPct val="107000"/>
                        </a:lnSpc>
                        <a:spcBef>
                          <a:spcPts val="0"/>
                        </a:spcBef>
                        <a:spcAft>
                          <a:spcPts val="0"/>
                        </a:spcAft>
                      </a:pPr>
                      <a:r>
                        <a:rPr lang="en-US" sz="1200">
                          <a:effectLst/>
                        </a:rPr>
                        <a:t>Deep Learning</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73025" marT="4445" marB="0"/>
                </a:tc>
                <a:tc>
                  <a:txBody>
                    <a:bodyPr/>
                    <a:lstStyle/>
                    <a:p>
                      <a:pPr marL="0" marR="0">
                        <a:lnSpc>
                          <a:spcPct val="107000"/>
                        </a:lnSpc>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0" marR="73025" marT="4445" marB="0"/>
                </a:tc>
                <a:extLst>
                  <a:ext uri="{0D108BD9-81ED-4DB2-BD59-A6C34878D82A}">
                    <a16:rowId xmlns:a16="http://schemas.microsoft.com/office/drawing/2014/main" val="372655299"/>
                  </a:ext>
                </a:extLst>
              </a:tr>
            </a:tbl>
          </a:graphicData>
        </a:graphic>
      </p:graphicFrame>
    </p:spTree>
    <p:extLst>
      <p:ext uri="{BB962C8B-B14F-4D97-AF65-F5344CB8AC3E}">
        <p14:creationId xmlns:p14="http://schemas.microsoft.com/office/powerpoint/2010/main" val="741276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Screen Shots</a:t>
            </a:r>
          </a:p>
        </p:txBody>
      </p:sp>
      <p:sp>
        <p:nvSpPr>
          <p:cNvPr id="6" name="Slide Number Placeholder 5"/>
          <p:cNvSpPr>
            <a:spLocks noGrp="1"/>
          </p:cNvSpPr>
          <p:nvPr>
            <p:ph type="sldNum" sz="quarter" idx="12"/>
          </p:nvPr>
        </p:nvSpPr>
        <p:spPr/>
        <p:txBody>
          <a:bodyPr/>
          <a:lstStyle/>
          <a:p>
            <a:fld id="{EC4B35C1-CC1A-43F0-A02C-EF37128054BC}" type="slidenum">
              <a:rPr lang="en-US" smtClean="0"/>
              <a:t>25</a:t>
            </a:fld>
            <a:endParaRPr lang="en-US"/>
          </a:p>
        </p:txBody>
      </p:sp>
      <p:pic>
        <p:nvPicPr>
          <p:cNvPr id="18" name="Picture 17" descr="Graphical user interface, text, application&#10;&#10;Description automatically generated">
            <a:extLst>
              <a:ext uri="{FF2B5EF4-FFF2-40B4-BE49-F238E27FC236}">
                <a16:creationId xmlns:a16="http://schemas.microsoft.com/office/drawing/2014/main" id="{5CE78D34-58F3-4D09-8208-D1CD74FD37DE}"/>
              </a:ext>
            </a:extLst>
          </p:cNvPr>
          <p:cNvPicPr>
            <a:picLocks noChangeAspect="1"/>
          </p:cNvPicPr>
          <p:nvPr/>
        </p:nvPicPr>
        <p:blipFill rotWithShape="1">
          <a:blip r:embed="rId3">
            <a:extLst>
              <a:ext uri="{28A0092B-C50C-407E-A947-70E740481C1C}">
                <a14:useLocalDpi xmlns:a14="http://schemas.microsoft.com/office/drawing/2010/main" val="0"/>
              </a:ext>
            </a:extLst>
          </a:blip>
          <a:srcRect r="59167" b="26285"/>
          <a:stretch/>
        </p:blipFill>
        <p:spPr>
          <a:xfrm>
            <a:off x="645388" y="1534152"/>
            <a:ext cx="3893955" cy="3952248"/>
          </a:xfrm>
          <a:prstGeom prst="rect">
            <a:avLst/>
          </a:prstGeom>
        </p:spPr>
      </p:pic>
      <p:pic>
        <p:nvPicPr>
          <p:cNvPr id="20" name="Picture 19" descr="Graphical user interface, application&#10;&#10;Description automatically generated">
            <a:extLst>
              <a:ext uri="{FF2B5EF4-FFF2-40B4-BE49-F238E27FC236}">
                <a16:creationId xmlns:a16="http://schemas.microsoft.com/office/drawing/2014/main" id="{3D06F81B-7481-489F-8754-D4F267B2DABF}"/>
              </a:ext>
            </a:extLst>
          </p:cNvPr>
          <p:cNvPicPr>
            <a:picLocks noChangeAspect="1"/>
          </p:cNvPicPr>
          <p:nvPr/>
        </p:nvPicPr>
        <p:blipFill rotWithShape="1">
          <a:blip r:embed="rId4">
            <a:extLst>
              <a:ext uri="{28A0092B-C50C-407E-A947-70E740481C1C}">
                <a14:useLocalDpi xmlns:a14="http://schemas.microsoft.com/office/drawing/2010/main" val="0"/>
              </a:ext>
            </a:extLst>
          </a:blip>
          <a:srcRect l="22500" t="8893" r="35000" b="17391"/>
          <a:stretch/>
        </p:blipFill>
        <p:spPr>
          <a:xfrm>
            <a:off x="4448629" y="1534152"/>
            <a:ext cx="4198643" cy="4094379"/>
          </a:xfrm>
          <a:prstGeom prst="rect">
            <a:avLst/>
          </a:prstGeom>
        </p:spPr>
      </p:pic>
    </p:spTree>
    <p:extLst>
      <p:ext uri="{BB962C8B-B14F-4D97-AF65-F5344CB8AC3E}">
        <p14:creationId xmlns:p14="http://schemas.microsoft.com/office/powerpoint/2010/main" val="741276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Screen Shots</a:t>
            </a:r>
          </a:p>
        </p:txBody>
      </p:sp>
      <p:sp>
        <p:nvSpPr>
          <p:cNvPr id="6" name="Slide Number Placeholder 5"/>
          <p:cNvSpPr>
            <a:spLocks noGrp="1"/>
          </p:cNvSpPr>
          <p:nvPr>
            <p:ph type="sldNum" sz="quarter" idx="12"/>
          </p:nvPr>
        </p:nvSpPr>
        <p:spPr/>
        <p:txBody>
          <a:bodyPr/>
          <a:lstStyle/>
          <a:p>
            <a:fld id="{EC4B35C1-CC1A-43F0-A02C-EF37128054BC}" type="slidenum">
              <a:rPr lang="en-US" smtClean="0"/>
              <a:t>26</a:t>
            </a:fld>
            <a:endParaRPr lang="en-US"/>
          </a:p>
        </p:txBody>
      </p:sp>
      <p:pic>
        <p:nvPicPr>
          <p:cNvPr id="18" name="Picture 17">
            <a:extLst>
              <a:ext uri="{FF2B5EF4-FFF2-40B4-BE49-F238E27FC236}">
                <a16:creationId xmlns:a16="http://schemas.microsoft.com/office/drawing/2014/main" id="{5CE78D34-58F3-4D09-8208-D1CD74FD37DE}"/>
              </a:ext>
            </a:extLst>
          </p:cNvPr>
          <p:cNvPicPr>
            <a:picLocks noChangeAspect="1"/>
          </p:cNvPicPr>
          <p:nvPr/>
        </p:nvPicPr>
        <p:blipFill rotWithShape="1">
          <a:blip r:embed="rId3">
            <a:extLst>
              <a:ext uri="{28A0092B-C50C-407E-A947-70E740481C1C}">
                <a14:useLocalDpi xmlns:a14="http://schemas.microsoft.com/office/drawing/2010/main" val="0"/>
              </a:ext>
            </a:extLst>
          </a:blip>
          <a:srcRect l="-563" t="275" r="58287" b="21209"/>
          <a:stretch/>
        </p:blipFill>
        <p:spPr>
          <a:xfrm>
            <a:off x="457201" y="1545038"/>
            <a:ext cx="3991428" cy="4167860"/>
          </a:xfrm>
          <a:prstGeom prst="rect">
            <a:avLst/>
          </a:prstGeom>
        </p:spPr>
      </p:pic>
      <p:pic>
        <p:nvPicPr>
          <p:cNvPr id="20" name="Picture 19">
            <a:extLst>
              <a:ext uri="{FF2B5EF4-FFF2-40B4-BE49-F238E27FC236}">
                <a16:creationId xmlns:a16="http://schemas.microsoft.com/office/drawing/2014/main" id="{3D06F81B-7481-489F-8754-D4F267B2DABF}"/>
              </a:ext>
            </a:extLst>
          </p:cNvPr>
          <p:cNvPicPr>
            <a:picLocks noChangeAspect="1"/>
          </p:cNvPicPr>
          <p:nvPr/>
        </p:nvPicPr>
        <p:blipFill rotWithShape="1">
          <a:blip r:embed="rId4">
            <a:extLst>
              <a:ext uri="{28A0092B-C50C-407E-A947-70E740481C1C}">
                <a14:useLocalDpi xmlns:a14="http://schemas.microsoft.com/office/drawing/2010/main" val="0"/>
              </a:ext>
            </a:extLst>
          </a:blip>
          <a:srcRect l="3538" t="4172" r="58146" b="19523"/>
          <a:stretch/>
        </p:blipFill>
        <p:spPr>
          <a:xfrm>
            <a:off x="4448629" y="1545038"/>
            <a:ext cx="3857171" cy="4318629"/>
          </a:xfrm>
          <a:prstGeom prst="rect">
            <a:avLst/>
          </a:prstGeom>
        </p:spPr>
      </p:pic>
    </p:spTree>
    <p:extLst>
      <p:ext uri="{BB962C8B-B14F-4D97-AF65-F5344CB8AC3E}">
        <p14:creationId xmlns:p14="http://schemas.microsoft.com/office/powerpoint/2010/main" val="2835987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Screen Shots</a:t>
            </a:r>
          </a:p>
        </p:txBody>
      </p:sp>
      <p:sp>
        <p:nvSpPr>
          <p:cNvPr id="6" name="Slide Number Placeholder 5"/>
          <p:cNvSpPr>
            <a:spLocks noGrp="1"/>
          </p:cNvSpPr>
          <p:nvPr>
            <p:ph type="sldNum" sz="quarter" idx="12"/>
          </p:nvPr>
        </p:nvSpPr>
        <p:spPr/>
        <p:txBody>
          <a:bodyPr/>
          <a:lstStyle/>
          <a:p>
            <a:fld id="{EC4B35C1-CC1A-43F0-A02C-EF37128054BC}" type="slidenum">
              <a:rPr lang="en-US" smtClean="0"/>
              <a:t>27</a:t>
            </a:fld>
            <a:endParaRPr lang="en-US"/>
          </a:p>
        </p:txBody>
      </p:sp>
      <p:pic>
        <p:nvPicPr>
          <p:cNvPr id="4" name="Picture 3" descr="Graphical user interface, application&#10;&#10;Description automatically generated">
            <a:extLst>
              <a:ext uri="{FF2B5EF4-FFF2-40B4-BE49-F238E27FC236}">
                <a16:creationId xmlns:a16="http://schemas.microsoft.com/office/drawing/2014/main" id="{114DD4E8-9072-4182-B204-920080EB75AD}"/>
              </a:ext>
            </a:extLst>
          </p:cNvPr>
          <p:cNvPicPr>
            <a:picLocks noChangeAspect="1"/>
          </p:cNvPicPr>
          <p:nvPr/>
        </p:nvPicPr>
        <p:blipFill rotWithShape="1">
          <a:blip r:embed="rId3">
            <a:extLst>
              <a:ext uri="{28A0092B-C50C-407E-A947-70E740481C1C}">
                <a14:useLocalDpi xmlns:a14="http://schemas.microsoft.com/office/drawing/2010/main" val="0"/>
              </a:ext>
            </a:extLst>
          </a:blip>
          <a:srcRect l="10833" t="18875" r="50000" b="8497"/>
          <a:stretch/>
        </p:blipFill>
        <p:spPr>
          <a:xfrm>
            <a:off x="2667000" y="1143000"/>
            <a:ext cx="4724400" cy="4925440"/>
          </a:xfrm>
          <a:prstGeom prst="rect">
            <a:avLst/>
          </a:prstGeom>
        </p:spPr>
      </p:pic>
    </p:spTree>
    <p:extLst>
      <p:ext uri="{BB962C8B-B14F-4D97-AF65-F5344CB8AC3E}">
        <p14:creationId xmlns:p14="http://schemas.microsoft.com/office/powerpoint/2010/main" val="24223018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C4B35C1-CC1A-43F0-A02C-EF37128054BC}" type="slidenum">
              <a:rPr lang="en-US" smtClean="0"/>
              <a:t>28</a:t>
            </a:fld>
            <a:endParaRPr lang="en-US"/>
          </a:p>
        </p:txBody>
      </p:sp>
      <p:pic>
        <p:nvPicPr>
          <p:cNvPr id="7" name="Picture 6"/>
          <p:cNvPicPr>
            <a:picLocks noChangeAspect="1"/>
          </p:cNvPicPr>
          <p:nvPr/>
        </p:nvPicPr>
        <p:blipFill>
          <a:blip r:embed="rId3"/>
          <a:stretch>
            <a:fillRect/>
          </a:stretch>
        </p:blipFill>
        <p:spPr>
          <a:xfrm>
            <a:off x="3048000" y="2222500"/>
            <a:ext cx="3048000" cy="2413000"/>
          </a:xfrm>
          <a:prstGeom prst="rect">
            <a:avLst/>
          </a:prstGeom>
        </p:spPr>
      </p:pic>
    </p:spTree>
    <p:extLst>
      <p:ext uri="{BB962C8B-B14F-4D97-AF65-F5344CB8AC3E}">
        <p14:creationId xmlns:p14="http://schemas.microsoft.com/office/powerpoint/2010/main" val="1060396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a:t>
            </a:r>
          </a:p>
        </p:txBody>
      </p:sp>
      <p:sp>
        <p:nvSpPr>
          <p:cNvPr id="6" name="Slide Number Placeholder 5"/>
          <p:cNvSpPr>
            <a:spLocks noGrp="1"/>
          </p:cNvSpPr>
          <p:nvPr>
            <p:ph type="sldNum" sz="quarter" idx="12"/>
          </p:nvPr>
        </p:nvSpPr>
        <p:spPr/>
        <p:txBody>
          <a:bodyPr/>
          <a:lstStyle/>
          <a:p>
            <a:fld id="{EC4B35C1-CC1A-43F0-A02C-EF37128054BC}" type="slidenum">
              <a:rPr lang="en-US" smtClean="0"/>
              <a:t>3</a:t>
            </a:fld>
            <a:endParaRPr lang="en-US"/>
          </a:p>
        </p:txBody>
      </p:sp>
      <p:sp>
        <p:nvSpPr>
          <p:cNvPr id="2" name="TextBox 1">
            <a:extLst>
              <a:ext uri="{FF2B5EF4-FFF2-40B4-BE49-F238E27FC236}">
                <a16:creationId xmlns:a16="http://schemas.microsoft.com/office/drawing/2014/main" id="{FD6533DF-69BD-449A-8F2B-A9F281BA6A58}"/>
              </a:ext>
            </a:extLst>
          </p:cNvPr>
          <p:cNvSpPr txBox="1"/>
          <p:nvPr/>
        </p:nvSpPr>
        <p:spPr>
          <a:xfrm>
            <a:off x="685800" y="1981200"/>
            <a:ext cx="6629400" cy="293445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Content detection</a:t>
            </a:r>
          </a:p>
          <a:p>
            <a:pPr marL="285750" indent="-28575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Video Classification</a:t>
            </a:r>
          </a:p>
          <a:p>
            <a:pPr marL="285750" indent="-28575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Audio indexing</a:t>
            </a:r>
          </a:p>
          <a:p>
            <a:pPr marL="285750" indent="-28575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Visual indexing</a:t>
            </a:r>
          </a:p>
        </p:txBody>
      </p:sp>
    </p:spTree>
    <p:extLst>
      <p:ext uri="{BB962C8B-B14F-4D97-AF65-F5344CB8AC3E}">
        <p14:creationId xmlns:p14="http://schemas.microsoft.com/office/powerpoint/2010/main" val="293443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Existing System</a:t>
            </a:r>
          </a:p>
        </p:txBody>
      </p:sp>
      <p:sp>
        <p:nvSpPr>
          <p:cNvPr id="6" name="Slide Number Placeholder 5"/>
          <p:cNvSpPr>
            <a:spLocks noGrp="1"/>
          </p:cNvSpPr>
          <p:nvPr>
            <p:ph type="sldNum" sz="quarter" idx="12"/>
          </p:nvPr>
        </p:nvSpPr>
        <p:spPr/>
        <p:txBody>
          <a:bodyPr/>
          <a:lstStyle/>
          <a:p>
            <a:fld id="{EC4B35C1-CC1A-43F0-A02C-EF37128054BC}" type="slidenum">
              <a:rPr lang="en-US" smtClean="0"/>
              <a:t>4</a:t>
            </a:fld>
            <a:endParaRPr lang="en-US"/>
          </a:p>
        </p:txBody>
      </p:sp>
      <p:grpSp>
        <p:nvGrpSpPr>
          <p:cNvPr id="34" name="Group 33">
            <a:extLst>
              <a:ext uri="{FF2B5EF4-FFF2-40B4-BE49-F238E27FC236}">
                <a16:creationId xmlns:a16="http://schemas.microsoft.com/office/drawing/2014/main" id="{4B36ACF3-3B4B-4E5F-88B7-A5EF99F66848}"/>
              </a:ext>
            </a:extLst>
          </p:cNvPr>
          <p:cNvGrpSpPr/>
          <p:nvPr/>
        </p:nvGrpSpPr>
        <p:grpSpPr>
          <a:xfrm>
            <a:off x="1219200" y="1676400"/>
            <a:ext cx="6553199" cy="3048000"/>
            <a:chOff x="1219200" y="1676400"/>
            <a:chExt cx="6553199" cy="3048000"/>
          </a:xfrm>
        </p:grpSpPr>
        <p:grpSp>
          <p:nvGrpSpPr>
            <p:cNvPr id="20" name="Group 19">
              <a:extLst>
                <a:ext uri="{FF2B5EF4-FFF2-40B4-BE49-F238E27FC236}">
                  <a16:creationId xmlns:a16="http://schemas.microsoft.com/office/drawing/2014/main" id="{12D90184-C1FD-4422-879C-4A110C6716C1}"/>
                </a:ext>
              </a:extLst>
            </p:cNvPr>
            <p:cNvGrpSpPr/>
            <p:nvPr/>
          </p:nvGrpSpPr>
          <p:grpSpPr>
            <a:xfrm>
              <a:off x="1219200" y="1676400"/>
              <a:ext cx="6553199" cy="3048000"/>
              <a:chOff x="0" y="0"/>
              <a:chExt cx="5467350" cy="1752600"/>
            </a:xfrm>
          </p:grpSpPr>
          <p:sp>
            <p:nvSpPr>
              <p:cNvPr id="21" name="Rectangle 20">
                <a:extLst>
                  <a:ext uri="{FF2B5EF4-FFF2-40B4-BE49-F238E27FC236}">
                    <a16:creationId xmlns:a16="http://schemas.microsoft.com/office/drawing/2014/main" id="{366C307D-6A95-421A-B156-E906E6E39427}"/>
                  </a:ext>
                </a:extLst>
              </p:cNvPr>
              <p:cNvSpPr>
                <a:spLocks noChangeArrowheads="1"/>
              </p:cNvSpPr>
              <p:nvPr/>
            </p:nvSpPr>
            <p:spPr bwMode="auto">
              <a:xfrm>
                <a:off x="0" y="66675"/>
                <a:ext cx="933450" cy="40005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spcBef>
                    <a:spcPts val="0"/>
                  </a:spcBef>
                  <a:spcAft>
                    <a:spcPts val="0"/>
                  </a:spcAft>
                </a:pPr>
                <a:r>
                  <a:rPr lang="en-US" sz="1200">
                    <a:effectLst/>
                    <a:latin typeface="Times New Roman" panose="02020603050405020304" pitchFamily="18" charset="0"/>
                    <a:ea typeface="Times New Roman" panose="02020603050405020304" pitchFamily="18" charset="0"/>
                  </a:rPr>
                  <a:t>Video Data</a:t>
                </a:r>
              </a:p>
            </p:txBody>
          </p:sp>
          <p:sp>
            <p:nvSpPr>
              <p:cNvPr id="22" name="Rectangle 21">
                <a:extLst>
                  <a:ext uri="{FF2B5EF4-FFF2-40B4-BE49-F238E27FC236}">
                    <a16:creationId xmlns:a16="http://schemas.microsoft.com/office/drawing/2014/main" id="{2CF18AE4-6DD9-44F5-9510-36DFD631A318}"/>
                  </a:ext>
                </a:extLst>
              </p:cNvPr>
              <p:cNvSpPr>
                <a:spLocks noChangeArrowheads="1"/>
              </p:cNvSpPr>
              <p:nvPr/>
            </p:nvSpPr>
            <p:spPr bwMode="auto">
              <a:xfrm>
                <a:off x="1295400" y="28575"/>
                <a:ext cx="723900" cy="48577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n-US" sz="1200">
                    <a:effectLst/>
                    <a:latin typeface="Times New Roman" panose="02020603050405020304" pitchFamily="18" charset="0"/>
                    <a:ea typeface="Times New Roman" panose="02020603050405020304" pitchFamily="18" charset="0"/>
                  </a:rPr>
                  <a:t>Key Clips</a:t>
                </a:r>
              </a:p>
            </p:txBody>
          </p:sp>
          <p:sp>
            <p:nvSpPr>
              <p:cNvPr id="23" name="Rectangle 22">
                <a:extLst>
                  <a:ext uri="{FF2B5EF4-FFF2-40B4-BE49-F238E27FC236}">
                    <a16:creationId xmlns:a16="http://schemas.microsoft.com/office/drawing/2014/main" id="{46E87E9A-A9C3-4071-BF60-DCA59F60F2AA}"/>
                  </a:ext>
                </a:extLst>
              </p:cNvPr>
              <p:cNvSpPr>
                <a:spLocks noChangeArrowheads="1"/>
              </p:cNvSpPr>
              <p:nvPr/>
            </p:nvSpPr>
            <p:spPr bwMode="auto">
              <a:xfrm>
                <a:off x="2419350" y="0"/>
                <a:ext cx="1285875" cy="62865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n-US" sz="1200">
                    <a:effectLst/>
                    <a:latin typeface="Times New Roman" panose="02020603050405020304" pitchFamily="18" charset="0"/>
                    <a:ea typeface="Times New Roman" panose="02020603050405020304" pitchFamily="18" charset="0"/>
                  </a:rPr>
                  <a:t>Visual Features </a:t>
                </a:r>
              </a:p>
              <a:p>
                <a:pPr marL="0" marR="0">
                  <a:spcBef>
                    <a:spcPts val="0"/>
                  </a:spcBef>
                  <a:spcAft>
                    <a:spcPts val="0"/>
                  </a:spcAft>
                </a:pPr>
                <a:r>
                  <a:rPr lang="en-US" sz="1200">
                    <a:effectLst/>
                    <a:latin typeface="Times New Roman" panose="02020603050405020304" pitchFamily="18" charset="0"/>
                    <a:ea typeface="Times New Roman" panose="02020603050405020304" pitchFamily="18" charset="0"/>
                  </a:rPr>
                  <a:t>(Color, texture,</a:t>
                </a:r>
              </a:p>
              <a:p>
                <a:pPr marL="0" marR="0">
                  <a:spcBef>
                    <a:spcPts val="0"/>
                  </a:spcBef>
                  <a:spcAft>
                    <a:spcPts val="0"/>
                  </a:spcAft>
                </a:pPr>
                <a:r>
                  <a:rPr lang="en-US" sz="1200">
                    <a:effectLst/>
                    <a:latin typeface="Times New Roman" panose="02020603050405020304" pitchFamily="18" charset="0"/>
                    <a:ea typeface="Times New Roman" panose="02020603050405020304" pitchFamily="18" charset="0"/>
                  </a:rPr>
                  <a:t>Motion vectors)</a:t>
                </a:r>
              </a:p>
            </p:txBody>
          </p:sp>
          <p:sp>
            <p:nvSpPr>
              <p:cNvPr id="24" name="Rectangle 23">
                <a:extLst>
                  <a:ext uri="{FF2B5EF4-FFF2-40B4-BE49-F238E27FC236}">
                    <a16:creationId xmlns:a16="http://schemas.microsoft.com/office/drawing/2014/main" id="{4D995574-34A9-4E1F-B50E-E63105DE2EBB}"/>
                  </a:ext>
                </a:extLst>
              </p:cNvPr>
              <p:cNvSpPr>
                <a:spLocks noChangeArrowheads="1"/>
              </p:cNvSpPr>
              <p:nvPr/>
            </p:nvSpPr>
            <p:spPr bwMode="auto">
              <a:xfrm>
                <a:off x="847725" y="1266825"/>
                <a:ext cx="847725" cy="40005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n-US" sz="1200">
                    <a:effectLst/>
                    <a:latin typeface="Times New Roman" panose="02020603050405020304" pitchFamily="18" charset="0"/>
                    <a:ea typeface="Times New Roman" panose="02020603050405020304" pitchFamily="18" charset="0"/>
                  </a:rPr>
                  <a:t>Categories </a:t>
                </a:r>
              </a:p>
            </p:txBody>
          </p:sp>
          <p:sp>
            <p:nvSpPr>
              <p:cNvPr id="25" name="Rectangle 24">
                <a:extLst>
                  <a:ext uri="{FF2B5EF4-FFF2-40B4-BE49-F238E27FC236}">
                    <a16:creationId xmlns:a16="http://schemas.microsoft.com/office/drawing/2014/main" id="{893527B1-5631-4268-A0AB-D4D7AD53B96B}"/>
                  </a:ext>
                </a:extLst>
              </p:cNvPr>
              <p:cNvSpPr>
                <a:spLocks noChangeArrowheads="1"/>
              </p:cNvSpPr>
              <p:nvPr/>
            </p:nvSpPr>
            <p:spPr bwMode="auto">
              <a:xfrm>
                <a:off x="4181475" y="47625"/>
                <a:ext cx="1285875" cy="56197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n-US" sz="1200">
                    <a:effectLst/>
                    <a:latin typeface="Times New Roman" panose="02020603050405020304" pitchFamily="18" charset="0"/>
                    <a:ea typeface="Times New Roman" panose="02020603050405020304" pitchFamily="18" charset="0"/>
                  </a:rPr>
                  <a:t>Supervised deep learning model</a:t>
                </a:r>
              </a:p>
            </p:txBody>
          </p:sp>
          <p:sp>
            <p:nvSpPr>
              <p:cNvPr id="26" name="Rectangle 25">
                <a:extLst>
                  <a:ext uri="{FF2B5EF4-FFF2-40B4-BE49-F238E27FC236}">
                    <a16:creationId xmlns:a16="http://schemas.microsoft.com/office/drawing/2014/main" id="{22325DFA-E375-4105-9D17-96FB12F6A2CC}"/>
                  </a:ext>
                </a:extLst>
              </p:cNvPr>
              <p:cNvSpPr>
                <a:spLocks noChangeArrowheads="1"/>
              </p:cNvSpPr>
              <p:nvPr/>
            </p:nvSpPr>
            <p:spPr bwMode="auto">
              <a:xfrm>
                <a:off x="2038350" y="1209675"/>
                <a:ext cx="990600" cy="5334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n-US" sz="1200" dirty="0">
                    <a:effectLst/>
                    <a:latin typeface="Times New Roman" panose="02020603050405020304" pitchFamily="18" charset="0"/>
                    <a:ea typeface="Times New Roman" panose="02020603050405020304" pitchFamily="18" charset="0"/>
                  </a:rPr>
                  <a:t>Optimizing algorithm</a:t>
                </a:r>
              </a:p>
            </p:txBody>
          </p:sp>
          <p:sp>
            <p:nvSpPr>
              <p:cNvPr id="27" name="Rectangle 26">
                <a:extLst>
                  <a:ext uri="{FF2B5EF4-FFF2-40B4-BE49-F238E27FC236}">
                    <a16:creationId xmlns:a16="http://schemas.microsoft.com/office/drawing/2014/main" id="{4502614C-C92C-4F09-A15E-D1A54AA815F6}"/>
                  </a:ext>
                </a:extLst>
              </p:cNvPr>
              <p:cNvSpPr>
                <a:spLocks noChangeArrowheads="1"/>
              </p:cNvSpPr>
              <p:nvPr/>
            </p:nvSpPr>
            <p:spPr bwMode="auto">
              <a:xfrm>
                <a:off x="3848100" y="1152525"/>
                <a:ext cx="1276350" cy="60007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n-US" sz="1200">
                    <a:effectLst/>
                    <a:latin typeface="Times New Roman" panose="02020603050405020304" pitchFamily="18" charset="0"/>
                    <a:ea typeface="Times New Roman" panose="02020603050405020304" pitchFamily="18" charset="0"/>
                  </a:rPr>
                  <a:t>Fuzzy C-means Clustering</a:t>
                </a:r>
              </a:p>
            </p:txBody>
          </p:sp>
          <p:cxnSp>
            <p:nvCxnSpPr>
              <p:cNvPr id="28" name="Straight Arrow Connector 27">
                <a:extLst>
                  <a:ext uri="{FF2B5EF4-FFF2-40B4-BE49-F238E27FC236}">
                    <a16:creationId xmlns:a16="http://schemas.microsoft.com/office/drawing/2014/main" id="{344FD948-2980-43BF-92A0-DC518BD6FDB3}"/>
                  </a:ext>
                </a:extLst>
              </p:cNvPr>
              <p:cNvCxnSpPr>
                <a:cxnSpLocks noChangeShapeType="1"/>
              </p:cNvCxnSpPr>
              <p:nvPr/>
            </p:nvCxnSpPr>
            <p:spPr bwMode="auto">
              <a:xfrm>
                <a:off x="933450" y="276225"/>
                <a:ext cx="304800" cy="0"/>
              </a:xfrm>
              <a:prstGeom prst="straightConnector1">
                <a:avLst/>
              </a:prstGeom>
              <a:noFill/>
              <a:ln w="9525">
                <a:solidFill>
                  <a:srgbClr val="000000"/>
                </a:solidFill>
                <a:round/>
                <a:headEnd/>
                <a:tailEnd type="triangle" w="med" len="med"/>
              </a:ln>
            </p:spPr>
          </p:cxnSp>
          <p:cxnSp>
            <p:nvCxnSpPr>
              <p:cNvPr id="29" name="Straight Arrow Connector 28">
                <a:extLst>
                  <a:ext uri="{FF2B5EF4-FFF2-40B4-BE49-F238E27FC236}">
                    <a16:creationId xmlns:a16="http://schemas.microsoft.com/office/drawing/2014/main" id="{045F0443-6BA3-41BB-AD8A-1BC364C0BE49}"/>
                  </a:ext>
                </a:extLst>
              </p:cNvPr>
              <p:cNvCxnSpPr>
                <a:cxnSpLocks noChangeShapeType="1"/>
              </p:cNvCxnSpPr>
              <p:nvPr/>
            </p:nvCxnSpPr>
            <p:spPr bwMode="auto">
              <a:xfrm>
                <a:off x="2038350" y="285750"/>
                <a:ext cx="333375" cy="0"/>
              </a:xfrm>
              <a:prstGeom prst="straightConnector1">
                <a:avLst/>
              </a:prstGeom>
              <a:noFill/>
              <a:ln w="9525">
                <a:solidFill>
                  <a:srgbClr val="000000"/>
                </a:solidFill>
                <a:round/>
                <a:headEnd/>
                <a:tailEnd type="triangle" w="med" len="med"/>
              </a:ln>
            </p:spPr>
          </p:cxnSp>
          <p:cxnSp>
            <p:nvCxnSpPr>
              <p:cNvPr id="30" name="Straight Arrow Connector 29">
                <a:extLst>
                  <a:ext uri="{FF2B5EF4-FFF2-40B4-BE49-F238E27FC236}">
                    <a16:creationId xmlns:a16="http://schemas.microsoft.com/office/drawing/2014/main" id="{5BCF2D42-7820-4B47-A441-E0090CFF8963}"/>
                  </a:ext>
                </a:extLst>
              </p:cNvPr>
              <p:cNvCxnSpPr>
                <a:cxnSpLocks noChangeShapeType="1"/>
              </p:cNvCxnSpPr>
              <p:nvPr/>
            </p:nvCxnSpPr>
            <p:spPr bwMode="auto">
              <a:xfrm>
                <a:off x="3714750" y="304800"/>
                <a:ext cx="438150" cy="0"/>
              </a:xfrm>
              <a:prstGeom prst="straightConnector1">
                <a:avLst/>
              </a:prstGeom>
              <a:noFill/>
              <a:ln w="9525">
                <a:solidFill>
                  <a:srgbClr val="000000"/>
                </a:solidFill>
                <a:round/>
                <a:headEnd/>
                <a:tailEnd type="triangle" w="med" len="med"/>
              </a:ln>
            </p:spPr>
          </p:cxnSp>
          <p:cxnSp>
            <p:nvCxnSpPr>
              <p:cNvPr id="31" name="Straight Arrow Connector 30">
                <a:extLst>
                  <a:ext uri="{FF2B5EF4-FFF2-40B4-BE49-F238E27FC236}">
                    <a16:creationId xmlns:a16="http://schemas.microsoft.com/office/drawing/2014/main" id="{E4142939-6400-4AD3-8709-BE829FC31DCE}"/>
                  </a:ext>
                </a:extLst>
              </p:cNvPr>
              <p:cNvCxnSpPr>
                <a:cxnSpLocks noChangeShapeType="1"/>
              </p:cNvCxnSpPr>
              <p:nvPr/>
            </p:nvCxnSpPr>
            <p:spPr bwMode="auto">
              <a:xfrm>
                <a:off x="4638675" y="628650"/>
                <a:ext cx="0" cy="492125"/>
              </a:xfrm>
              <a:prstGeom prst="straightConnector1">
                <a:avLst/>
              </a:prstGeom>
              <a:noFill/>
              <a:ln w="9525">
                <a:solidFill>
                  <a:srgbClr val="000000"/>
                </a:solidFill>
                <a:round/>
                <a:headEnd/>
                <a:tailEnd type="triangle" w="med" len="med"/>
              </a:ln>
            </p:spPr>
          </p:cxnSp>
          <p:cxnSp>
            <p:nvCxnSpPr>
              <p:cNvPr id="32" name="Straight Arrow Connector 31">
                <a:extLst>
                  <a:ext uri="{FF2B5EF4-FFF2-40B4-BE49-F238E27FC236}">
                    <a16:creationId xmlns:a16="http://schemas.microsoft.com/office/drawing/2014/main" id="{1EBD1E0B-36A1-45E6-8C21-3B671C85CB79}"/>
                  </a:ext>
                </a:extLst>
              </p:cNvPr>
              <p:cNvCxnSpPr>
                <a:cxnSpLocks noChangeShapeType="1"/>
              </p:cNvCxnSpPr>
              <p:nvPr/>
            </p:nvCxnSpPr>
            <p:spPr bwMode="auto">
              <a:xfrm flipH="1">
                <a:off x="3076575" y="1485900"/>
                <a:ext cx="781050" cy="0"/>
              </a:xfrm>
              <a:prstGeom prst="straightConnector1">
                <a:avLst/>
              </a:prstGeom>
              <a:noFill/>
              <a:ln w="9525">
                <a:solidFill>
                  <a:srgbClr val="000000"/>
                </a:solidFill>
                <a:round/>
                <a:headEnd/>
                <a:tailEnd type="triangle" w="med" len="med"/>
              </a:ln>
            </p:spPr>
          </p:cxnSp>
        </p:grpSp>
        <p:cxnSp>
          <p:nvCxnSpPr>
            <p:cNvPr id="33" name="Straight Arrow Connector 32">
              <a:extLst>
                <a:ext uri="{FF2B5EF4-FFF2-40B4-BE49-F238E27FC236}">
                  <a16:creationId xmlns:a16="http://schemas.microsoft.com/office/drawing/2014/main" id="{02C12936-11E7-4ECA-8D73-455CF7926E98}"/>
                </a:ext>
              </a:extLst>
            </p:cNvPr>
            <p:cNvCxnSpPr>
              <a:cxnSpLocks noChangeShapeType="1"/>
            </p:cNvCxnSpPr>
            <p:nvPr/>
          </p:nvCxnSpPr>
          <p:spPr bwMode="auto">
            <a:xfrm flipH="1">
              <a:off x="3251376" y="4241050"/>
              <a:ext cx="323850" cy="0"/>
            </a:xfrm>
            <a:prstGeom prst="straightConnector1">
              <a:avLst/>
            </a:prstGeom>
            <a:noFill/>
            <a:ln w="9525">
              <a:solidFill>
                <a:srgbClr val="000000"/>
              </a:solidFill>
              <a:round/>
              <a:headEnd/>
              <a:tailEnd type="triangle" w="med" len="med"/>
            </a:ln>
          </p:spPr>
        </p:cxnSp>
      </p:grpSp>
    </p:spTree>
    <p:extLst>
      <p:ext uri="{BB962C8B-B14F-4D97-AF65-F5344CB8AC3E}">
        <p14:creationId xmlns:p14="http://schemas.microsoft.com/office/powerpoint/2010/main" val="741276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Problem Statement</a:t>
            </a:r>
          </a:p>
        </p:txBody>
      </p:sp>
      <p:sp>
        <p:nvSpPr>
          <p:cNvPr id="6" name="Slide Number Placeholder 5"/>
          <p:cNvSpPr>
            <a:spLocks noGrp="1"/>
          </p:cNvSpPr>
          <p:nvPr>
            <p:ph type="sldNum" sz="quarter" idx="12"/>
          </p:nvPr>
        </p:nvSpPr>
        <p:spPr/>
        <p:txBody>
          <a:bodyPr/>
          <a:lstStyle/>
          <a:p>
            <a:fld id="{EC4B35C1-CC1A-43F0-A02C-EF37128054BC}" type="slidenum">
              <a:rPr lang="en-US" smtClean="0"/>
              <a:t>5</a:t>
            </a:fld>
            <a:endParaRPr lang="en-US"/>
          </a:p>
        </p:txBody>
      </p:sp>
      <p:sp>
        <p:nvSpPr>
          <p:cNvPr id="2" name="TextBox 1">
            <a:extLst>
              <a:ext uri="{FF2B5EF4-FFF2-40B4-BE49-F238E27FC236}">
                <a16:creationId xmlns:a16="http://schemas.microsoft.com/office/drawing/2014/main" id="{7C483C1C-FEBD-44CC-8BA5-F5A00D292344}"/>
              </a:ext>
            </a:extLst>
          </p:cNvPr>
          <p:cNvSpPr txBox="1"/>
          <p:nvPr/>
        </p:nvSpPr>
        <p:spPr>
          <a:xfrm>
            <a:off x="914400" y="2274838"/>
            <a:ext cx="7315200" cy="2308324"/>
          </a:xfrm>
          <a:prstGeom prst="rect">
            <a:avLst/>
          </a:prstGeom>
          <a:noFill/>
        </p:spPr>
        <p:txBody>
          <a:bodyPr wrap="square" rtlCol="0">
            <a:spAutoFit/>
          </a:bodyPr>
          <a:lstStyle/>
          <a:p>
            <a:r>
              <a:rPr lang="en-US" sz="2400" dirty="0">
                <a:solidFill>
                  <a:srgbClr val="000000"/>
                </a:solidFill>
                <a:effectLst/>
                <a:latin typeface="Times New Roman" panose="02020603050405020304" pitchFamily="18" charset="0"/>
                <a:ea typeface="Times New Roman" panose="02020603050405020304" pitchFamily="18" charset="0"/>
              </a:rPr>
              <a:t>Number of platform are there in the market having video content but they are lacking video classification and indexing process which leads towards massive amount of content on the platform without any classification which cause irrelevant suggestions to users.</a:t>
            </a:r>
            <a:endParaRPr lang="en-US" sz="2400" dirty="0">
              <a:effectLst/>
              <a:latin typeface="Times New Roman" panose="02020603050405020304" pitchFamily="18" charset="0"/>
              <a:ea typeface="Times New Roman" panose="02020603050405020304" pitchFamily="18" charset="0"/>
            </a:endParaRPr>
          </a:p>
          <a:p>
            <a:endParaRPr lang="en-US" sz="2400" dirty="0"/>
          </a:p>
        </p:txBody>
      </p:sp>
    </p:spTree>
    <p:extLst>
      <p:ext uri="{BB962C8B-B14F-4D97-AF65-F5344CB8AC3E}">
        <p14:creationId xmlns:p14="http://schemas.microsoft.com/office/powerpoint/2010/main" val="741276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Proposed Solution</a:t>
            </a:r>
          </a:p>
        </p:txBody>
      </p:sp>
      <p:sp>
        <p:nvSpPr>
          <p:cNvPr id="6" name="Slide Number Placeholder 5"/>
          <p:cNvSpPr>
            <a:spLocks noGrp="1"/>
          </p:cNvSpPr>
          <p:nvPr>
            <p:ph type="sldNum" sz="quarter" idx="12"/>
          </p:nvPr>
        </p:nvSpPr>
        <p:spPr/>
        <p:txBody>
          <a:bodyPr/>
          <a:lstStyle/>
          <a:p>
            <a:fld id="{EC4B35C1-CC1A-43F0-A02C-EF37128054BC}" type="slidenum">
              <a:rPr lang="en-US" smtClean="0"/>
              <a:t>6</a:t>
            </a:fld>
            <a:endParaRPr lang="en-US"/>
          </a:p>
        </p:txBody>
      </p:sp>
      <p:pic>
        <p:nvPicPr>
          <p:cNvPr id="4" name="Picture 3" descr="Diagram&#10;&#10;Description automatically generated">
            <a:extLst>
              <a:ext uri="{FF2B5EF4-FFF2-40B4-BE49-F238E27FC236}">
                <a16:creationId xmlns:a16="http://schemas.microsoft.com/office/drawing/2014/main" id="{AACF00DB-E67C-41CD-A79F-222C75E8B4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8954" y="1417638"/>
            <a:ext cx="6386092" cy="4449762"/>
          </a:xfrm>
          <a:prstGeom prst="rect">
            <a:avLst/>
          </a:prstGeom>
        </p:spPr>
      </p:pic>
    </p:spTree>
    <p:extLst>
      <p:ext uri="{BB962C8B-B14F-4D97-AF65-F5344CB8AC3E}">
        <p14:creationId xmlns:p14="http://schemas.microsoft.com/office/powerpoint/2010/main" val="741276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Project Scope</a:t>
            </a:r>
          </a:p>
        </p:txBody>
      </p:sp>
      <p:sp>
        <p:nvSpPr>
          <p:cNvPr id="6" name="Slide Number Placeholder 5"/>
          <p:cNvSpPr>
            <a:spLocks noGrp="1"/>
          </p:cNvSpPr>
          <p:nvPr>
            <p:ph type="sldNum" sz="quarter" idx="12"/>
          </p:nvPr>
        </p:nvSpPr>
        <p:spPr/>
        <p:txBody>
          <a:bodyPr/>
          <a:lstStyle/>
          <a:p>
            <a:fld id="{EC4B35C1-CC1A-43F0-A02C-EF37128054BC}" type="slidenum">
              <a:rPr lang="en-US" smtClean="0"/>
              <a:t>7</a:t>
            </a:fld>
            <a:endParaRPr lang="en-US"/>
          </a:p>
        </p:txBody>
      </p:sp>
      <p:sp>
        <p:nvSpPr>
          <p:cNvPr id="2" name="TextBox 1">
            <a:extLst>
              <a:ext uri="{FF2B5EF4-FFF2-40B4-BE49-F238E27FC236}">
                <a16:creationId xmlns:a16="http://schemas.microsoft.com/office/drawing/2014/main" id="{7D0271E2-2038-425A-BF38-3327BA72F7D6}"/>
              </a:ext>
            </a:extLst>
          </p:cNvPr>
          <p:cNvSpPr txBox="1"/>
          <p:nvPr/>
        </p:nvSpPr>
        <p:spPr>
          <a:xfrm>
            <a:off x="457200" y="1524000"/>
            <a:ext cx="7239000" cy="3349956"/>
          </a:xfrm>
          <a:prstGeom prst="rect">
            <a:avLst/>
          </a:prstGeom>
          <a:noFill/>
        </p:spPr>
        <p:txBody>
          <a:bodyPr wrap="square" rtlCol="0">
            <a:spAutoFit/>
          </a:bodyPr>
          <a:lstStyle/>
          <a:p>
            <a:pPr marL="457200" marR="0" lvl="0" indent="-457200" algn="just">
              <a:lnSpc>
                <a:spcPct val="150000"/>
              </a:lnSpc>
              <a:spcBef>
                <a:spcPts val="0"/>
              </a:spcBef>
              <a:spcAft>
                <a:spcPts val="0"/>
              </a:spcAft>
              <a:buFont typeface="+mj-lt"/>
              <a:buAutoNum type="arabicPeriod"/>
              <a:tabLst>
                <a:tab pos="2743200" algn="ctr"/>
                <a:tab pos="5486400" algn="r"/>
                <a:tab pos="57150" algn="l"/>
              </a:tabLst>
            </a:pPr>
            <a:r>
              <a:rPr lang="en-US" sz="2400" dirty="0">
                <a:effectLst/>
                <a:latin typeface="Times New Roman" panose="02020603050405020304" pitchFamily="18" charset="0"/>
                <a:ea typeface="Times New Roman" panose="02020603050405020304" pitchFamily="18" charset="0"/>
              </a:rPr>
              <a:t>Video uploading </a:t>
            </a:r>
          </a:p>
          <a:p>
            <a:pPr marL="457200" marR="0" lvl="0" indent="-457200" algn="just">
              <a:lnSpc>
                <a:spcPct val="150000"/>
              </a:lnSpc>
              <a:spcBef>
                <a:spcPts val="0"/>
              </a:spcBef>
              <a:spcAft>
                <a:spcPts val="0"/>
              </a:spcAft>
              <a:buFont typeface="+mj-lt"/>
              <a:buAutoNum type="arabicPeriod"/>
              <a:tabLst>
                <a:tab pos="2743200" algn="ctr"/>
                <a:tab pos="5486400" algn="r"/>
                <a:tab pos="57150" algn="l"/>
              </a:tabLst>
            </a:pPr>
            <a:r>
              <a:rPr lang="en-US" sz="2400" dirty="0">
                <a:effectLst/>
                <a:latin typeface="Times New Roman" panose="02020603050405020304" pitchFamily="18" charset="0"/>
                <a:ea typeface="Times New Roman" panose="02020603050405020304" pitchFamily="18" charset="0"/>
              </a:rPr>
              <a:t>Video Splitting </a:t>
            </a:r>
          </a:p>
          <a:p>
            <a:pPr marL="457200" marR="0" lvl="0" indent="-457200" algn="just">
              <a:lnSpc>
                <a:spcPct val="150000"/>
              </a:lnSpc>
              <a:spcBef>
                <a:spcPts val="0"/>
              </a:spcBef>
              <a:spcAft>
                <a:spcPts val="0"/>
              </a:spcAft>
              <a:buFont typeface="+mj-lt"/>
              <a:buAutoNum type="arabicPeriod"/>
              <a:tabLst>
                <a:tab pos="2743200" algn="ctr"/>
                <a:tab pos="5486400" algn="r"/>
                <a:tab pos="57150" algn="l"/>
              </a:tabLst>
            </a:pPr>
            <a:r>
              <a:rPr lang="en-US" sz="2400" dirty="0">
                <a:effectLst/>
                <a:latin typeface="Times New Roman" panose="02020603050405020304" pitchFamily="18" charset="0"/>
                <a:ea typeface="Times New Roman" panose="02020603050405020304" pitchFamily="18" charset="0"/>
              </a:rPr>
              <a:t>Image processing</a:t>
            </a:r>
          </a:p>
          <a:p>
            <a:pPr marL="457200" marR="0" lvl="0" indent="-457200" algn="just">
              <a:lnSpc>
                <a:spcPct val="150000"/>
              </a:lnSpc>
              <a:spcBef>
                <a:spcPts val="0"/>
              </a:spcBef>
              <a:spcAft>
                <a:spcPts val="0"/>
              </a:spcAft>
              <a:buFont typeface="+mj-lt"/>
              <a:buAutoNum type="arabicPeriod"/>
              <a:tabLst>
                <a:tab pos="2743200" algn="ctr"/>
                <a:tab pos="5486400" algn="r"/>
                <a:tab pos="228600" algn="l"/>
              </a:tabLst>
            </a:pPr>
            <a:r>
              <a:rPr lang="en-US" sz="2400" dirty="0">
                <a:effectLst/>
                <a:latin typeface="Times New Roman" panose="02020603050405020304" pitchFamily="18" charset="0"/>
                <a:ea typeface="Times New Roman" panose="02020603050405020304" pitchFamily="18" charset="0"/>
              </a:rPr>
              <a:t>Video indexing</a:t>
            </a:r>
          </a:p>
          <a:p>
            <a:pPr marL="457200" marR="0" lvl="0" indent="-457200" algn="just">
              <a:lnSpc>
                <a:spcPct val="150000"/>
              </a:lnSpc>
              <a:spcBef>
                <a:spcPts val="0"/>
              </a:spcBef>
              <a:spcAft>
                <a:spcPts val="0"/>
              </a:spcAft>
              <a:buFont typeface="+mj-lt"/>
              <a:buAutoNum type="arabicPeriod"/>
              <a:tabLst>
                <a:tab pos="2743200" algn="ctr"/>
                <a:tab pos="5486400" algn="r"/>
                <a:tab pos="228600" algn="l"/>
              </a:tabLst>
            </a:pPr>
            <a:r>
              <a:rPr lang="en-US" sz="2400" dirty="0">
                <a:effectLst/>
                <a:latin typeface="Times New Roman" panose="02020603050405020304" pitchFamily="18" charset="0"/>
                <a:ea typeface="Times New Roman" panose="02020603050405020304" pitchFamily="18" charset="0"/>
              </a:rPr>
              <a:t>Audio indexing</a:t>
            </a:r>
          </a:p>
          <a:p>
            <a:pPr marL="457200" marR="0" lvl="0" indent="-457200" algn="just">
              <a:lnSpc>
                <a:spcPct val="150000"/>
              </a:lnSpc>
              <a:spcBef>
                <a:spcPts val="0"/>
              </a:spcBef>
              <a:spcAft>
                <a:spcPts val="0"/>
              </a:spcAft>
              <a:buFont typeface="+mj-lt"/>
              <a:buAutoNum type="arabicPeriod"/>
              <a:tabLst>
                <a:tab pos="2743200" algn="ctr"/>
                <a:tab pos="5486400" algn="r"/>
                <a:tab pos="57150" algn="l"/>
              </a:tabLst>
            </a:pPr>
            <a:r>
              <a:rPr lang="en-US" sz="2400" dirty="0">
                <a:effectLst/>
                <a:latin typeface="Times New Roman" panose="02020603050405020304" pitchFamily="18" charset="0"/>
                <a:ea typeface="Times New Roman" panose="02020603050405020304" pitchFamily="18" charset="0"/>
              </a:rPr>
              <a:t>Classification of the video</a:t>
            </a:r>
          </a:p>
        </p:txBody>
      </p:sp>
    </p:spTree>
    <p:extLst>
      <p:ext uri="{BB962C8B-B14F-4D97-AF65-F5344CB8AC3E}">
        <p14:creationId xmlns:p14="http://schemas.microsoft.com/office/powerpoint/2010/main" val="741276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Project Objectives</a:t>
            </a:r>
          </a:p>
        </p:txBody>
      </p:sp>
      <p:sp>
        <p:nvSpPr>
          <p:cNvPr id="6" name="Slide Number Placeholder 5"/>
          <p:cNvSpPr>
            <a:spLocks noGrp="1"/>
          </p:cNvSpPr>
          <p:nvPr>
            <p:ph type="sldNum" sz="quarter" idx="12"/>
          </p:nvPr>
        </p:nvSpPr>
        <p:spPr/>
        <p:txBody>
          <a:bodyPr/>
          <a:lstStyle/>
          <a:p>
            <a:fld id="{EC4B35C1-CC1A-43F0-A02C-EF37128054BC}" type="slidenum">
              <a:rPr lang="en-US" smtClean="0"/>
              <a:t>8</a:t>
            </a:fld>
            <a:endParaRPr lang="en-US"/>
          </a:p>
        </p:txBody>
      </p:sp>
      <p:sp>
        <p:nvSpPr>
          <p:cNvPr id="5" name="TextBox 4">
            <a:extLst>
              <a:ext uri="{FF2B5EF4-FFF2-40B4-BE49-F238E27FC236}">
                <a16:creationId xmlns:a16="http://schemas.microsoft.com/office/drawing/2014/main" id="{26DA1E51-D976-4C89-AD85-C2D71BCE7040}"/>
              </a:ext>
            </a:extLst>
          </p:cNvPr>
          <p:cNvSpPr txBox="1"/>
          <p:nvPr/>
        </p:nvSpPr>
        <p:spPr>
          <a:xfrm>
            <a:off x="609600" y="2514600"/>
            <a:ext cx="4579256" cy="1457130"/>
          </a:xfrm>
          <a:prstGeom prst="rect">
            <a:avLst/>
          </a:prstGeom>
          <a:noFill/>
        </p:spPr>
        <p:txBody>
          <a:bodyPr wrap="square">
            <a:spAutoFit/>
          </a:bodyPr>
          <a:lstStyle/>
          <a:p>
            <a:pPr marL="342900" indent="-342900">
              <a:lnSpc>
                <a:spcPct val="200000"/>
              </a:lnSpc>
              <a:buFont typeface="+mj-lt"/>
              <a:buAutoNum type="arabicPeriod"/>
            </a:pPr>
            <a:r>
              <a:rPr lang="en-US" sz="2400" dirty="0">
                <a:latin typeface="Times New Roman" panose="02020603050405020304" pitchFamily="18" charset="0"/>
                <a:cs typeface="Times New Roman" panose="02020603050405020304" pitchFamily="18" charset="0"/>
              </a:rPr>
              <a:t>Video Classification</a:t>
            </a:r>
          </a:p>
          <a:p>
            <a:pPr marL="342900" indent="-342900">
              <a:lnSpc>
                <a:spcPct val="200000"/>
              </a:lnSpc>
              <a:buFont typeface="+mj-lt"/>
              <a:buAutoNum type="arabicPeriod"/>
            </a:pPr>
            <a:r>
              <a:rPr lang="en-US" sz="2400" dirty="0">
                <a:latin typeface="Times New Roman" panose="02020603050405020304" pitchFamily="18" charset="0"/>
                <a:cs typeface="Times New Roman" panose="02020603050405020304" pitchFamily="18" charset="0"/>
              </a:rPr>
              <a:t>Video Indexing</a:t>
            </a:r>
          </a:p>
        </p:txBody>
      </p:sp>
    </p:spTree>
    <p:extLst>
      <p:ext uri="{BB962C8B-B14F-4D97-AF65-F5344CB8AC3E}">
        <p14:creationId xmlns:p14="http://schemas.microsoft.com/office/powerpoint/2010/main" val="741276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Diagrams</a:t>
            </a:r>
            <a:r>
              <a:rPr lang="mr-IN" dirty="0"/>
              <a:t>…</a:t>
            </a:r>
            <a:r>
              <a:rPr lang="en-AU" dirty="0"/>
              <a:t>(Use Cases)</a:t>
            </a:r>
            <a:endParaRPr lang="en-US" dirty="0"/>
          </a:p>
        </p:txBody>
      </p:sp>
      <p:sp>
        <p:nvSpPr>
          <p:cNvPr id="6" name="Slide Number Placeholder 5"/>
          <p:cNvSpPr>
            <a:spLocks noGrp="1"/>
          </p:cNvSpPr>
          <p:nvPr>
            <p:ph type="sldNum" sz="quarter" idx="12"/>
          </p:nvPr>
        </p:nvSpPr>
        <p:spPr/>
        <p:txBody>
          <a:bodyPr/>
          <a:lstStyle/>
          <a:p>
            <a:fld id="{EC4B35C1-CC1A-43F0-A02C-EF37128054BC}" type="slidenum">
              <a:rPr lang="en-US" smtClean="0"/>
              <a:t>9</a:t>
            </a:fld>
            <a:endParaRPr lang="en-US"/>
          </a:p>
        </p:txBody>
      </p:sp>
      <p:pic>
        <p:nvPicPr>
          <p:cNvPr id="4" name="Picture 3" descr="Diagram&#10;&#10;Description automatically generated">
            <a:extLst>
              <a:ext uri="{FF2B5EF4-FFF2-40B4-BE49-F238E27FC236}">
                <a16:creationId xmlns:a16="http://schemas.microsoft.com/office/drawing/2014/main" id="{FD826378-687F-4700-8450-56599F5965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1143000"/>
            <a:ext cx="6262688" cy="4989099"/>
          </a:xfrm>
          <a:prstGeom prst="rect">
            <a:avLst/>
          </a:prstGeom>
        </p:spPr>
      </p:pic>
    </p:spTree>
    <p:extLst>
      <p:ext uri="{BB962C8B-B14F-4D97-AF65-F5344CB8AC3E}">
        <p14:creationId xmlns:p14="http://schemas.microsoft.com/office/powerpoint/2010/main" val="7412764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0</TotalTime>
  <Words>445</Words>
  <Application>Microsoft Office PowerPoint</Application>
  <PresentationFormat>On-screen Show (4:3)</PresentationFormat>
  <Paragraphs>171</Paragraphs>
  <Slides>28</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Lucida Sans Unicode</vt:lpstr>
      <vt:lpstr>Times New Roman</vt:lpstr>
      <vt:lpstr>Verdana</vt:lpstr>
      <vt:lpstr>Wingdings</vt:lpstr>
      <vt:lpstr>Wingdings 2</vt:lpstr>
      <vt:lpstr>Wingdings 3</vt:lpstr>
      <vt:lpstr>Concourse</vt:lpstr>
      <vt:lpstr>PMAS-Arid Agriculture University Rawalpindi University Institute of Information Technology</vt:lpstr>
      <vt:lpstr>Agenda </vt:lpstr>
      <vt:lpstr>Introduction</vt:lpstr>
      <vt:lpstr>Existing System</vt:lpstr>
      <vt:lpstr>Problem Statement</vt:lpstr>
      <vt:lpstr>Proposed Solution</vt:lpstr>
      <vt:lpstr>Project Scope</vt:lpstr>
      <vt:lpstr>Project Objectives</vt:lpstr>
      <vt:lpstr>Diagrams…(Use Cases)</vt:lpstr>
      <vt:lpstr>Diagrams…(Sequence)</vt:lpstr>
      <vt:lpstr>Diagrams…(Sequence)</vt:lpstr>
      <vt:lpstr>Diagrams…(Sequence)</vt:lpstr>
      <vt:lpstr>Diagrams…(Sequence)</vt:lpstr>
      <vt:lpstr>Diagrams…(Sequence)</vt:lpstr>
      <vt:lpstr>Diagrams…(Sequence)</vt:lpstr>
      <vt:lpstr>Diagrams…(Use Cases)</vt:lpstr>
      <vt:lpstr>Diagrams…(Activity)</vt:lpstr>
      <vt:lpstr>Diagrams…(Activity)</vt:lpstr>
      <vt:lpstr>Diagrams…(Activity)</vt:lpstr>
      <vt:lpstr>Diagrams…(Activity)</vt:lpstr>
      <vt:lpstr>Diagrams…(Activity)</vt:lpstr>
      <vt:lpstr>Diagrams…(Class)</vt:lpstr>
      <vt:lpstr>Diagrams…(Deployment)</vt:lpstr>
      <vt:lpstr>Tools and Technologies</vt:lpstr>
      <vt:lpstr>Screen Shots</vt:lpstr>
      <vt:lpstr>Screen Shots</vt:lpstr>
      <vt:lpstr>Screen Shots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hina shabbir</cp:lastModifiedBy>
  <cp:revision>424</cp:revision>
  <dcterms:created xsi:type="dcterms:W3CDTF">2015-08-28T04:17:17Z</dcterms:created>
  <dcterms:modified xsi:type="dcterms:W3CDTF">2021-05-06T00:20:00Z</dcterms:modified>
</cp:coreProperties>
</file>