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f0b5d3-3398-461f-ad4f-8e1d5aacead8}">
          <p14:sldIdLst>
            <p14:sldId id="257"/>
            <p14:sldId id="256"/>
          </p14:sldIdLst>
        </p14:section>
        <p14:section name="Beats" id="{e6b80e02-678f-4bba-8c0b-5563895ccf49}">
          <p14:sldIdLst>
            <p14:sldId id="259"/>
            <p14:sldId id="258"/>
            <p14:sldId id="260"/>
          </p14:sldIdLst>
        </p14:section>
        <p14:section name="Logstash" id="{9e1a1564-9a8b-4baa-aab0-d879f9b89254}">
          <p14:sldIdLst>
            <p14:sldId id="263"/>
            <p14:sldId id="264"/>
          </p14:sldIdLst>
        </p14:section>
        <p14:section name="Elasticsearch" id="{6fdcd1fd-5c63-4a6a-a9e7-906e1fbf2ebf}">
          <p14:sldIdLst>
            <p14:sldId id="266"/>
          </p14:sldIdLst>
        </p14:section>
        <p14:section name="Kibana" id="{117c9dc3-ea91-4b95-bdfc-b605784d7b05}">
          <p14:sldIdLst>
            <p14:sldId id="267"/>
          </p14:sldIdLst>
        </p14:section>
        <p14:section name="X-Pack" id="{e82bc974-68f9-45bb-ac3f-b5aecdf5c6dc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/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Elastic Stack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X-Pack</a:t>
            </a:r>
            <a:endParaRPr lang="en-US" altLang="zh-CN"/>
          </a:p>
        </p:txBody>
      </p:sp>
      <p:pic>
        <p:nvPicPr>
          <p:cNvPr id="4" name="内容占位符 3" descr="X-Pack_capbilit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8830" y="2621280"/>
            <a:ext cx="1059624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History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Apache Lucene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full-text search</a:t>
            </a:r>
            <a:r>
              <a:rPr lang="en-US" altLang="zh-CN"/>
              <a:t>)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ElasticSearch </a:t>
            </a:r>
            <a:endParaRPr lang="zh-CN" altLang="en-US"/>
          </a:p>
          <a:p>
            <a:r>
              <a:rPr lang="zh-CN" altLang="en-US"/>
              <a:t>ELK(Elasticsearch + Logstash + Kibana) </a:t>
            </a:r>
            <a:endParaRPr lang="zh-CN" altLang="en-US"/>
          </a:p>
          <a:p>
            <a:r>
              <a:rPr lang="zh-CN" altLang="en-US"/>
              <a:t>Elastic Stack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Beats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 Collection</a:t>
            </a:r>
            <a:endParaRPr lang="en-US" altLang="zh-CN"/>
          </a:p>
          <a:p>
            <a:r>
              <a:rPr lang="en-US" altLang="zh-CN"/>
              <a:t>Lightweight shippers --&gt; Logstash &amp; Elasticsearch</a:t>
            </a:r>
            <a:endParaRPr lang="en-US" altLang="zh-CN"/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Filebeat </a:t>
            </a:r>
            <a:r>
              <a:rPr lang="en-US" altLang="zh-CN"/>
              <a:t>: ships log files from your servers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Metricbeat </a:t>
            </a:r>
            <a:r>
              <a:rPr lang="en-US" altLang="zh-CN"/>
              <a:t>: periodically collects metrics from the operating systems and services running on your servers</a:t>
            </a:r>
            <a:endParaRPr lang="en-US" altLang="zh-CN"/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Packetbeat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Winlogbeat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Heartbeat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Filebeat</a:t>
            </a:r>
            <a:endParaRPr lang="en-US" altLang="zh-CN"/>
          </a:p>
        </p:txBody>
      </p:sp>
      <p:pic>
        <p:nvPicPr>
          <p:cNvPr id="4" name="内容占位符 3" descr="sig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795" y="1825625"/>
            <a:ext cx="5565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filebeat.yml</a:t>
            </a:r>
            <a:endParaRPr lang="en-US" altLang="zh-CN"/>
          </a:p>
        </p:txBody>
      </p:sp>
      <p:pic>
        <p:nvPicPr>
          <p:cNvPr id="4" name="内容占位符 3" descr="filebeat_ym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7860" y="2537460"/>
            <a:ext cx="8105775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Logstash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 collection</a:t>
            </a:r>
            <a:endParaRPr lang="en-US" altLang="zh-CN"/>
          </a:p>
          <a:p>
            <a:r>
              <a:rPr lang="en-US" altLang="zh-CN"/>
              <a:t>Transform</a:t>
            </a:r>
            <a:endParaRPr lang="en-US" altLang="zh-CN"/>
          </a:p>
          <a:p>
            <a:r>
              <a:rPr lang="en-US" altLang="zh-CN"/>
              <a:t>Parse</a:t>
            </a:r>
            <a:endParaRPr lang="en-US" altLang="zh-CN"/>
          </a:p>
        </p:txBody>
      </p:sp>
      <p:pic>
        <p:nvPicPr>
          <p:cNvPr id="4" name="图片 3" descr="logsta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0355" y="1691005"/>
            <a:ext cx="7990840" cy="4373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Input</a:t>
            </a:r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r>
              <a:rPr lang="en-US" altLang="zh-CN"/>
              <a:t>Filter</a:t>
            </a:r>
            <a:endParaRPr lang="en-US" altLang="zh-CN"/>
          </a:p>
          <a:p>
            <a:r>
              <a:rPr lang="en-US" altLang="zh-CN"/>
              <a:t>Codec</a:t>
            </a:r>
            <a:endParaRPr lang="en-US" altLang="zh-CN"/>
          </a:p>
        </p:txBody>
      </p:sp>
      <p:pic>
        <p:nvPicPr>
          <p:cNvPr id="6" name="图片 5" descr="logstash_con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0990" y="924560"/>
            <a:ext cx="5385435" cy="5253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ElasticSearch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Search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nalyze</a:t>
            </a:r>
            <a:endParaRPr lang="zh-CN" altLang="en-US"/>
          </a:p>
          <a:p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tore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Kibana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Visualize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演示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Mu</dc:creator>
  <cp:lastModifiedBy>HinaKaze</cp:lastModifiedBy>
  <cp:revision>3</cp:revision>
  <dcterms:created xsi:type="dcterms:W3CDTF">2015-05-05T08:02:00Z</dcterms:created>
  <dcterms:modified xsi:type="dcterms:W3CDTF">2017-06-05T08:14:57Z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