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4" r:id="rId5"/>
    <p:sldId id="265" r:id="rId6"/>
    <p:sldId id="302" r:id="rId7"/>
    <p:sldId id="266" r:id="rId8"/>
    <p:sldId id="267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27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A0C58-14D1-42CC-851D-25913EF1B7C9}" type="doc">
      <dgm:prSet loTypeId="urn:microsoft.com/office/officeart/2005/8/layout/hProcess4" loCatId="process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4346BDA-FF07-4090-8AF6-74AD7349D959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确定分析目的</a:t>
          </a:r>
        </a:p>
      </dgm:t>
    </dgm:pt>
    <dgm:pt modelId="{C751FD32-F706-4D06-B391-99B9AA3F6880}" cxnId="{BE33F71E-5C29-4629-926D-BED419076AEF}" type="parTrans">
      <dgm:prSet/>
      <dgm:spPr/>
      <dgm:t>
        <a:bodyPr/>
        <a:lstStyle/>
        <a:p>
          <a:endParaRPr lang="zh-CN" altLang="en-US"/>
        </a:p>
      </dgm:t>
    </dgm:pt>
    <dgm:pt modelId="{13016D67-8728-4952-ACE8-380EB85918FA}" cxnId="{BE33F71E-5C29-4629-926D-BED419076AEF}" type="sibTrans">
      <dgm:prSet/>
      <dgm:spPr/>
      <dgm:t>
        <a:bodyPr/>
        <a:lstStyle/>
        <a:p>
          <a:endParaRPr lang="zh-CN" altLang="en-US"/>
        </a:p>
      </dgm:t>
    </dgm:pt>
    <dgm:pt modelId="{F5349B38-A768-44B5-BD7F-238AC8D7F280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明确的分析目的就像是瞄准了正确的靶心，才能使后续的动作有意义</a:t>
          </a:r>
        </a:p>
      </dgm:t>
    </dgm:pt>
    <dgm:pt modelId="{DC16938B-B93C-4D6B-8B01-F1F79717CE72}" cxnId="{D4F73DB9-D8B0-47BD-9A21-7522229CFB8C}" type="parTrans">
      <dgm:prSet/>
      <dgm:spPr/>
      <dgm:t>
        <a:bodyPr/>
        <a:lstStyle/>
        <a:p>
          <a:endParaRPr lang="zh-CN" altLang="en-US"/>
        </a:p>
      </dgm:t>
    </dgm:pt>
    <dgm:pt modelId="{0B693ACA-AEAE-4161-978C-F4C2EC699CEF}" cxnId="{D4F73DB9-D8B0-47BD-9A21-7522229CFB8C}" type="sibTrans">
      <dgm:prSet/>
      <dgm:spPr/>
      <dgm:t>
        <a:bodyPr/>
        <a:lstStyle/>
        <a:p>
          <a:endParaRPr lang="zh-CN" altLang="en-US"/>
        </a:p>
      </dgm:t>
    </dgm:pt>
    <dgm:pt modelId="{52EE56D0-55EB-49B8-B4BB-7C4FE4EF0B90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获取数据</a:t>
          </a:r>
        </a:p>
      </dgm:t>
    </dgm:pt>
    <dgm:pt modelId="{20DD2848-1BF3-4D73-A696-21DEC3213DDD}" cxnId="{9726EC7C-1644-42E3-8652-4D8319783491}" type="parTrans">
      <dgm:prSet/>
      <dgm:spPr/>
      <dgm:t>
        <a:bodyPr/>
        <a:lstStyle/>
        <a:p>
          <a:endParaRPr lang="zh-CN" altLang="en-US"/>
        </a:p>
      </dgm:t>
    </dgm:pt>
    <dgm:pt modelId="{C37370E2-4174-4DB6-9C72-0264AD9043A3}" cxnId="{9726EC7C-1644-42E3-8652-4D8319783491}" type="sibTrans">
      <dgm:prSet/>
      <dgm:spPr/>
      <dgm:t>
        <a:bodyPr/>
        <a:lstStyle/>
        <a:p>
          <a:endParaRPr lang="zh-CN" altLang="en-US"/>
        </a:p>
      </dgm:t>
    </dgm:pt>
    <dgm:pt modelId="{AD461F64-17BB-43D6-A4E8-FCCB02BF429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收集原始数据，数据来源可能是丰富多样的，格式也可能不尽相同</a:t>
          </a:r>
        </a:p>
      </dgm:t>
    </dgm:pt>
    <dgm:pt modelId="{9D65D939-A006-4370-9E0F-C9CDC52B7908}" cxnId="{DB3E7B42-EC4A-439A-8E43-9E3BABBD563D}" type="parTrans">
      <dgm:prSet/>
      <dgm:spPr/>
      <dgm:t>
        <a:bodyPr/>
        <a:lstStyle/>
        <a:p>
          <a:endParaRPr lang="zh-CN" altLang="en-US"/>
        </a:p>
      </dgm:t>
    </dgm:pt>
    <dgm:pt modelId="{F3FD382A-A357-4049-80BB-F15A27B5A6CA}" cxnId="{DB3E7B42-EC4A-439A-8E43-9E3BABBD563D}" type="sibTrans">
      <dgm:prSet/>
      <dgm:spPr/>
      <dgm:t>
        <a:bodyPr/>
        <a:lstStyle/>
        <a:p>
          <a:endParaRPr lang="zh-CN" altLang="en-US"/>
        </a:p>
      </dgm:t>
    </dgm:pt>
    <dgm:pt modelId="{CFC19EF7-2153-4259-A1BB-A5970BFAEB7D}">
      <dgm:prSet phldrT="[文本]"/>
      <dgm:spPr/>
      <dgm:t>
        <a:bodyPr/>
        <a:lstStyle/>
        <a:p>
          <a:r>
            <a:rPr lang="zh-CN" altLang="en-US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清洗数据</a:t>
          </a:r>
        </a:p>
      </dgm:t>
    </dgm:pt>
    <dgm:pt modelId="{CDA0625E-2A5B-47BD-918A-D3F77F45ECBB}" cxnId="{329E6475-4ABD-4CE1-81C9-7414AFC5D9AB}" type="parTrans">
      <dgm:prSet/>
      <dgm:spPr/>
      <dgm:t>
        <a:bodyPr/>
        <a:lstStyle/>
        <a:p>
          <a:endParaRPr lang="zh-CN" altLang="en-US"/>
        </a:p>
      </dgm:t>
    </dgm:pt>
    <dgm:pt modelId="{7469CE08-360A-4740-B3AE-3693E8299B0E}" cxnId="{329E6475-4ABD-4CE1-81C9-7414AFC5D9AB}" type="sibTrans">
      <dgm:prSet/>
      <dgm:spPr/>
      <dgm:t>
        <a:bodyPr/>
        <a:lstStyle/>
        <a:p>
          <a:endParaRPr lang="zh-CN" altLang="en-US"/>
        </a:p>
      </dgm:t>
    </dgm:pt>
    <dgm:pt modelId="{21D40309-41AA-490B-BDA2-7CE17F7F0F57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理顺杂乱的原始数据，并修正数据中的错误，这一步比较繁杂，但确是整个分析的基石</a:t>
          </a:r>
          <a:endParaRPr lang="zh-CN" altLang="en-US" dirty="0"/>
        </a:p>
      </dgm:t>
    </dgm:pt>
    <dgm:pt modelId="{F6596B37-67E8-4E1F-9472-1CB671D0395B}" cxnId="{D7B632C3-FF78-4534-A62C-28268B29736C}" type="parTrans">
      <dgm:prSet/>
      <dgm:spPr/>
      <dgm:t>
        <a:bodyPr/>
        <a:lstStyle/>
        <a:p>
          <a:endParaRPr lang="zh-CN" altLang="en-US"/>
        </a:p>
      </dgm:t>
    </dgm:pt>
    <dgm:pt modelId="{8CDF2D33-55D0-4E6B-972E-BBD9AD50BCD0}" cxnId="{D7B632C3-FF78-4534-A62C-28268B29736C}" type="sibTrans">
      <dgm:prSet/>
      <dgm:spPr/>
      <dgm:t>
        <a:bodyPr/>
        <a:lstStyle/>
        <a:p>
          <a:endParaRPr lang="zh-CN" altLang="en-US"/>
        </a:p>
      </dgm:t>
    </dgm:pt>
    <dgm:pt modelId="{5EFAAF76-CCEC-40FD-A441-F535B9053521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探索数据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95B2B1-A648-4EB5-9C40-6167DE3C2086}" cxnId="{4542353B-2954-46E2-BAFB-13D2B4D6130C}" type="parTrans">
      <dgm:prSet/>
      <dgm:spPr/>
      <dgm:t>
        <a:bodyPr/>
        <a:lstStyle/>
        <a:p>
          <a:endParaRPr lang="zh-CN" altLang="en-US"/>
        </a:p>
      </dgm:t>
    </dgm:pt>
    <dgm:pt modelId="{27FE8828-F00C-4CCA-B16A-AA5F43C6C7B0}" cxnId="{4542353B-2954-46E2-BAFB-13D2B4D6130C}" type="sibTrans">
      <dgm:prSet/>
      <dgm:spPr/>
      <dgm:t>
        <a:bodyPr/>
        <a:lstStyle/>
        <a:p>
          <a:endParaRPr lang="zh-CN" altLang="en-US"/>
        </a:p>
      </dgm:t>
    </dgm:pt>
    <dgm:pt modelId="{73DE0C9C-D20A-4A73-92BD-53B26A54791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进行探索式分析，对整个数据集有个全面的认识，以便后续选择何种分析策略</a:t>
          </a:r>
          <a:endParaRPr lang="zh-CN" altLang="en-US" dirty="0"/>
        </a:p>
      </dgm:t>
    </dgm:pt>
    <dgm:pt modelId="{ABFD8A47-0F74-494B-BF91-080F29DD338C}" cxnId="{7FD6A1AF-BA83-4376-9739-42CAB9099E0E}" type="parTrans">
      <dgm:prSet/>
      <dgm:spPr/>
      <dgm:t>
        <a:bodyPr/>
        <a:lstStyle/>
        <a:p>
          <a:endParaRPr lang="zh-CN" altLang="en-US"/>
        </a:p>
      </dgm:t>
    </dgm:pt>
    <dgm:pt modelId="{9479F955-3BF1-477D-8B54-01A16D165020}" cxnId="{7FD6A1AF-BA83-4376-9739-42CAB9099E0E}" type="sibTrans">
      <dgm:prSet/>
      <dgm:spPr/>
      <dgm:t>
        <a:bodyPr/>
        <a:lstStyle/>
        <a:p>
          <a:endParaRPr lang="zh-CN" altLang="en-US"/>
        </a:p>
      </dgm:t>
    </dgm:pt>
    <dgm:pt modelId="{6910622C-EF84-466A-8BB4-D07DBC55F8AC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建模分析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78F48-8B9E-4DA6-89AF-E011E1079AA6}" cxnId="{676889C3-002E-4FCF-835F-C3F3ABA45BC4}" type="parTrans">
      <dgm:prSet/>
      <dgm:spPr/>
      <dgm:t>
        <a:bodyPr/>
        <a:lstStyle/>
        <a:p>
          <a:endParaRPr lang="zh-CN" altLang="en-US"/>
        </a:p>
      </dgm:t>
    </dgm:pt>
    <dgm:pt modelId="{B557337C-72F2-44D1-AB5C-72C87F0DDC14}" cxnId="{676889C3-002E-4FCF-835F-C3F3ABA45BC4}" type="sibTrans">
      <dgm:prSet/>
      <dgm:spPr/>
      <dgm:t>
        <a:bodyPr/>
        <a:lstStyle/>
        <a:p>
          <a:endParaRPr lang="zh-CN" altLang="en-US"/>
        </a:p>
      </dgm:t>
    </dgm:pt>
    <dgm:pt modelId="{6AB7716C-5495-4FAA-B319-AA5A03875097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常常用到机器学习、深度学习等算法</a:t>
          </a:r>
          <a:endParaRPr lang="zh-CN" altLang="en-US" dirty="0"/>
        </a:p>
      </dgm:t>
    </dgm:pt>
    <dgm:pt modelId="{DF7E2092-4B9C-4EF3-93FE-A6819058A95B}" cxnId="{EE99F8EC-CE91-48E7-B668-263F2B04AE73}" type="parTrans">
      <dgm:prSet/>
      <dgm:spPr/>
      <dgm:t>
        <a:bodyPr/>
        <a:lstStyle/>
        <a:p>
          <a:endParaRPr lang="zh-CN" altLang="en-US"/>
        </a:p>
      </dgm:t>
    </dgm:pt>
    <dgm:pt modelId="{ECDD96FC-15F9-4D4D-A93E-C3DEBE437CBD}" cxnId="{EE99F8EC-CE91-48E7-B668-263F2B04AE73}" type="sibTrans">
      <dgm:prSet/>
      <dgm:spPr/>
      <dgm:t>
        <a:bodyPr/>
        <a:lstStyle/>
        <a:p>
          <a:endParaRPr lang="zh-CN" altLang="en-US"/>
        </a:p>
      </dgm:t>
    </dgm:pt>
    <dgm:pt modelId="{998B2D01-3903-4317-AE2E-90186C77EBD1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结果交流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33A121-D303-4E71-83DC-5DD13DB7E62A}" cxnId="{4DFAE4F0-EB33-4173-BEFD-3D029C0D8028}" type="parTrans">
      <dgm:prSet/>
      <dgm:spPr/>
      <dgm:t>
        <a:bodyPr/>
        <a:lstStyle/>
        <a:p>
          <a:endParaRPr lang="zh-CN" altLang="en-US"/>
        </a:p>
      </dgm:t>
    </dgm:pt>
    <dgm:pt modelId="{5472510A-071B-4E9C-9BC8-E00E80EAEBF3}" cxnId="{4DFAE4F0-EB33-4173-BEFD-3D029C0D8028}" type="sibTrans">
      <dgm:prSet/>
      <dgm:spPr/>
      <dgm:t>
        <a:bodyPr/>
        <a:lstStyle/>
        <a:p>
          <a:endParaRPr lang="zh-CN" altLang="en-US"/>
        </a:p>
      </dgm:t>
    </dgm:pt>
    <dgm:pt modelId="{B3C73BF2-F4DE-4130-8358-8ED5B0A1E2CA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使用报告、图表等形式展现出来，与他人交流</a:t>
          </a:r>
          <a:endParaRPr lang="zh-CN" altLang="en-US" dirty="0"/>
        </a:p>
      </dgm:t>
    </dgm:pt>
    <dgm:pt modelId="{BC450AA5-4BED-40D3-92B8-85A9CDA30EB3}" cxnId="{B26067BE-72AC-4272-9372-F048FA4F9EDE}" type="parTrans">
      <dgm:prSet/>
      <dgm:spPr/>
      <dgm:t>
        <a:bodyPr/>
        <a:lstStyle/>
        <a:p>
          <a:endParaRPr lang="zh-CN" altLang="en-US"/>
        </a:p>
      </dgm:t>
    </dgm:pt>
    <dgm:pt modelId="{88F02889-6C4C-4964-87B9-7236498B0292}" cxnId="{B26067BE-72AC-4272-9372-F048FA4F9EDE}" type="sibTrans">
      <dgm:prSet/>
      <dgm:spPr/>
      <dgm:t>
        <a:bodyPr/>
        <a:lstStyle/>
        <a:p>
          <a:endParaRPr lang="zh-CN" altLang="en-US"/>
        </a:p>
      </dgm:t>
    </dgm:pt>
    <dgm:pt modelId="{CE73515F-1B8B-4E39-9FFC-F8BC837F3AB0}" type="pres">
      <dgm:prSet presAssocID="{510A0C58-14D1-42CC-851D-25913EF1B7C9}" presName="Name0" presStyleCnt="0">
        <dgm:presLayoutVars>
          <dgm:dir/>
          <dgm:animLvl val="lvl"/>
          <dgm:resizeHandles val="exact"/>
        </dgm:presLayoutVars>
      </dgm:prSet>
      <dgm:spPr/>
    </dgm:pt>
    <dgm:pt modelId="{33183308-F4DA-40BE-9C6D-8086BDA647F1}" type="pres">
      <dgm:prSet presAssocID="{510A0C58-14D1-42CC-851D-25913EF1B7C9}" presName="tSp" presStyleCnt="0"/>
      <dgm:spPr/>
    </dgm:pt>
    <dgm:pt modelId="{F36EABD4-4F78-42DD-A4D7-8937BADC265F}" type="pres">
      <dgm:prSet presAssocID="{510A0C58-14D1-42CC-851D-25913EF1B7C9}" presName="bSp" presStyleCnt="0"/>
      <dgm:spPr/>
    </dgm:pt>
    <dgm:pt modelId="{4F4ED432-450E-49D0-8BE4-723C373CB994}" type="pres">
      <dgm:prSet presAssocID="{510A0C58-14D1-42CC-851D-25913EF1B7C9}" presName="process" presStyleCnt="0"/>
      <dgm:spPr/>
    </dgm:pt>
    <dgm:pt modelId="{4ED14C20-F65F-4E9F-B78C-B63791945E2B}" type="pres">
      <dgm:prSet presAssocID="{A4346BDA-FF07-4090-8AF6-74AD7349D959}" presName="composite1" presStyleCnt="0"/>
      <dgm:spPr/>
    </dgm:pt>
    <dgm:pt modelId="{D716F755-B89B-42B3-8E3E-45693E0247EF}" type="pres">
      <dgm:prSet presAssocID="{A4346BDA-FF07-4090-8AF6-74AD7349D959}" presName="dummyNode1" presStyleLbl="node1" presStyleIdx="0" presStyleCnt="6"/>
      <dgm:spPr/>
    </dgm:pt>
    <dgm:pt modelId="{106AE1E9-9BB1-44D9-BC17-1BB903770C00}" type="pres">
      <dgm:prSet presAssocID="{A4346BDA-FF07-4090-8AF6-74AD7349D959}" presName="childNode1" presStyleLbl="bgAcc1" presStyleIdx="0" presStyleCnt="6">
        <dgm:presLayoutVars>
          <dgm:bulletEnabled val="1"/>
        </dgm:presLayoutVars>
      </dgm:prSet>
      <dgm:spPr/>
    </dgm:pt>
    <dgm:pt modelId="{0568E293-E2E1-428F-88F9-0C1601DA027D}" type="pres">
      <dgm:prSet presAssocID="{A4346BDA-FF07-4090-8AF6-74AD7349D959}" presName="childNode1tx" presStyleLbl="bgAcc1" presStyleIdx="0" presStyleCnt="6">
        <dgm:presLayoutVars>
          <dgm:bulletEnabled val="1"/>
        </dgm:presLayoutVars>
      </dgm:prSet>
      <dgm:spPr/>
    </dgm:pt>
    <dgm:pt modelId="{030EB409-928D-491C-A9EF-1CFA1EB33FFC}" type="pres">
      <dgm:prSet presAssocID="{A4346BDA-FF07-4090-8AF6-74AD7349D959}" presName="parentNode1" presStyleLbl="node1" presStyleIdx="0" presStyleCnt="6" custScaleX="110663">
        <dgm:presLayoutVars>
          <dgm:chMax val="1"/>
          <dgm:bulletEnabled val="1"/>
        </dgm:presLayoutVars>
      </dgm:prSet>
      <dgm:spPr/>
    </dgm:pt>
    <dgm:pt modelId="{E7C79A4A-CADB-42AB-ACEC-CD1E3FDFA1D1}" type="pres">
      <dgm:prSet presAssocID="{A4346BDA-FF07-4090-8AF6-74AD7349D959}" presName="connSite1" presStyleCnt="0"/>
      <dgm:spPr/>
    </dgm:pt>
    <dgm:pt modelId="{436703D2-1B85-46BF-9368-634B50F78129}" type="pres">
      <dgm:prSet presAssocID="{13016D67-8728-4952-ACE8-380EB85918FA}" presName="Name9" presStyleLbl="sibTrans2D1" presStyleIdx="0" presStyleCnt="5"/>
      <dgm:spPr/>
    </dgm:pt>
    <dgm:pt modelId="{D8A877D1-86FD-4E0A-A773-9337CCC5A931}" type="pres">
      <dgm:prSet presAssocID="{52EE56D0-55EB-49B8-B4BB-7C4FE4EF0B90}" presName="composite2" presStyleCnt="0"/>
      <dgm:spPr/>
    </dgm:pt>
    <dgm:pt modelId="{89436AC8-F340-4CAA-A512-D382010724B8}" type="pres">
      <dgm:prSet presAssocID="{52EE56D0-55EB-49B8-B4BB-7C4FE4EF0B90}" presName="dummyNode2" presStyleLbl="node1" presStyleIdx="0" presStyleCnt="6"/>
      <dgm:spPr/>
    </dgm:pt>
    <dgm:pt modelId="{1E701958-905E-4851-8F5F-475FE1257253}" type="pres">
      <dgm:prSet presAssocID="{52EE56D0-55EB-49B8-B4BB-7C4FE4EF0B90}" presName="childNode2" presStyleLbl="bgAcc1" presStyleIdx="1" presStyleCnt="6">
        <dgm:presLayoutVars>
          <dgm:bulletEnabled val="1"/>
        </dgm:presLayoutVars>
      </dgm:prSet>
      <dgm:spPr/>
    </dgm:pt>
    <dgm:pt modelId="{FB2C6BA9-B9F5-4FCD-BD54-852B7FF1CE50}" type="pres">
      <dgm:prSet presAssocID="{52EE56D0-55EB-49B8-B4BB-7C4FE4EF0B90}" presName="childNode2tx" presStyleLbl="bgAcc1" presStyleIdx="1" presStyleCnt="6">
        <dgm:presLayoutVars>
          <dgm:bulletEnabled val="1"/>
        </dgm:presLayoutVars>
      </dgm:prSet>
      <dgm:spPr/>
    </dgm:pt>
    <dgm:pt modelId="{5C0AD159-8D9B-447D-8425-07FC21974B9E}" type="pres">
      <dgm:prSet presAssocID="{52EE56D0-55EB-49B8-B4BB-7C4FE4EF0B90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0DF6DCA4-E43C-404A-BD7B-A6E32757A0B3}" type="pres">
      <dgm:prSet presAssocID="{52EE56D0-55EB-49B8-B4BB-7C4FE4EF0B90}" presName="connSite2" presStyleCnt="0"/>
      <dgm:spPr/>
    </dgm:pt>
    <dgm:pt modelId="{063AD041-A7EE-41B1-8B95-615E84C20BEA}" type="pres">
      <dgm:prSet presAssocID="{C37370E2-4174-4DB6-9C72-0264AD9043A3}" presName="Name18" presStyleLbl="sibTrans2D1" presStyleIdx="1" presStyleCnt="5"/>
      <dgm:spPr/>
    </dgm:pt>
    <dgm:pt modelId="{8B1028AB-8F64-486F-9230-94B5437291CC}" type="pres">
      <dgm:prSet presAssocID="{CFC19EF7-2153-4259-A1BB-A5970BFAEB7D}" presName="composite1" presStyleCnt="0"/>
      <dgm:spPr/>
    </dgm:pt>
    <dgm:pt modelId="{572538EF-2DBB-4385-9883-956711A01C73}" type="pres">
      <dgm:prSet presAssocID="{CFC19EF7-2153-4259-A1BB-A5970BFAEB7D}" presName="dummyNode1" presStyleLbl="node1" presStyleIdx="1" presStyleCnt="6"/>
      <dgm:spPr/>
    </dgm:pt>
    <dgm:pt modelId="{D97C5C8B-BD75-4E04-89C7-37B24288C2F4}" type="pres">
      <dgm:prSet presAssocID="{CFC19EF7-2153-4259-A1BB-A5970BFAEB7D}" presName="childNode1" presStyleLbl="bgAcc1" presStyleIdx="2" presStyleCnt="6">
        <dgm:presLayoutVars>
          <dgm:bulletEnabled val="1"/>
        </dgm:presLayoutVars>
      </dgm:prSet>
      <dgm:spPr/>
    </dgm:pt>
    <dgm:pt modelId="{4C9579B6-216C-440C-8716-FCF9E4529880}" type="pres">
      <dgm:prSet presAssocID="{CFC19EF7-2153-4259-A1BB-A5970BFAEB7D}" presName="childNode1tx" presStyleLbl="bgAcc1" presStyleIdx="2" presStyleCnt="6">
        <dgm:presLayoutVars>
          <dgm:bulletEnabled val="1"/>
        </dgm:presLayoutVars>
      </dgm:prSet>
      <dgm:spPr/>
    </dgm:pt>
    <dgm:pt modelId="{6E532659-261F-4914-841F-C712B33C8E77}" type="pres">
      <dgm:prSet presAssocID="{CFC19EF7-2153-4259-A1BB-A5970BFAEB7D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831ED36D-D44B-4CD2-9EC1-8F2784DF213E}" type="pres">
      <dgm:prSet presAssocID="{CFC19EF7-2153-4259-A1BB-A5970BFAEB7D}" presName="connSite1" presStyleCnt="0"/>
      <dgm:spPr/>
    </dgm:pt>
    <dgm:pt modelId="{F04341DE-9790-49F8-BCCA-4339F6FEF02D}" type="pres">
      <dgm:prSet presAssocID="{7469CE08-360A-4740-B3AE-3693E8299B0E}" presName="Name9" presStyleLbl="sibTrans2D1" presStyleIdx="2" presStyleCnt="5"/>
      <dgm:spPr/>
    </dgm:pt>
    <dgm:pt modelId="{26AF72EB-32E5-495A-89AB-73FDD7EBFFF9}" type="pres">
      <dgm:prSet presAssocID="{5EFAAF76-CCEC-40FD-A441-F535B9053521}" presName="composite2" presStyleCnt="0"/>
      <dgm:spPr/>
    </dgm:pt>
    <dgm:pt modelId="{5D08A7DE-2279-4D3D-A136-A401F977C0E1}" type="pres">
      <dgm:prSet presAssocID="{5EFAAF76-CCEC-40FD-A441-F535B9053521}" presName="dummyNode2" presStyleLbl="node1" presStyleIdx="2" presStyleCnt="6"/>
      <dgm:spPr/>
    </dgm:pt>
    <dgm:pt modelId="{552E5059-142B-4051-A0ED-DA1D8780034E}" type="pres">
      <dgm:prSet presAssocID="{5EFAAF76-CCEC-40FD-A441-F535B9053521}" presName="childNode2" presStyleLbl="bgAcc1" presStyleIdx="3" presStyleCnt="6">
        <dgm:presLayoutVars>
          <dgm:bulletEnabled val="1"/>
        </dgm:presLayoutVars>
      </dgm:prSet>
      <dgm:spPr/>
    </dgm:pt>
    <dgm:pt modelId="{555C8DD3-FE01-4284-8447-41D51443A8BF}" type="pres">
      <dgm:prSet presAssocID="{5EFAAF76-CCEC-40FD-A441-F535B9053521}" presName="childNode2tx" presStyleLbl="bgAcc1" presStyleIdx="3" presStyleCnt="6">
        <dgm:presLayoutVars>
          <dgm:bulletEnabled val="1"/>
        </dgm:presLayoutVars>
      </dgm:prSet>
      <dgm:spPr/>
    </dgm:pt>
    <dgm:pt modelId="{3EBAC938-5F6D-44AB-9693-28DBC621B5B6}" type="pres">
      <dgm:prSet presAssocID="{5EFAAF76-CCEC-40FD-A441-F535B90535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4EBC8308-740A-4A4C-A3EE-AC4A913EDEB2}" type="pres">
      <dgm:prSet presAssocID="{5EFAAF76-CCEC-40FD-A441-F535B9053521}" presName="connSite2" presStyleCnt="0"/>
      <dgm:spPr/>
    </dgm:pt>
    <dgm:pt modelId="{643C7DFD-D5CA-4700-AF17-F696AC6FC544}" type="pres">
      <dgm:prSet presAssocID="{27FE8828-F00C-4CCA-B16A-AA5F43C6C7B0}" presName="Name18" presStyleLbl="sibTrans2D1" presStyleIdx="3" presStyleCnt="5"/>
      <dgm:spPr/>
    </dgm:pt>
    <dgm:pt modelId="{9BB5EC17-69CC-47D7-A05F-D04B79DDB56C}" type="pres">
      <dgm:prSet presAssocID="{6910622C-EF84-466A-8BB4-D07DBC55F8AC}" presName="composite1" presStyleCnt="0"/>
      <dgm:spPr/>
    </dgm:pt>
    <dgm:pt modelId="{4BB17F32-7798-48FA-B5F6-C0E11694A6CB}" type="pres">
      <dgm:prSet presAssocID="{6910622C-EF84-466A-8BB4-D07DBC55F8AC}" presName="dummyNode1" presStyleLbl="node1" presStyleIdx="3" presStyleCnt="6"/>
      <dgm:spPr/>
    </dgm:pt>
    <dgm:pt modelId="{8DD5124F-0DD9-4BEF-8F89-B21B37313E9C}" type="pres">
      <dgm:prSet presAssocID="{6910622C-EF84-466A-8BB4-D07DBC55F8AC}" presName="childNode1" presStyleLbl="bgAcc1" presStyleIdx="4" presStyleCnt="6">
        <dgm:presLayoutVars>
          <dgm:bulletEnabled val="1"/>
        </dgm:presLayoutVars>
      </dgm:prSet>
      <dgm:spPr/>
    </dgm:pt>
    <dgm:pt modelId="{0FAEFC35-9612-4153-AE23-E765DE95DDD6}" type="pres">
      <dgm:prSet presAssocID="{6910622C-EF84-466A-8BB4-D07DBC55F8AC}" presName="childNode1tx" presStyleLbl="bgAcc1" presStyleIdx="4" presStyleCnt="6">
        <dgm:presLayoutVars>
          <dgm:bulletEnabled val="1"/>
        </dgm:presLayoutVars>
      </dgm:prSet>
      <dgm:spPr/>
    </dgm:pt>
    <dgm:pt modelId="{5E515AC7-349B-4A92-894B-043B07B9B003}" type="pres">
      <dgm:prSet presAssocID="{6910622C-EF84-466A-8BB4-D07DBC55F8AC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0522B7D8-86FF-4CF1-87F9-0511FA29645F}" type="pres">
      <dgm:prSet presAssocID="{6910622C-EF84-466A-8BB4-D07DBC55F8AC}" presName="connSite1" presStyleCnt="0"/>
      <dgm:spPr/>
    </dgm:pt>
    <dgm:pt modelId="{D5938240-1CC9-4DE4-BDFB-454FC0108F50}" type="pres">
      <dgm:prSet presAssocID="{B557337C-72F2-44D1-AB5C-72C87F0DDC14}" presName="Name9" presStyleLbl="sibTrans2D1" presStyleIdx="4" presStyleCnt="5"/>
      <dgm:spPr/>
    </dgm:pt>
    <dgm:pt modelId="{8C2D7BB4-13E9-4732-8063-1825BB14C054}" type="pres">
      <dgm:prSet presAssocID="{998B2D01-3903-4317-AE2E-90186C77EBD1}" presName="composite2" presStyleCnt="0"/>
      <dgm:spPr/>
    </dgm:pt>
    <dgm:pt modelId="{C9901D5E-0492-4D4D-BFFC-6B8F99E11404}" type="pres">
      <dgm:prSet presAssocID="{998B2D01-3903-4317-AE2E-90186C77EBD1}" presName="dummyNode2" presStyleLbl="node1" presStyleIdx="4" presStyleCnt="6"/>
      <dgm:spPr/>
    </dgm:pt>
    <dgm:pt modelId="{5256FE6E-438C-45C7-95B3-B474E865AC0A}" type="pres">
      <dgm:prSet presAssocID="{998B2D01-3903-4317-AE2E-90186C77EBD1}" presName="childNode2" presStyleLbl="bgAcc1" presStyleIdx="5" presStyleCnt="6">
        <dgm:presLayoutVars>
          <dgm:bulletEnabled val="1"/>
        </dgm:presLayoutVars>
      </dgm:prSet>
      <dgm:spPr/>
    </dgm:pt>
    <dgm:pt modelId="{6680CB98-D243-4795-87CC-C4C27A06D0BC}" type="pres">
      <dgm:prSet presAssocID="{998B2D01-3903-4317-AE2E-90186C77EBD1}" presName="childNode2tx" presStyleLbl="bgAcc1" presStyleIdx="5" presStyleCnt="6">
        <dgm:presLayoutVars>
          <dgm:bulletEnabled val="1"/>
        </dgm:presLayoutVars>
      </dgm:prSet>
      <dgm:spPr/>
    </dgm:pt>
    <dgm:pt modelId="{20CAFC26-4E1E-4DD8-B520-AD754AE86199}" type="pres">
      <dgm:prSet presAssocID="{998B2D01-3903-4317-AE2E-90186C77EBD1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DCAB2562-B414-48A5-AB4D-121931E2901E}" type="pres">
      <dgm:prSet presAssocID="{998B2D01-3903-4317-AE2E-90186C77EBD1}" presName="connSite2" presStyleCnt="0"/>
      <dgm:spPr/>
    </dgm:pt>
  </dgm:ptLst>
  <dgm:cxnLst>
    <dgm:cxn modelId="{48D3D012-BEBD-408E-8471-E46896FF91C0}" type="presOf" srcId="{6910622C-EF84-466A-8BB4-D07DBC55F8AC}" destId="{5E515AC7-349B-4A92-894B-043B07B9B003}" srcOrd="0" destOrd="0" presId="urn:microsoft.com/office/officeart/2005/8/layout/hProcess4"/>
    <dgm:cxn modelId="{4BF5341B-7F22-48AF-9A2E-A00CB193C64D}" type="presOf" srcId="{21D40309-41AA-490B-BDA2-7CE17F7F0F57}" destId="{4C9579B6-216C-440C-8716-FCF9E4529880}" srcOrd="1" destOrd="0" presId="urn:microsoft.com/office/officeart/2005/8/layout/hProcess4"/>
    <dgm:cxn modelId="{74BE1E1C-3BFA-4851-84C9-69B5671494CD}" type="presOf" srcId="{A4346BDA-FF07-4090-8AF6-74AD7349D959}" destId="{030EB409-928D-491C-A9EF-1CFA1EB33FFC}" srcOrd="0" destOrd="0" presId="urn:microsoft.com/office/officeart/2005/8/layout/hProcess4"/>
    <dgm:cxn modelId="{BE33F71E-5C29-4629-926D-BED419076AEF}" srcId="{510A0C58-14D1-42CC-851D-25913EF1B7C9}" destId="{A4346BDA-FF07-4090-8AF6-74AD7349D959}" srcOrd="0" destOrd="0" parTransId="{C751FD32-F706-4D06-B391-99B9AA3F6880}" sibTransId="{13016D67-8728-4952-ACE8-380EB85918FA}"/>
    <dgm:cxn modelId="{A6C5572D-74A3-4EB9-8B4F-6DAF1B7C5431}" type="presOf" srcId="{7469CE08-360A-4740-B3AE-3693E8299B0E}" destId="{F04341DE-9790-49F8-BCCA-4339F6FEF02D}" srcOrd="0" destOrd="0" presId="urn:microsoft.com/office/officeart/2005/8/layout/hProcess4"/>
    <dgm:cxn modelId="{DC11DB37-9D94-4FB4-B4B3-5C8963521756}" type="presOf" srcId="{6AB7716C-5495-4FAA-B319-AA5A03875097}" destId="{0FAEFC35-9612-4153-AE23-E765DE95DDD6}" srcOrd="1" destOrd="0" presId="urn:microsoft.com/office/officeart/2005/8/layout/hProcess4"/>
    <dgm:cxn modelId="{4542353B-2954-46E2-BAFB-13D2B4D6130C}" srcId="{510A0C58-14D1-42CC-851D-25913EF1B7C9}" destId="{5EFAAF76-CCEC-40FD-A441-F535B9053521}" srcOrd="3" destOrd="0" parTransId="{C395B2B1-A648-4EB5-9C40-6167DE3C2086}" sibTransId="{27FE8828-F00C-4CCA-B16A-AA5F43C6C7B0}"/>
    <dgm:cxn modelId="{DB3E7B42-EC4A-439A-8E43-9E3BABBD563D}" srcId="{52EE56D0-55EB-49B8-B4BB-7C4FE4EF0B90}" destId="{AD461F64-17BB-43D6-A4E8-FCCB02BF429D}" srcOrd="0" destOrd="0" parTransId="{9D65D939-A006-4370-9E0F-C9CDC52B7908}" sibTransId="{F3FD382A-A357-4049-80BB-F15A27B5A6CA}"/>
    <dgm:cxn modelId="{CB2F4767-2FAB-49D2-B7F1-F43308989FDE}" type="presOf" srcId="{B3C73BF2-F4DE-4130-8358-8ED5B0A1E2CA}" destId="{6680CB98-D243-4795-87CC-C4C27A06D0BC}" srcOrd="1" destOrd="0" presId="urn:microsoft.com/office/officeart/2005/8/layout/hProcess4"/>
    <dgm:cxn modelId="{F63D1374-4C32-4E0C-A2E9-05CC474CDF2B}" type="presOf" srcId="{F5349B38-A768-44B5-BD7F-238AC8D7F280}" destId="{0568E293-E2E1-428F-88F9-0C1601DA027D}" srcOrd="1" destOrd="0" presId="urn:microsoft.com/office/officeart/2005/8/layout/hProcess4"/>
    <dgm:cxn modelId="{329E6475-4ABD-4CE1-81C9-7414AFC5D9AB}" srcId="{510A0C58-14D1-42CC-851D-25913EF1B7C9}" destId="{CFC19EF7-2153-4259-A1BB-A5970BFAEB7D}" srcOrd="2" destOrd="0" parTransId="{CDA0625E-2A5B-47BD-918A-D3F77F45ECBB}" sibTransId="{7469CE08-360A-4740-B3AE-3693E8299B0E}"/>
    <dgm:cxn modelId="{D26B027A-C1CC-4B20-BBD1-E2D5A55A97C5}" type="presOf" srcId="{6AB7716C-5495-4FAA-B319-AA5A03875097}" destId="{8DD5124F-0DD9-4BEF-8F89-B21B37313E9C}" srcOrd="0" destOrd="0" presId="urn:microsoft.com/office/officeart/2005/8/layout/hProcess4"/>
    <dgm:cxn modelId="{9726EC7C-1644-42E3-8652-4D8319783491}" srcId="{510A0C58-14D1-42CC-851D-25913EF1B7C9}" destId="{52EE56D0-55EB-49B8-B4BB-7C4FE4EF0B90}" srcOrd="1" destOrd="0" parTransId="{20DD2848-1BF3-4D73-A696-21DEC3213DDD}" sibTransId="{C37370E2-4174-4DB6-9C72-0264AD9043A3}"/>
    <dgm:cxn modelId="{2EDB7E82-D0EE-4FD7-AB0A-17B46CF52378}" type="presOf" srcId="{13016D67-8728-4952-ACE8-380EB85918FA}" destId="{436703D2-1B85-46BF-9368-634B50F78129}" srcOrd="0" destOrd="0" presId="urn:microsoft.com/office/officeart/2005/8/layout/hProcess4"/>
    <dgm:cxn modelId="{761CAD94-62E4-44B4-AFD5-DC4791A63A44}" type="presOf" srcId="{510A0C58-14D1-42CC-851D-25913EF1B7C9}" destId="{CE73515F-1B8B-4E39-9FFC-F8BC837F3AB0}" srcOrd="0" destOrd="0" presId="urn:microsoft.com/office/officeart/2005/8/layout/hProcess4"/>
    <dgm:cxn modelId="{E4214695-0922-4AC4-BEFF-9FC82A989080}" type="presOf" srcId="{21D40309-41AA-490B-BDA2-7CE17F7F0F57}" destId="{D97C5C8B-BD75-4E04-89C7-37B24288C2F4}" srcOrd="0" destOrd="0" presId="urn:microsoft.com/office/officeart/2005/8/layout/hProcess4"/>
    <dgm:cxn modelId="{1AD21C99-222E-4426-918B-9B2CAFA4094D}" type="presOf" srcId="{CFC19EF7-2153-4259-A1BB-A5970BFAEB7D}" destId="{6E532659-261F-4914-841F-C712B33C8E77}" srcOrd="0" destOrd="0" presId="urn:microsoft.com/office/officeart/2005/8/layout/hProcess4"/>
    <dgm:cxn modelId="{3744CA9E-EE78-4B7A-A442-0729B6CABC12}" type="presOf" srcId="{52EE56D0-55EB-49B8-B4BB-7C4FE4EF0B90}" destId="{5C0AD159-8D9B-447D-8425-07FC21974B9E}" srcOrd="0" destOrd="0" presId="urn:microsoft.com/office/officeart/2005/8/layout/hProcess4"/>
    <dgm:cxn modelId="{7FD6A1AF-BA83-4376-9739-42CAB9099E0E}" srcId="{5EFAAF76-CCEC-40FD-A441-F535B9053521}" destId="{73DE0C9C-D20A-4A73-92BD-53B26A547913}" srcOrd="0" destOrd="0" parTransId="{ABFD8A47-0F74-494B-BF91-080F29DD338C}" sibTransId="{9479F955-3BF1-477D-8B54-01A16D165020}"/>
    <dgm:cxn modelId="{F883A7B4-A0F2-4D3A-A8BB-F172B46722EE}" type="presOf" srcId="{B3C73BF2-F4DE-4130-8358-8ED5B0A1E2CA}" destId="{5256FE6E-438C-45C7-95B3-B474E865AC0A}" srcOrd="0" destOrd="0" presId="urn:microsoft.com/office/officeart/2005/8/layout/hProcess4"/>
    <dgm:cxn modelId="{D4F73DB9-D8B0-47BD-9A21-7522229CFB8C}" srcId="{A4346BDA-FF07-4090-8AF6-74AD7349D959}" destId="{F5349B38-A768-44B5-BD7F-238AC8D7F280}" srcOrd="0" destOrd="0" parTransId="{DC16938B-B93C-4D6B-8B01-F1F79717CE72}" sibTransId="{0B693ACA-AEAE-4161-978C-F4C2EC699CEF}"/>
    <dgm:cxn modelId="{31BA34BD-CB33-4FBE-B230-2FFD228BB891}" type="presOf" srcId="{73DE0C9C-D20A-4A73-92BD-53B26A547913}" destId="{555C8DD3-FE01-4284-8447-41D51443A8BF}" srcOrd="1" destOrd="0" presId="urn:microsoft.com/office/officeart/2005/8/layout/hProcess4"/>
    <dgm:cxn modelId="{B26067BE-72AC-4272-9372-F048FA4F9EDE}" srcId="{998B2D01-3903-4317-AE2E-90186C77EBD1}" destId="{B3C73BF2-F4DE-4130-8358-8ED5B0A1E2CA}" srcOrd="0" destOrd="0" parTransId="{BC450AA5-4BED-40D3-92B8-85A9CDA30EB3}" sibTransId="{88F02889-6C4C-4964-87B9-7236498B0292}"/>
    <dgm:cxn modelId="{F3CA4FC2-D8F5-4C5C-909E-2E6355B26ED0}" type="presOf" srcId="{998B2D01-3903-4317-AE2E-90186C77EBD1}" destId="{20CAFC26-4E1E-4DD8-B520-AD754AE86199}" srcOrd="0" destOrd="0" presId="urn:microsoft.com/office/officeart/2005/8/layout/hProcess4"/>
    <dgm:cxn modelId="{D7B632C3-FF78-4534-A62C-28268B29736C}" srcId="{CFC19EF7-2153-4259-A1BB-A5970BFAEB7D}" destId="{21D40309-41AA-490B-BDA2-7CE17F7F0F57}" srcOrd="0" destOrd="0" parTransId="{F6596B37-67E8-4E1F-9472-1CB671D0395B}" sibTransId="{8CDF2D33-55D0-4E6B-972E-BBD9AD50BCD0}"/>
    <dgm:cxn modelId="{676889C3-002E-4FCF-835F-C3F3ABA45BC4}" srcId="{510A0C58-14D1-42CC-851D-25913EF1B7C9}" destId="{6910622C-EF84-466A-8BB4-D07DBC55F8AC}" srcOrd="4" destOrd="0" parTransId="{35E78F48-8B9E-4DA6-89AF-E011E1079AA6}" sibTransId="{B557337C-72F2-44D1-AB5C-72C87F0DDC14}"/>
    <dgm:cxn modelId="{00BB0DC6-7811-4202-81EA-B80ADE26C8E9}" type="presOf" srcId="{AD461F64-17BB-43D6-A4E8-FCCB02BF429D}" destId="{FB2C6BA9-B9F5-4FCD-BD54-852B7FF1CE50}" srcOrd="1" destOrd="0" presId="urn:microsoft.com/office/officeart/2005/8/layout/hProcess4"/>
    <dgm:cxn modelId="{3ABF19CA-0B0D-47E3-BFAF-FBE7CC3C4CB0}" type="presOf" srcId="{27FE8828-F00C-4CCA-B16A-AA5F43C6C7B0}" destId="{643C7DFD-D5CA-4700-AF17-F696AC6FC544}" srcOrd="0" destOrd="0" presId="urn:microsoft.com/office/officeart/2005/8/layout/hProcess4"/>
    <dgm:cxn modelId="{2B4CF2CD-8B44-40BF-905A-38249F2791E0}" type="presOf" srcId="{F5349B38-A768-44B5-BD7F-238AC8D7F280}" destId="{106AE1E9-9BB1-44D9-BC17-1BB903770C00}" srcOrd="0" destOrd="0" presId="urn:microsoft.com/office/officeart/2005/8/layout/hProcess4"/>
    <dgm:cxn modelId="{942DBAE0-0776-4930-ABD2-5B1729344C3C}" type="presOf" srcId="{C37370E2-4174-4DB6-9C72-0264AD9043A3}" destId="{063AD041-A7EE-41B1-8B95-615E84C20BEA}" srcOrd="0" destOrd="0" presId="urn:microsoft.com/office/officeart/2005/8/layout/hProcess4"/>
    <dgm:cxn modelId="{20F7EEE1-F9A5-4854-B07A-ED3A23EAE396}" type="presOf" srcId="{73DE0C9C-D20A-4A73-92BD-53B26A547913}" destId="{552E5059-142B-4051-A0ED-DA1D8780034E}" srcOrd="0" destOrd="0" presId="urn:microsoft.com/office/officeart/2005/8/layout/hProcess4"/>
    <dgm:cxn modelId="{866830E9-D854-45B0-8E74-40C4ED20AF94}" type="presOf" srcId="{5EFAAF76-CCEC-40FD-A441-F535B9053521}" destId="{3EBAC938-5F6D-44AB-9693-28DBC621B5B6}" srcOrd="0" destOrd="0" presId="urn:microsoft.com/office/officeart/2005/8/layout/hProcess4"/>
    <dgm:cxn modelId="{EE99F8EC-CE91-48E7-B668-263F2B04AE73}" srcId="{6910622C-EF84-466A-8BB4-D07DBC55F8AC}" destId="{6AB7716C-5495-4FAA-B319-AA5A03875097}" srcOrd="0" destOrd="0" parTransId="{DF7E2092-4B9C-4EF3-93FE-A6819058A95B}" sibTransId="{ECDD96FC-15F9-4D4D-A93E-C3DEBE437CBD}"/>
    <dgm:cxn modelId="{4DFAE4F0-EB33-4173-BEFD-3D029C0D8028}" srcId="{510A0C58-14D1-42CC-851D-25913EF1B7C9}" destId="{998B2D01-3903-4317-AE2E-90186C77EBD1}" srcOrd="5" destOrd="0" parTransId="{2E33A121-D303-4E71-83DC-5DD13DB7E62A}" sibTransId="{5472510A-071B-4E9C-9BC8-E00E80EAEBF3}"/>
    <dgm:cxn modelId="{288D79F5-C9E1-40EE-BFD3-E40A77268C64}" type="presOf" srcId="{AD461F64-17BB-43D6-A4E8-FCCB02BF429D}" destId="{1E701958-905E-4851-8F5F-475FE1257253}" srcOrd="0" destOrd="0" presId="urn:microsoft.com/office/officeart/2005/8/layout/hProcess4"/>
    <dgm:cxn modelId="{1CA8BBFF-3F6B-41B4-B9B6-8E7E12D5D271}" type="presOf" srcId="{B557337C-72F2-44D1-AB5C-72C87F0DDC14}" destId="{D5938240-1CC9-4DE4-BDFB-454FC0108F50}" srcOrd="0" destOrd="0" presId="urn:microsoft.com/office/officeart/2005/8/layout/hProcess4"/>
    <dgm:cxn modelId="{C917ED24-6774-4FFD-B5FC-177F762E782F}" type="presParOf" srcId="{CE73515F-1B8B-4E39-9FFC-F8BC837F3AB0}" destId="{33183308-F4DA-40BE-9C6D-8086BDA647F1}" srcOrd="0" destOrd="0" presId="urn:microsoft.com/office/officeart/2005/8/layout/hProcess4"/>
    <dgm:cxn modelId="{267F5FCE-7677-4C6D-BAE3-D9EE36A9FD87}" type="presParOf" srcId="{CE73515F-1B8B-4E39-9FFC-F8BC837F3AB0}" destId="{F36EABD4-4F78-42DD-A4D7-8937BADC265F}" srcOrd="1" destOrd="0" presId="urn:microsoft.com/office/officeart/2005/8/layout/hProcess4"/>
    <dgm:cxn modelId="{AE0FF774-5674-4461-94E9-882B75DF3B20}" type="presParOf" srcId="{CE73515F-1B8B-4E39-9FFC-F8BC837F3AB0}" destId="{4F4ED432-450E-49D0-8BE4-723C373CB994}" srcOrd="2" destOrd="0" presId="urn:microsoft.com/office/officeart/2005/8/layout/hProcess4"/>
    <dgm:cxn modelId="{4F0D3A1C-E06A-4E07-9F03-BF9CD5DFE5C3}" type="presParOf" srcId="{4F4ED432-450E-49D0-8BE4-723C373CB994}" destId="{4ED14C20-F65F-4E9F-B78C-B63791945E2B}" srcOrd="0" destOrd="0" presId="urn:microsoft.com/office/officeart/2005/8/layout/hProcess4"/>
    <dgm:cxn modelId="{2239A95C-C1D4-4953-8C92-B1AB054D8C45}" type="presParOf" srcId="{4ED14C20-F65F-4E9F-B78C-B63791945E2B}" destId="{D716F755-B89B-42B3-8E3E-45693E0247EF}" srcOrd="0" destOrd="0" presId="urn:microsoft.com/office/officeart/2005/8/layout/hProcess4"/>
    <dgm:cxn modelId="{14FB77EA-745D-454F-ACB5-0480BD4C7FCA}" type="presParOf" srcId="{4ED14C20-F65F-4E9F-B78C-B63791945E2B}" destId="{106AE1E9-9BB1-44D9-BC17-1BB903770C00}" srcOrd="1" destOrd="0" presId="urn:microsoft.com/office/officeart/2005/8/layout/hProcess4"/>
    <dgm:cxn modelId="{54B4EE69-6F27-45F0-B670-A2D704C8EF9A}" type="presParOf" srcId="{4ED14C20-F65F-4E9F-B78C-B63791945E2B}" destId="{0568E293-E2E1-428F-88F9-0C1601DA027D}" srcOrd="2" destOrd="0" presId="urn:microsoft.com/office/officeart/2005/8/layout/hProcess4"/>
    <dgm:cxn modelId="{F69A9311-02D2-4302-BAB8-778EC1E13C6B}" type="presParOf" srcId="{4ED14C20-F65F-4E9F-B78C-B63791945E2B}" destId="{030EB409-928D-491C-A9EF-1CFA1EB33FFC}" srcOrd="3" destOrd="0" presId="urn:microsoft.com/office/officeart/2005/8/layout/hProcess4"/>
    <dgm:cxn modelId="{A1765FB3-09F2-4915-912D-82153633C8D9}" type="presParOf" srcId="{4ED14C20-F65F-4E9F-B78C-B63791945E2B}" destId="{E7C79A4A-CADB-42AB-ACEC-CD1E3FDFA1D1}" srcOrd="4" destOrd="0" presId="urn:microsoft.com/office/officeart/2005/8/layout/hProcess4"/>
    <dgm:cxn modelId="{DA2D4899-B94E-4085-837D-414D9FF7E176}" type="presParOf" srcId="{4F4ED432-450E-49D0-8BE4-723C373CB994}" destId="{436703D2-1B85-46BF-9368-634B50F78129}" srcOrd="1" destOrd="0" presId="urn:microsoft.com/office/officeart/2005/8/layout/hProcess4"/>
    <dgm:cxn modelId="{B5F94CBE-C8F9-490E-88FF-0AC3832E4C8E}" type="presParOf" srcId="{4F4ED432-450E-49D0-8BE4-723C373CB994}" destId="{D8A877D1-86FD-4E0A-A773-9337CCC5A931}" srcOrd="2" destOrd="0" presId="urn:microsoft.com/office/officeart/2005/8/layout/hProcess4"/>
    <dgm:cxn modelId="{393313B9-32FD-4635-9D50-6BC638C5B9FB}" type="presParOf" srcId="{D8A877D1-86FD-4E0A-A773-9337CCC5A931}" destId="{89436AC8-F340-4CAA-A512-D382010724B8}" srcOrd="0" destOrd="0" presId="urn:microsoft.com/office/officeart/2005/8/layout/hProcess4"/>
    <dgm:cxn modelId="{6DA32878-54D7-4E59-A06C-D87D5A7A73F3}" type="presParOf" srcId="{D8A877D1-86FD-4E0A-A773-9337CCC5A931}" destId="{1E701958-905E-4851-8F5F-475FE1257253}" srcOrd="1" destOrd="0" presId="urn:microsoft.com/office/officeart/2005/8/layout/hProcess4"/>
    <dgm:cxn modelId="{67631E64-6915-40D5-8C20-603DC95C4862}" type="presParOf" srcId="{D8A877D1-86FD-4E0A-A773-9337CCC5A931}" destId="{FB2C6BA9-B9F5-4FCD-BD54-852B7FF1CE50}" srcOrd="2" destOrd="0" presId="urn:microsoft.com/office/officeart/2005/8/layout/hProcess4"/>
    <dgm:cxn modelId="{B8E63B51-11A2-46C0-B5F9-A44D58684A4E}" type="presParOf" srcId="{D8A877D1-86FD-4E0A-A773-9337CCC5A931}" destId="{5C0AD159-8D9B-447D-8425-07FC21974B9E}" srcOrd="3" destOrd="0" presId="urn:microsoft.com/office/officeart/2005/8/layout/hProcess4"/>
    <dgm:cxn modelId="{36A95C7A-14D8-479C-9D08-8848A23DF54D}" type="presParOf" srcId="{D8A877D1-86FD-4E0A-A773-9337CCC5A931}" destId="{0DF6DCA4-E43C-404A-BD7B-A6E32757A0B3}" srcOrd="4" destOrd="0" presId="urn:microsoft.com/office/officeart/2005/8/layout/hProcess4"/>
    <dgm:cxn modelId="{B8034511-A00A-4E37-9A1A-5BEFED87B099}" type="presParOf" srcId="{4F4ED432-450E-49D0-8BE4-723C373CB994}" destId="{063AD041-A7EE-41B1-8B95-615E84C20BEA}" srcOrd="3" destOrd="0" presId="urn:microsoft.com/office/officeart/2005/8/layout/hProcess4"/>
    <dgm:cxn modelId="{C27659E7-8D01-4075-B913-0F0B2A8CBF7E}" type="presParOf" srcId="{4F4ED432-450E-49D0-8BE4-723C373CB994}" destId="{8B1028AB-8F64-486F-9230-94B5437291CC}" srcOrd="4" destOrd="0" presId="urn:microsoft.com/office/officeart/2005/8/layout/hProcess4"/>
    <dgm:cxn modelId="{832F2C34-2EFB-4A75-B9BD-9C493127534A}" type="presParOf" srcId="{8B1028AB-8F64-486F-9230-94B5437291CC}" destId="{572538EF-2DBB-4385-9883-956711A01C73}" srcOrd="0" destOrd="0" presId="urn:microsoft.com/office/officeart/2005/8/layout/hProcess4"/>
    <dgm:cxn modelId="{F586DAD4-ED86-493F-8382-AB2AD7AF3970}" type="presParOf" srcId="{8B1028AB-8F64-486F-9230-94B5437291CC}" destId="{D97C5C8B-BD75-4E04-89C7-37B24288C2F4}" srcOrd="1" destOrd="0" presId="urn:microsoft.com/office/officeart/2005/8/layout/hProcess4"/>
    <dgm:cxn modelId="{89591B6A-B825-42CC-A69C-D69AA8E5C841}" type="presParOf" srcId="{8B1028AB-8F64-486F-9230-94B5437291CC}" destId="{4C9579B6-216C-440C-8716-FCF9E4529880}" srcOrd="2" destOrd="0" presId="urn:microsoft.com/office/officeart/2005/8/layout/hProcess4"/>
    <dgm:cxn modelId="{1775DF7C-930B-4F8D-BC3F-FE1C3BC95D67}" type="presParOf" srcId="{8B1028AB-8F64-486F-9230-94B5437291CC}" destId="{6E532659-261F-4914-841F-C712B33C8E77}" srcOrd="3" destOrd="0" presId="urn:microsoft.com/office/officeart/2005/8/layout/hProcess4"/>
    <dgm:cxn modelId="{B4F11507-9299-4807-8929-02641AE88333}" type="presParOf" srcId="{8B1028AB-8F64-486F-9230-94B5437291CC}" destId="{831ED36D-D44B-4CD2-9EC1-8F2784DF213E}" srcOrd="4" destOrd="0" presId="urn:microsoft.com/office/officeart/2005/8/layout/hProcess4"/>
    <dgm:cxn modelId="{15F8BD59-CAF8-4CB4-A44D-334F23237191}" type="presParOf" srcId="{4F4ED432-450E-49D0-8BE4-723C373CB994}" destId="{F04341DE-9790-49F8-BCCA-4339F6FEF02D}" srcOrd="5" destOrd="0" presId="urn:microsoft.com/office/officeart/2005/8/layout/hProcess4"/>
    <dgm:cxn modelId="{20D905C9-7D91-41A1-8335-F5C87D0F2C43}" type="presParOf" srcId="{4F4ED432-450E-49D0-8BE4-723C373CB994}" destId="{26AF72EB-32E5-495A-89AB-73FDD7EBFFF9}" srcOrd="6" destOrd="0" presId="urn:microsoft.com/office/officeart/2005/8/layout/hProcess4"/>
    <dgm:cxn modelId="{61A3C57F-BE25-42DD-9B30-1A1AD5904E64}" type="presParOf" srcId="{26AF72EB-32E5-495A-89AB-73FDD7EBFFF9}" destId="{5D08A7DE-2279-4D3D-A136-A401F977C0E1}" srcOrd="0" destOrd="0" presId="urn:microsoft.com/office/officeart/2005/8/layout/hProcess4"/>
    <dgm:cxn modelId="{97B3C5A6-11E6-4D02-93AC-562C001C06B6}" type="presParOf" srcId="{26AF72EB-32E5-495A-89AB-73FDD7EBFFF9}" destId="{552E5059-142B-4051-A0ED-DA1D8780034E}" srcOrd="1" destOrd="0" presId="urn:microsoft.com/office/officeart/2005/8/layout/hProcess4"/>
    <dgm:cxn modelId="{1A66A232-1CD6-43B9-BDC8-D83DABC0D3F6}" type="presParOf" srcId="{26AF72EB-32E5-495A-89AB-73FDD7EBFFF9}" destId="{555C8DD3-FE01-4284-8447-41D51443A8BF}" srcOrd="2" destOrd="0" presId="urn:microsoft.com/office/officeart/2005/8/layout/hProcess4"/>
    <dgm:cxn modelId="{05FAD36A-9404-4037-86D0-EB23977252A2}" type="presParOf" srcId="{26AF72EB-32E5-495A-89AB-73FDD7EBFFF9}" destId="{3EBAC938-5F6D-44AB-9693-28DBC621B5B6}" srcOrd="3" destOrd="0" presId="urn:microsoft.com/office/officeart/2005/8/layout/hProcess4"/>
    <dgm:cxn modelId="{C1370600-0329-4D04-91A3-7FCA43D7A0FF}" type="presParOf" srcId="{26AF72EB-32E5-495A-89AB-73FDD7EBFFF9}" destId="{4EBC8308-740A-4A4C-A3EE-AC4A913EDEB2}" srcOrd="4" destOrd="0" presId="urn:microsoft.com/office/officeart/2005/8/layout/hProcess4"/>
    <dgm:cxn modelId="{57D2A9A5-8DDB-4A7E-BEE3-AA34D3DC050D}" type="presParOf" srcId="{4F4ED432-450E-49D0-8BE4-723C373CB994}" destId="{643C7DFD-D5CA-4700-AF17-F696AC6FC544}" srcOrd="7" destOrd="0" presId="urn:microsoft.com/office/officeart/2005/8/layout/hProcess4"/>
    <dgm:cxn modelId="{062850E1-880E-4588-8743-52319039D654}" type="presParOf" srcId="{4F4ED432-450E-49D0-8BE4-723C373CB994}" destId="{9BB5EC17-69CC-47D7-A05F-D04B79DDB56C}" srcOrd="8" destOrd="0" presId="urn:microsoft.com/office/officeart/2005/8/layout/hProcess4"/>
    <dgm:cxn modelId="{EA89CBEE-95B0-4C65-B85C-E9B2639F927E}" type="presParOf" srcId="{9BB5EC17-69CC-47D7-A05F-D04B79DDB56C}" destId="{4BB17F32-7798-48FA-B5F6-C0E11694A6CB}" srcOrd="0" destOrd="0" presId="urn:microsoft.com/office/officeart/2005/8/layout/hProcess4"/>
    <dgm:cxn modelId="{FFBD5B60-DE15-496A-8375-C3BFAAEE23E9}" type="presParOf" srcId="{9BB5EC17-69CC-47D7-A05F-D04B79DDB56C}" destId="{8DD5124F-0DD9-4BEF-8F89-B21B37313E9C}" srcOrd="1" destOrd="0" presId="urn:microsoft.com/office/officeart/2005/8/layout/hProcess4"/>
    <dgm:cxn modelId="{66ED2250-0D6A-4EBF-AC5E-0CEAFF1DC660}" type="presParOf" srcId="{9BB5EC17-69CC-47D7-A05F-D04B79DDB56C}" destId="{0FAEFC35-9612-4153-AE23-E765DE95DDD6}" srcOrd="2" destOrd="0" presId="urn:microsoft.com/office/officeart/2005/8/layout/hProcess4"/>
    <dgm:cxn modelId="{50185959-F80A-4DF3-9F48-E729E6B242A2}" type="presParOf" srcId="{9BB5EC17-69CC-47D7-A05F-D04B79DDB56C}" destId="{5E515AC7-349B-4A92-894B-043B07B9B003}" srcOrd="3" destOrd="0" presId="urn:microsoft.com/office/officeart/2005/8/layout/hProcess4"/>
    <dgm:cxn modelId="{09721A8B-0823-4D21-9137-87D9EC43FBF5}" type="presParOf" srcId="{9BB5EC17-69CC-47D7-A05F-D04B79DDB56C}" destId="{0522B7D8-86FF-4CF1-87F9-0511FA29645F}" srcOrd="4" destOrd="0" presId="urn:microsoft.com/office/officeart/2005/8/layout/hProcess4"/>
    <dgm:cxn modelId="{D3720608-D88C-496A-A2D4-9004CF7078E5}" type="presParOf" srcId="{4F4ED432-450E-49D0-8BE4-723C373CB994}" destId="{D5938240-1CC9-4DE4-BDFB-454FC0108F50}" srcOrd="9" destOrd="0" presId="urn:microsoft.com/office/officeart/2005/8/layout/hProcess4"/>
    <dgm:cxn modelId="{A1076CDC-141A-4620-9C4E-73E9B9FA5550}" type="presParOf" srcId="{4F4ED432-450E-49D0-8BE4-723C373CB994}" destId="{8C2D7BB4-13E9-4732-8063-1825BB14C054}" srcOrd="10" destOrd="0" presId="urn:microsoft.com/office/officeart/2005/8/layout/hProcess4"/>
    <dgm:cxn modelId="{DFF47234-8340-4540-91B1-294BB4B5FBCE}" type="presParOf" srcId="{8C2D7BB4-13E9-4732-8063-1825BB14C054}" destId="{C9901D5E-0492-4D4D-BFFC-6B8F99E11404}" srcOrd="0" destOrd="0" presId="urn:microsoft.com/office/officeart/2005/8/layout/hProcess4"/>
    <dgm:cxn modelId="{008194EB-A91B-4CB0-A39C-876ECD82D250}" type="presParOf" srcId="{8C2D7BB4-13E9-4732-8063-1825BB14C054}" destId="{5256FE6E-438C-45C7-95B3-B474E865AC0A}" srcOrd="1" destOrd="0" presId="urn:microsoft.com/office/officeart/2005/8/layout/hProcess4"/>
    <dgm:cxn modelId="{D60908E2-9754-40C9-A134-EF4B4D28B014}" type="presParOf" srcId="{8C2D7BB4-13E9-4732-8063-1825BB14C054}" destId="{6680CB98-D243-4795-87CC-C4C27A06D0BC}" srcOrd="2" destOrd="0" presId="urn:microsoft.com/office/officeart/2005/8/layout/hProcess4"/>
    <dgm:cxn modelId="{504A5077-F59A-481A-9466-ABA547AC0F71}" type="presParOf" srcId="{8C2D7BB4-13E9-4732-8063-1825BB14C054}" destId="{20CAFC26-4E1E-4DD8-B520-AD754AE86199}" srcOrd="3" destOrd="0" presId="urn:microsoft.com/office/officeart/2005/8/layout/hProcess4"/>
    <dgm:cxn modelId="{F3FBF9B3-8685-4D94-9E5A-4371D042E2AA}" type="presParOf" srcId="{8C2D7BB4-13E9-4732-8063-1825BB14C054}" destId="{DCAB2562-B414-48A5-AB4D-121931E2901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AE1E9-9BB1-44D9-BC17-1BB903770C00}">
      <dsp:nvSpPr>
        <dsp:cNvPr id="0" name=""/>
        <dsp:cNvSpPr/>
      </dsp:nvSpPr>
      <dsp:spPr>
        <a:xfrm>
          <a:off x="3178" y="2724584"/>
          <a:ext cx="1563911" cy="128989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明确的分析目的就像是瞄准了正确的靶心，才能使后续的动作有意义</a:t>
          </a:r>
        </a:p>
      </dsp:txBody>
      <dsp:txXfrm>
        <a:off x="32862" y="2754268"/>
        <a:ext cx="1504543" cy="954124"/>
      </dsp:txXfrm>
    </dsp:sp>
    <dsp:sp modelId="{436703D2-1B85-46BF-9368-634B50F78129}">
      <dsp:nvSpPr>
        <dsp:cNvPr id="0" name=""/>
        <dsp:cNvSpPr/>
      </dsp:nvSpPr>
      <dsp:spPr>
        <a:xfrm>
          <a:off x="886070" y="3002522"/>
          <a:ext cx="1759140" cy="1759140"/>
        </a:xfrm>
        <a:prstGeom prst="leftCircularArrow">
          <a:avLst>
            <a:gd name="adj1" fmla="val 2715"/>
            <a:gd name="adj2" fmla="val 330662"/>
            <a:gd name="adj3" fmla="val 2106173"/>
            <a:gd name="adj4" fmla="val 9024489"/>
            <a:gd name="adj5" fmla="val 316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0EB409-928D-491C-A9EF-1CFA1EB33FFC}">
      <dsp:nvSpPr>
        <dsp:cNvPr id="0" name=""/>
        <dsp:cNvSpPr/>
      </dsp:nvSpPr>
      <dsp:spPr>
        <a:xfrm>
          <a:off x="276598" y="3738077"/>
          <a:ext cx="1538374" cy="552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确定分析目的</a:t>
          </a:r>
        </a:p>
      </dsp:txBody>
      <dsp:txXfrm>
        <a:off x="292789" y="3754268"/>
        <a:ext cx="1505992" cy="520432"/>
      </dsp:txXfrm>
    </dsp:sp>
    <dsp:sp modelId="{1E701958-905E-4851-8F5F-475FE1257253}">
      <dsp:nvSpPr>
        <dsp:cNvPr id="0" name=""/>
        <dsp:cNvSpPr/>
      </dsp:nvSpPr>
      <dsp:spPr>
        <a:xfrm>
          <a:off x="2042387" y="2724584"/>
          <a:ext cx="1563911" cy="128989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收集原始数据，数据来源可能是丰富多样的，格式也可能不尽相同</a:t>
          </a:r>
        </a:p>
      </dsp:txBody>
      <dsp:txXfrm>
        <a:off x="2072071" y="3030675"/>
        <a:ext cx="1504543" cy="954124"/>
      </dsp:txXfrm>
    </dsp:sp>
    <dsp:sp modelId="{063AD041-A7EE-41B1-8B95-615E84C20BEA}">
      <dsp:nvSpPr>
        <dsp:cNvPr id="0" name=""/>
        <dsp:cNvSpPr/>
      </dsp:nvSpPr>
      <dsp:spPr>
        <a:xfrm>
          <a:off x="2917806" y="1948402"/>
          <a:ext cx="1873740" cy="1873740"/>
        </a:xfrm>
        <a:prstGeom prst="circularArrow">
          <a:avLst>
            <a:gd name="adj1" fmla="val 2549"/>
            <a:gd name="adj2" fmla="val 309241"/>
            <a:gd name="adj3" fmla="val 19515248"/>
            <a:gd name="adj4" fmla="val 12575511"/>
            <a:gd name="adj5" fmla="val 297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0AD159-8D9B-447D-8425-07FC21974B9E}">
      <dsp:nvSpPr>
        <dsp:cNvPr id="0" name=""/>
        <dsp:cNvSpPr/>
      </dsp:nvSpPr>
      <dsp:spPr>
        <a:xfrm>
          <a:off x="2389923" y="2448177"/>
          <a:ext cx="1390143" cy="552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获取数据</a:t>
          </a:r>
        </a:p>
      </dsp:txBody>
      <dsp:txXfrm>
        <a:off x="2406114" y="2464368"/>
        <a:ext cx="1357761" cy="520432"/>
      </dsp:txXfrm>
    </dsp:sp>
    <dsp:sp modelId="{D97C5C8B-BD75-4E04-89C7-37B24288C2F4}">
      <dsp:nvSpPr>
        <dsp:cNvPr id="0" name=""/>
        <dsp:cNvSpPr/>
      </dsp:nvSpPr>
      <dsp:spPr>
        <a:xfrm>
          <a:off x="4007481" y="2724584"/>
          <a:ext cx="1563911" cy="128989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理顺杂乱的原始数据，并修正数据中的错误，这一步比较繁杂，但确是整个分析的基石</a:t>
          </a:r>
          <a:endParaRPr lang="zh-CN" altLang="en-US" sz="1100" kern="1200" dirty="0"/>
        </a:p>
      </dsp:txBody>
      <dsp:txXfrm>
        <a:off x="4037165" y="2754268"/>
        <a:ext cx="1504543" cy="954124"/>
      </dsp:txXfrm>
    </dsp:sp>
    <dsp:sp modelId="{F04341DE-9790-49F8-BCCA-4339F6FEF02D}">
      <dsp:nvSpPr>
        <dsp:cNvPr id="0" name=""/>
        <dsp:cNvSpPr/>
      </dsp:nvSpPr>
      <dsp:spPr>
        <a:xfrm>
          <a:off x="4895932" y="3066183"/>
          <a:ext cx="1673907" cy="1673907"/>
        </a:xfrm>
        <a:prstGeom prst="leftCircularArrow">
          <a:avLst>
            <a:gd name="adj1" fmla="val 2853"/>
            <a:gd name="adj2" fmla="val 348623"/>
            <a:gd name="adj3" fmla="val 2124134"/>
            <a:gd name="adj4" fmla="val 9024489"/>
            <a:gd name="adj5" fmla="val 332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532659-261F-4914-841F-C712B33C8E77}">
      <dsp:nvSpPr>
        <dsp:cNvPr id="0" name=""/>
        <dsp:cNvSpPr/>
      </dsp:nvSpPr>
      <dsp:spPr>
        <a:xfrm>
          <a:off x="4355017" y="3738077"/>
          <a:ext cx="1390143" cy="552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清洗数据</a:t>
          </a:r>
        </a:p>
      </dsp:txBody>
      <dsp:txXfrm>
        <a:off x="4371208" y="3754268"/>
        <a:ext cx="1357761" cy="520432"/>
      </dsp:txXfrm>
    </dsp:sp>
    <dsp:sp modelId="{552E5059-142B-4051-A0ED-DA1D8780034E}">
      <dsp:nvSpPr>
        <dsp:cNvPr id="0" name=""/>
        <dsp:cNvSpPr/>
      </dsp:nvSpPr>
      <dsp:spPr>
        <a:xfrm>
          <a:off x="5972575" y="2724584"/>
          <a:ext cx="1563911" cy="128989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进行探索式分析，对整个数据集有个全面的认识，以便后续选择何种分析策略</a:t>
          </a:r>
          <a:endParaRPr lang="zh-CN" altLang="en-US" sz="1100" kern="1200" dirty="0"/>
        </a:p>
      </dsp:txBody>
      <dsp:txXfrm>
        <a:off x="6002259" y="3030675"/>
        <a:ext cx="1504543" cy="954124"/>
      </dsp:txXfrm>
    </dsp:sp>
    <dsp:sp modelId="{643C7DFD-D5CA-4700-AF17-F696AC6FC544}">
      <dsp:nvSpPr>
        <dsp:cNvPr id="0" name=""/>
        <dsp:cNvSpPr/>
      </dsp:nvSpPr>
      <dsp:spPr>
        <a:xfrm>
          <a:off x="6847994" y="1948402"/>
          <a:ext cx="1873740" cy="1873740"/>
        </a:xfrm>
        <a:prstGeom prst="circularArrow">
          <a:avLst>
            <a:gd name="adj1" fmla="val 2549"/>
            <a:gd name="adj2" fmla="val 309241"/>
            <a:gd name="adj3" fmla="val 19515248"/>
            <a:gd name="adj4" fmla="val 12575511"/>
            <a:gd name="adj5" fmla="val 297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BAC938-5F6D-44AB-9693-28DBC621B5B6}">
      <dsp:nvSpPr>
        <dsp:cNvPr id="0" name=""/>
        <dsp:cNvSpPr/>
      </dsp:nvSpPr>
      <dsp:spPr>
        <a:xfrm>
          <a:off x="6320111" y="2448177"/>
          <a:ext cx="1390143" cy="552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探索数据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36302" y="2464368"/>
        <a:ext cx="1357761" cy="520432"/>
      </dsp:txXfrm>
    </dsp:sp>
    <dsp:sp modelId="{8DD5124F-0DD9-4BEF-8F89-B21B37313E9C}">
      <dsp:nvSpPr>
        <dsp:cNvPr id="0" name=""/>
        <dsp:cNvSpPr/>
      </dsp:nvSpPr>
      <dsp:spPr>
        <a:xfrm>
          <a:off x="7937669" y="2724584"/>
          <a:ext cx="1563911" cy="128989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常常用到机器学习、深度学习等算法</a:t>
          </a:r>
          <a:endParaRPr lang="zh-CN" altLang="en-US" sz="1100" kern="1200" dirty="0"/>
        </a:p>
      </dsp:txBody>
      <dsp:txXfrm>
        <a:off x="7967353" y="2754268"/>
        <a:ext cx="1504543" cy="954124"/>
      </dsp:txXfrm>
    </dsp:sp>
    <dsp:sp modelId="{D5938240-1CC9-4DE4-BDFB-454FC0108F50}">
      <dsp:nvSpPr>
        <dsp:cNvPr id="0" name=""/>
        <dsp:cNvSpPr/>
      </dsp:nvSpPr>
      <dsp:spPr>
        <a:xfrm>
          <a:off x="8826120" y="3066183"/>
          <a:ext cx="1673907" cy="1673907"/>
        </a:xfrm>
        <a:prstGeom prst="leftCircularArrow">
          <a:avLst>
            <a:gd name="adj1" fmla="val 2853"/>
            <a:gd name="adj2" fmla="val 348623"/>
            <a:gd name="adj3" fmla="val 2124134"/>
            <a:gd name="adj4" fmla="val 9024489"/>
            <a:gd name="adj5" fmla="val 332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515AC7-349B-4A92-894B-043B07B9B003}">
      <dsp:nvSpPr>
        <dsp:cNvPr id="0" name=""/>
        <dsp:cNvSpPr/>
      </dsp:nvSpPr>
      <dsp:spPr>
        <a:xfrm>
          <a:off x="8285205" y="3738077"/>
          <a:ext cx="1390143" cy="552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建模分析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1396" y="3754268"/>
        <a:ext cx="1357761" cy="520432"/>
      </dsp:txXfrm>
    </dsp:sp>
    <dsp:sp modelId="{5256FE6E-438C-45C7-95B3-B474E865AC0A}">
      <dsp:nvSpPr>
        <dsp:cNvPr id="0" name=""/>
        <dsp:cNvSpPr/>
      </dsp:nvSpPr>
      <dsp:spPr>
        <a:xfrm>
          <a:off x="9902763" y="2724584"/>
          <a:ext cx="1563911" cy="128989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使用报告、图表等形式展现出来，与他人交流</a:t>
          </a:r>
          <a:endParaRPr lang="zh-CN" altLang="en-US" sz="1100" kern="1200" dirty="0"/>
        </a:p>
      </dsp:txBody>
      <dsp:txXfrm>
        <a:off x="9932447" y="3030675"/>
        <a:ext cx="1504543" cy="954124"/>
      </dsp:txXfrm>
    </dsp:sp>
    <dsp:sp modelId="{20CAFC26-4E1E-4DD8-B520-AD754AE86199}">
      <dsp:nvSpPr>
        <dsp:cNvPr id="0" name=""/>
        <dsp:cNvSpPr/>
      </dsp:nvSpPr>
      <dsp:spPr>
        <a:xfrm>
          <a:off x="10250299" y="2448177"/>
          <a:ext cx="1390143" cy="552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结果交流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66490" y="2464368"/>
        <a:ext cx="1357761" cy="52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69EA6-235A-455E-9D74-1B9F5B61F7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3D12-22AF-4075-BB56-850F6CEDB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DE0ED-7D2F-4991-B7D4-B8411C1E1D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2906-E270-4FE4-8D35-A3D562BEE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2AB8-AF59-4CCA-8F82-EBBB766CF9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numpy.org/" TargetMode="Externa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91000"/>
                </a:srgbClr>
              </a:gs>
              <a:gs pos="52000">
                <a:schemeClr val="tx2">
                  <a:lumMod val="50000"/>
                </a:schemeClr>
              </a:gs>
              <a:gs pos="0">
                <a:schemeClr val="tx2">
                  <a:lumMod val="50000"/>
                  <a:alpha val="0"/>
                </a:schemeClr>
              </a:gs>
              <a:gs pos="69000">
                <a:srgbClr val="10253F"/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915649" y="1430053"/>
            <a:ext cx="4016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en-US" altLang="zh-CN" sz="37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-----</a:t>
            </a:r>
            <a:r>
              <a:rPr lang="en-US" altLang="zh-CN" sz="1865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Numpy&amp;Pandas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2192000" y="2747547"/>
            <a:ext cx="41757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231904" y="6858001"/>
            <a:ext cx="0" cy="36504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815413" y="2564904"/>
            <a:ext cx="47799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006227" y="1028733"/>
            <a:ext cx="0" cy="21122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047289" y="3140969"/>
            <a:ext cx="3130153" cy="3130153"/>
            <a:chOff x="857603" y="740156"/>
            <a:chExt cx="4026769" cy="402676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3" y="740156"/>
              <a:ext cx="4026769" cy="40267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8" name="文本框 17"/>
            <p:cNvSpPr txBox="1"/>
            <p:nvPr/>
          </p:nvSpPr>
          <p:spPr>
            <a:xfrm>
              <a:off x="2363623" y="2678886"/>
              <a:ext cx="2094568" cy="646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35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Life is short</a:t>
              </a:r>
              <a:r>
                <a:rPr lang="zh-CN" altLang="en-US" sz="1335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，</a:t>
              </a:r>
              <a:endParaRPr lang="en-US" altLang="zh-CN" sz="13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zh-CN" sz="1335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you need Python</a:t>
              </a:r>
              <a:endParaRPr lang="zh-CN" altLang="en-US" sz="13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12134" y="3095773"/>
              <a:ext cx="13128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98484" y="1594968"/>
            <a:ext cx="94406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数组的创建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 ;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np.ones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(shape):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np.zeros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((shape),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np.int32)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生成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int32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型的全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np.full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((shape),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生成全为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np.eye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 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生成单位矩阵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np.ones_like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按数组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的形状生成全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np.zeros_like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np.full_like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(a,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1,10,4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 根据起止数据等间距地生成数组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1,10,4, endpoint = False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endpoint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是否作为生成的元素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12134" y="3095773"/>
              <a:ext cx="13128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94876" y="1900447"/>
            <a:ext cx="9440600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常用属性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a.ndim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：维度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a.shape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：各维度的尺度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a.size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：元素的个数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a.dtype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：元素的类型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a.itemsize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：每个元素的大小，以字节为单位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12134" y="3095773"/>
              <a:ext cx="13128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64345" y="2069886"/>
            <a:ext cx="9440600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数组的维度变换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a.reshape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(shape) 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不改变当前数组，依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a.resize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(shape) 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改变当前数组，依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a.swapaxes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(ax1, ax2) 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将两个维度调换，不改变原数组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a.flatten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对数组进行降维，返回折叠后的一维数组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12134" y="3095773"/>
              <a:ext cx="13128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19058" y="2069886"/>
            <a:ext cx="94406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数组的类型变换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数据类型的转换 ：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a.astype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new_type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数组向列表的转换：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a.tolist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12134" y="3095773"/>
              <a:ext cx="13128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33141" y="1575072"/>
            <a:ext cx="9737584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数组的索引和切片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一维数组切片</a:t>
            </a:r>
            <a:endParaRPr lang="zh-CN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([9, 8, 7, 6, 5, ])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a[1:4:2] –&gt; array([8, 6])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起始编号：终止编号（不含）： 步长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endParaRPr lang="en-US" altLang="zh-CN" sz="2135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135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多维数组索引</a:t>
            </a:r>
            <a:endParaRPr lang="zh-CN" altLang="en-US" sz="2135" dirty="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(24).reshape((2, 3, 4))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a[1, 2, 3]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个维度上的编号， 各个维度的编号用逗号分隔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135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多维数组切片</a:t>
            </a:r>
            <a:endParaRPr lang="zh-CN" altLang="en-US" sz="2135" dirty="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[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：，：，：：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2 ]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缺省时，表示从第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个元素开始，到最后一个元素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12134" y="3095773"/>
              <a:ext cx="13128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94665" y="1826658"/>
            <a:ext cx="9737584" cy="484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数组的运算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np.abs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np.fabs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取各元素的绝对值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np.sqrt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计算各元素的平方根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np.square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计算各元素的平方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np.log(a) np.log10(a) np.log2(a) 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计算各元素的自然对数、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为底的对数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np.ceil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np.floor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: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计算各元素的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ceiling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floor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值（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ceiling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向上取整，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floor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向下取整）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np.exp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计算各元素的指数值（以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为底）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np.sign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计算各元素的符号值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12134" y="3095773"/>
              <a:ext cx="13128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94665" y="1826657"/>
            <a:ext cx="9737584" cy="4187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随机数函数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rand(d0, d1, …,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各元素是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）的浮点数，服从均匀分布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randn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(d0, d1, …,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：标准正态分布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randint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(low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high,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创建随机整数或整数数组，范围是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low, high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Random((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)):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各元素是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）的随机浮点数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12134" y="3095773"/>
              <a:ext cx="13128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67542" y="1826658"/>
            <a:ext cx="9864708" cy="484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的统计函数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np.sum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 axis = None) 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依给定轴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计算数组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相关元素之和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np.mean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 axis = None) 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同理，计算平均值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np.std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 axis = None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：同理，计算标准差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np.var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 axis = None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计算方差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np.min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np.max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计算数组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的最小值和最大值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np.argmin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np.argmax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: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计算数组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的最小、最大值的下标（注：是一维的下标）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np.median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: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计算数组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中元素的中位数（中值）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47714" y="3091625"/>
              <a:ext cx="11011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Pandas</a:t>
              </a:r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05287" y="2232499"/>
            <a:ext cx="9864708" cy="335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Pandas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进行数据分析的基础包，基于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构建，该工具是为了解决数据分析任务而创建的。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Pandas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纳入了大量库和一些标准的数据模型，提供了高效地操作大型数据集所需的函数和方法，能使我们快速便捷地处理数据。这也是使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成为强大而高效的数据分析环境的重要因素之一。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682267" y="3093464"/>
              <a:ext cx="13084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69579" y="1940772"/>
            <a:ext cx="9864708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我们使用如下缩写：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df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：任意的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：任意的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 Series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约定俗成的导入方式：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pandas as pd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49601" y="494533"/>
            <a:ext cx="404188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42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46266" y="1272365"/>
            <a:ext cx="33581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758160" y="2697664"/>
            <a:ext cx="1428917" cy="1416627"/>
            <a:chOff x="607398" y="2501035"/>
            <a:chExt cx="1470832" cy="1458181"/>
          </a:xfrm>
        </p:grpSpPr>
        <p:grpSp>
          <p:nvGrpSpPr>
            <p:cNvPr id="84" name="组合 83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87" name="椭圆 86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86" name="椭圆 85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77303" y="3089346"/>
              <a:ext cx="1400927" cy="30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数据分析流程</a:t>
              </a:r>
              <a:endParaRPr lang="zh-CN" altLang="en-US" sz="133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V="1">
            <a:off x="1991266" y="2433750"/>
            <a:ext cx="1181201" cy="491802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64" idx="2"/>
          </p:cNvCxnSpPr>
          <p:nvPr/>
        </p:nvCxnSpPr>
        <p:spPr>
          <a:xfrm flipH="1" flipV="1">
            <a:off x="4559253" y="2210135"/>
            <a:ext cx="796177" cy="573564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endCxn id="61" idx="3"/>
          </p:cNvCxnSpPr>
          <p:nvPr/>
        </p:nvCxnSpPr>
        <p:spPr>
          <a:xfrm flipH="1">
            <a:off x="6784347" y="2402396"/>
            <a:ext cx="779332" cy="393262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8980302" y="2433747"/>
            <a:ext cx="800625" cy="495495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108788" y="1533907"/>
            <a:ext cx="1428917" cy="1416627"/>
            <a:chOff x="607398" y="2501035"/>
            <a:chExt cx="1470832" cy="1458181"/>
          </a:xfrm>
        </p:grpSpPr>
        <p:grpSp>
          <p:nvGrpSpPr>
            <p:cNvPr id="51" name="组合 50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77303" y="3089346"/>
              <a:ext cx="1400927" cy="30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35" b="1" spc="67" dirty="0" err="1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Numpy</a:t>
              </a:r>
              <a:r>
                <a:rPr lang="zh-CN" altLang="en-US" sz="133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133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355430" y="2075385"/>
            <a:ext cx="1428918" cy="1416627"/>
            <a:chOff x="607398" y="2501035"/>
            <a:chExt cx="1470833" cy="1458181"/>
          </a:xfrm>
        </p:grpSpPr>
        <p:grpSp>
          <p:nvGrpSpPr>
            <p:cNvPr id="60" name="组合 59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64" name="椭圆 63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63" name="椭圆 62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77304" y="3089346"/>
              <a:ext cx="1400927" cy="30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35" b="1" spc="67" dirty="0" err="1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Numpy</a:t>
              </a:r>
              <a:r>
                <a:rPr lang="zh-CN" altLang="en-US" sz="133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</a:t>
              </a:r>
              <a:endParaRPr lang="zh-CN" altLang="en-US" sz="133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563675" y="1533907"/>
            <a:ext cx="1416627" cy="1416627"/>
            <a:chOff x="607398" y="2501035"/>
            <a:chExt cx="1458181" cy="1458181"/>
          </a:xfrm>
        </p:grpSpPr>
        <p:grpSp>
          <p:nvGrpSpPr>
            <p:cNvPr id="68" name="组合 67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71" name="椭圆 70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834378" y="3057074"/>
              <a:ext cx="1081758" cy="30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35" b="1" spc="67" dirty="0" err="1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Ndarray</a:t>
              </a:r>
              <a:endParaRPr lang="zh-CN" altLang="en-US" sz="133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9828656" y="2105452"/>
            <a:ext cx="1547931" cy="1416627"/>
            <a:chOff x="607398" y="2501035"/>
            <a:chExt cx="1593336" cy="1458181"/>
          </a:xfrm>
        </p:grpSpPr>
        <p:grpSp>
          <p:nvGrpSpPr>
            <p:cNvPr id="76" name="组合 75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79" name="椭圆 78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649834" y="3057785"/>
              <a:ext cx="1550900" cy="285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zh-CN" altLang="en-US" sz="12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3148494" y="3824747"/>
            <a:ext cx="1428917" cy="1416627"/>
            <a:chOff x="607398" y="2501035"/>
            <a:chExt cx="1470832" cy="1458181"/>
          </a:xfrm>
        </p:grpSpPr>
        <p:grpSp>
          <p:nvGrpSpPr>
            <p:cNvPr id="118" name="组合 117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123" name="椭圆 122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122" name="椭圆 121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119" name="文本框 118"/>
            <p:cNvSpPr txBox="1"/>
            <p:nvPr/>
          </p:nvSpPr>
          <p:spPr>
            <a:xfrm>
              <a:off x="677303" y="3089346"/>
              <a:ext cx="1400927" cy="30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3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Pandas</a:t>
              </a:r>
              <a:r>
                <a:rPr lang="zh-CN" altLang="en-US" sz="133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133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7" name="直接连接符 126"/>
          <p:cNvCxnSpPr>
            <a:stCxn id="143" idx="3"/>
          </p:cNvCxnSpPr>
          <p:nvPr/>
        </p:nvCxnSpPr>
        <p:spPr>
          <a:xfrm flipH="1">
            <a:off x="6947587" y="5026542"/>
            <a:ext cx="1027341" cy="644644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5534284" y="5052113"/>
            <a:ext cx="1416627" cy="1416627"/>
            <a:chOff x="607398" y="2501035"/>
            <a:chExt cx="1458181" cy="145818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136" name="椭圆 135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135" name="椭圆 134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757589" y="2951471"/>
              <a:ext cx="1257568" cy="517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3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Pandas</a:t>
              </a:r>
              <a:r>
                <a:rPr lang="zh-CN" altLang="en-US" sz="133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中的数据结构</a:t>
              </a:r>
              <a:endParaRPr lang="zh-CN" altLang="en-US" sz="133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7767468" y="3817375"/>
            <a:ext cx="1449623" cy="1416627"/>
            <a:chOff x="607398" y="2501035"/>
            <a:chExt cx="1492147" cy="1458181"/>
          </a:xfrm>
        </p:grpSpPr>
        <p:grpSp>
          <p:nvGrpSpPr>
            <p:cNvPr id="139" name="组合 138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141" name="组合 140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142" name="椭圆 141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140" name="文本框 139"/>
            <p:cNvSpPr txBox="1"/>
            <p:nvPr/>
          </p:nvSpPr>
          <p:spPr>
            <a:xfrm>
              <a:off x="643477" y="3078301"/>
              <a:ext cx="1456068" cy="285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zh-CN" altLang="en-US" sz="12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0" name="直接连接符 159"/>
          <p:cNvCxnSpPr>
            <a:endCxn id="136" idx="2"/>
          </p:cNvCxnSpPr>
          <p:nvPr/>
        </p:nvCxnSpPr>
        <p:spPr>
          <a:xfrm>
            <a:off x="4390668" y="5019115"/>
            <a:ext cx="1143617" cy="741312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123" idx="2"/>
          </p:cNvCxnSpPr>
          <p:nvPr/>
        </p:nvCxnSpPr>
        <p:spPr>
          <a:xfrm>
            <a:off x="2103599" y="3805796"/>
            <a:ext cx="1044895" cy="727265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78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807860" y="3087372"/>
              <a:ext cx="110110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69579" y="1533248"/>
            <a:ext cx="9864708" cy="502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一维数组，与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中的一维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类似。二者与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基本的数据结构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也很相近，其区别是：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中的元素可以是不同的数据类型，而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中则只允许存储相同的数据类型，这样可以更有效的使用内存，提高运算效率。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Time- Series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以时间为索引的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二维的表格型数据结构。很多功能与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data.frame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类似。可以将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的容器。以下的内容主要以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Panel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三维的数组，可以理解为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的容器。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1" y="310580"/>
            <a:ext cx="2098637" cy="1944241"/>
            <a:chOff x="607398" y="2501035"/>
            <a:chExt cx="1573978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674136" y="3107072"/>
              <a:ext cx="1507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69579" y="1533248"/>
            <a:ext cx="9864708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pd.read_csv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(filename)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文件导入数据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pd.read_table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(filename)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：从限定分隔符的文本文件导入数据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pd.read_excel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(filename)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文件导入数据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(query,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connection_object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库导入数据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pd.read_json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json_string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格式的字符串导入数据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pd.read_html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：解析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、字符串或者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文件，抽取其中的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pd.read_clipboard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：从你的粘贴板获取内容，并传给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read_table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pd.DataFrame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：从字典对象导入数据，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是列名，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是数据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03993" y="1281329"/>
            <a:ext cx="12373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599723" y="1028740"/>
            <a:ext cx="1632181" cy="4592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ln w="10160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导入数据</a:t>
            </a:r>
            <a:endParaRPr lang="zh-CN" altLang="en-US" sz="2400" dirty="0">
              <a:ln w="10160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1" y="310580"/>
            <a:ext cx="2098637" cy="1944241"/>
            <a:chOff x="607398" y="2501035"/>
            <a:chExt cx="1573978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674136" y="3107072"/>
              <a:ext cx="1507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8803" y="2015915"/>
            <a:ext cx="986470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df.to_csv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(filename)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：导出数据到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df.to_excel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(filename)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：导出数据到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df.to_sql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connection_object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：导出数据到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df.to_json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(filename)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格式导出数据到文本文件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03993" y="1281329"/>
            <a:ext cx="12373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599723" y="1028740"/>
            <a:ext cx="1632181" cy="45922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导出数据</a:t>
            </a:r>
            <a:endParaRPr lang="zh-CN" altLang="en-US" sz="2400" b="1" dirty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1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09871" y="3084904"/>
              <a:ext cx="1252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8803" y="2015916"/>
            <a:ext cx="9864708" cy="408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pd.DataFrame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(20,5)):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列的随机数组成的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pd.Series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my_list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从可迭代对象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my_list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df.index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pd.date_range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('1900/1/30', periods=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df.shape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[0]):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增加一个日期索引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03993" y="1281329"/>
            <a:ext cx="12373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599723" y="1028740"/>
            <a:ext cx="1632181" cy="45922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zh-CN" altLang="en-US" sz="2400" b="1" dirty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1" y="310580"/>
            <a:ext cx="2098637" cy="1944241"/>
            <a:chOff x="607398" y="2501035"/>
            <a:chExt cx="1573978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674136" y="3107072"/>
              <a:ext cx="1507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8803" y="2015915"/>
            <a:ext cx="9864708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df[col]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：根据列名，并以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的形式返回列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df[[col1, col2]]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形式返回多列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s.iloc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：按位置选取数据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s.loc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index_one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：按索引选取数据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df.iloc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[0,:]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：返回第一行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df.iloc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[0,0]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：返回第一列的第一个元素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03993" y="1281329"/>
            <a:ext cx="12373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599723" y="1028740"/>
            <a:ext cx="1632181" cy="45922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数据选取</a:t>
            </a:r>
            <a:endParaRPr lang="zh-CN" altLang="en-US" sz="2400" b="1" dirty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-27384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1" y="310580"/>
            <a:ext cx="2127552" cy="1944241"/>
            <a:chOff x="607398" y="2501035"/>
            <a:chExt cx="1595664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695822" y="3102138"/>
              <a:ext cx="1507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8702" y="2015351"/>
            <a:ext cx="8523041" cy="489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factotums = ['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a','b','c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：重命名列名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pd.isnull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：检查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对象中的空值，并返回一个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pd.notnull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：检查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对象中的非空值，并返回一个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df.dropna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：删除所有包含空值的行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df.dropna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(axis=1)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：删除所有包含空值的列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df.dropna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(axis=1,thresh=n)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：删除所有小于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个非空值的列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03993" y="1281329"/>
            <a:ext cx="12373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599724" y="1028740"/>
            <a:ext cx="1944241" cy="45922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数据清理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9743" y="-29501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1" y="310580"/>
            <a:ext cx="2135468" cy="1944241"/>
            <a:chOff x="607398" y="2501035"/>
            <a:chExt cx="160160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01759" y="3102138"/>
              <a:ext cx="1507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8702" y="2015351"/>
            <a:ext cx="8523041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df.fillna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对象中所有的空值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s.astype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(float)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中的数据类型更改为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s.replace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(1,'one')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：用‘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one’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代替所有等于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s.replace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([1,3],['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one','three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'one'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'three'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df.rename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(columns=lambda x: x + 1)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：批量更改列名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df.rename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(columns={'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old_name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': 'new_ name'})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：选择性更改列名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df.set_index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column_one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：更改索引列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df.rename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(index=lambda x: x + 1)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：批量重命名索引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03993" y="1281329"/>
            <a:ext cx="12373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599722" y="1028740"/>
            <a:ext cx="1944241" cy="45922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数据清理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865" y="-29501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1" y="310580"/>
            <a:ext cx="2127552" cy="1944241"/>
            <a:chOff x="607398" y="2501035"/>
            <a:chExt cx="1595664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695822" y="3102138"/>
              <a:ext cx="1507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8702" y="2015351"/>
            <a:ext cx="8523041" cy="426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35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df[df[col] &gt; 0.5]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：选择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列的值大于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df.sort_values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(col1)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：按照列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排序数据，默认升序排列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df.sort_values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(col2, ascending=False)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：按照列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降序排列数据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df.sort_values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([col1,col2], ascending=[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True,False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：先按列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升序排列，后按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降序排列数据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df.groupby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：返回一个按列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进行分组的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df.groupby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([col1,col2])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：返回一个按多列进行分组的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df.groupby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(col1)[col2]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：返回按列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进行分组后，列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的均值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03993" y="1281329"/>
            <a:ext cx="12373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599722" y="1028740"/>
            <a:ext cx="1944241" cy="45922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数据处理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865" y="-29501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1" y="310580"/>
            <a:ext cx="2127552" cy="1944241"/>
            <a:chOff x="607398" y="2501035"/>
            <a:chExt cx="1595664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695822" y="3123482"/>
              <a:ext cx="1507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8702" y="2015352"/>
            <a:ext cx="8523041" cy="257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35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df.pivot_table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(index=col1, values=[col2,col3],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aggfunc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=max)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创建一个按列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进行分组，并计算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的最大值的数据透视表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df.groupby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(col1).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np.mean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：返回按列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分组的所有列的均值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data.apply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np.mean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中的每一列应用函数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np.mean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data.apply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np.max,axis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中的每一行应用函数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np.max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03993" y="1281329"/>
            <a:ext cx="12373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599722" y="1028740"/>
            <a:ext cx="1944241" cy="45922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数据处理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865" y="-29501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1" y="310580"/>
            <a:ext cx="2127552" cy="1944241"/>
            <a:chOff x="607398" y="2501035"/>
            <a:chExt cx="1595664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695822" y="3123482"/>
              <a:ext cx="1507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31871" y="2389964"/>
            <a:ext cx="10725652" cy="292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df1.append(df2)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中的行添加到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的尾部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([df1, df2],axis=1)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中的列添加到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的尾部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df1.join(df2,on=col1,how='inner')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的列执行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(df1,df2) :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左右对象中出现同名的列作为连接的键，且连接方式是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on=‘inner’</a:t>
            </a:r>
            <a:r>
              <a:rPr lang="en-US" altLang="zh-CN" sz="2000" dirty="0"/>
              <a:t>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03993" y="1281329"/>
            <a:ext cx="12373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599722" y="1028740"/>
            <a:ext cx="1632183" cy="45922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数据合并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07678" y="3095101"/>
              <a:ext cx="132552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数据分析流程</a:t>
              </a:r>
              <a:endParaRPr lang="zh-CN" altLang="en-US" sz="186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" name="图示 5"/>
          <p:cNvGraphicFramePr/>
          <p:nvPr/>
        </p:nvGraphicFramePr>
        <p:xfrm>
          <a:off x="272072" y="429511"/>
          <a:ext cx="11643621" cy="6739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0EB409-928D-491C-A9EF-1CFA1EB33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030EB409-928D-491C-A9EF-1CFA1EB33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30EB409-928D-491C-A9EF-1CFA1EB33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6AE1E9-9BB1-44D9-BC17-1BB903770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106AE1E9-9BB1-44D9-BC17-1BB903770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106AE1E9-9BB1-44D9-BC17-1BB903770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6703D2-1B85-46BF-9368-634B50F78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436703D2-1B85-46BF-9368-634B50F78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436703D2-1B85-46BF-9368-634B50F781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0AD159-8D9B-447D-8425-07FC21974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5C0AD159-8D9B-447D-8425-07FC21974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5C0AD159-8D9B-447D-8425-07FC21974B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701958-905E-4851-8F5F-475FE1257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1E701958-905E-4851-8F5F-475FE1257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1E701958-905E-4851-8F5F-475FE12572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3AD041-A7EE-41B1-8B95-615E84C20B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063AD041-A7EE-41B1-8B95-615E84C20B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063AD041-A7EE-41B1-8B95-615E84C20B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532659-261F-4914-841F-C712B33C8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6E532659-261F-4914-841F-C712B33C8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6E532659-261F-4914-841F-C712B33C8E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7C5C8B-BD75-4E04-89C7-37B24288C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D97C5C8B-BD75-4E04-89C7-37B24288C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D97C5C8B-BD75-4E04-89C7-37B24288C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4341DE-9790-49F8-BCCA-4339F6FEF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F04341DE-9790-49F8-BCCA-4339F6FEF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F04341DE-9790-49F8-BCCA-4339F6FEF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BAC938-5F6D-44AB-9693-28DBC621B5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dgm id="{3EBAC938-5F6D-44AB-9693-28DBC621B5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3EBAC938-5F6D-44AB-9693-28DBC621B5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52E5059-142B-4051-A0ED-DA1D8780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552E5059-142B-4051-A0ED-DA1D8780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dgm id="{552E5059-142B-4051-A0ED-DA1D878003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3C7DFD-D5CA-4700-AF17-F696AC6FC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643C7DFD-D5CA-4700-AF17-F696AC6FC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643C7DFD-D5CA-4700-AF17-F696AC6FC5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15AC7-349B-4A92-894B-043B07B9B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>
                                            <p:graphicEl>
                                              <a:dgm id="{5E515AC7-349B-4A92-894B-043B07B9B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5E515AC7-349B-4A92-894B-043B07B9B0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D5124F-0DD9-4BEF-8F89-B21B37313E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">
                                            <p:graphicEl>
                                              <a:dgm id="{8DD5124F-0DD9-4BEF-8F89-B21B37313E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8DD5124F-0DD9-4BEF-8F89-B21B37313E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938240-1CC9-4DE4-BDFB-454FC0108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">
                                            <p:graphicEl>
                                              <a:dgm id="{D5938240-1CC9-4DE4-BDFB-454FC0108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D5938240-1CC9-4DE4-BDFB-454FC0108F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CAFC26-4E1E-4DD8-B520-AD754AE8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20CAFC26-4E1E-4DD8-B520-AD754AE8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">
                                            <p:graphicEl>
                                              <a:dgm id="{20CAFC26-4E1E-4DD8-B520-AD754AE861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56FE6E-438C-45C7-95B3-B474E865A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">
                                            <p:graphicEl>
                                              <a:dgm id="{5256FE6E-438C-45C7-95B3-B474E865A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5256FE6E-438C-45C7-95B3-B474E865AC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865" y="-29501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59751" y="310580"/>
            <a:ext cx="2127552" cy="1944241"/>
            <a:chOff x="607398" y="2501035"/>
            <a:chExt cx="1595664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695822" y="3102138"/>
              <a:ext cx="1507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8702" y="2015351"/>
            <a:ext cx="8523041" cy="41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df.describe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：查看数据值列的汇总统计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df.mean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：返回所有列的均值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df.corr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：返回列与列之间的相关系数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df.count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：返回每一列中的非空值的个数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df.max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：返回每一列的最大值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df.min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：返回每一列的最小值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df.median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：返回每一列的中位数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df.std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：返回每一列的标准差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35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03993" y="1281329"/>
            <a:ext cx="12373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599722" y="1028740"/>
            <a:ext cx="1632183" cy="45922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数据统计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0760" y="834946"/>
            <a:ext cx="5369025" cy="5369025"/>
            <a:chOff x="857603" y="740156"/>
            <a:chExt cx="4026769" cy="402676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3" y="740156"/>
              <a:ext cx="4026769" cy="40267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文本框 10"/>
            <p:cNvSpPr txBox="1"/>
            <p:nvPr/>
          </p:nvSpPr>
          <p:spPr>
            <a:xfrm>
              <a:off x="2363626" y="2678886"/>
              <a:ext cx="2159000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5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Life is short</a:t>
              </a:r>
              <a:r>
                <a:rPr lang="zh-CN" altLang="en-US" sz="2665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，</a:t>
              </a:r>
              <a:endParaRPr lang="en-US" altLang="zh-CN" sz="266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zh-CN" sz="2665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you need Python</a:t>
              </a:r>
              <a:endParaRPr lang="zh-CN" altLang="en-US" sz="266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864085" y="2681255"/>
            <a:ext cx="4859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B82E24"/>
                </a:solidFill>
                <a:latin typeface="Calibri" panose="020F0502020204030204" pitchFamily="34" charset="0"/>
              </a:rPr>
              <a:t>THANKS</a:t>
            </a:r>
            <a:endParaRPr lang="zh-CN" altLang="en-US" sz="8800" b="1" dirty="0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56107" y="3954992"/>
            <a:ext cx="38404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872579" y="3087754"/>
              <a:ext cx="9278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数据清洗</a:t>
              </a:r>
              <a:endParaRPr lang="zh-CN" altLang="en-US" sz="186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50417" y="1705889"/>
            <a:ext cx="8551866" cy="3733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在真实数据中，我们拿到的数据可能包含了大量的缺失值，可能包含大量的噪音，也可能因为人工录入错误导致有异常点存在，非常不利于算法模型的训练。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数据清洗的结果是对各种脏数据进行对应方式的处理，得到标准的、干净的、连续的数据，提供给数据统计、数据挖掘等使用。</a:t>
            </a:r>
            <a:r>
              <a:rPr lang="zh-CN" altLang="en-US" sz="2000" dirty="0">
                <a:solidFill>
                  <a:srgbClr val="191919"/>
                </a:solidFill>
                <a:latin typeface="PingFang SC"/>
              </a:rPr>
              <a:t>。</a:t>
            </a:r>
            <a:endParaRPr lang="en-US" altLang="zh-CN" sz="2000" dirty="0">
              <a:solidFill>
                <a:srgbClr val="191919"/>
              </a:solidFill>
              <a:latin typeface="PingFang SC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数据清洗是数据科学过程的很关键的部分，它不仅涉及对技术问题的理解，同时还要求我们做出相应的价值判断。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数据清洗在整个数据分析的流程中所占工作量大概在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60%~80%!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08590" y="3076236"/>
              <a:ext cx="125880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65" b="1" spc="67" dirty="0" err="1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Numpy</a:t>
              </a:r>
              <a:r>
                <a:rPr lang="zh-CN" altLang="en-US" sz="186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186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693046" y="1921008"/>
            <a:ext cx="9004877" cy="441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Numerical Python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的简称，是高性能计算和数据分析的基础包。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Numeric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的前身，是由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 Hugunin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开发的。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也开发了另一个包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，它拥有一些额外的功能。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Travis Oliphant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通过将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Numarray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的功能集成到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Numeric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包中来创建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包。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30462" y="3057736"/>
              <a:ext cx="1325524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65" b="1" spc="67" dirty="0" err="1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Numpy</a:t>
              </a:r>
              <a:r>
                <a:rPr lang="zh-CN" altLang="en-US" sz="186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endParaRPr lang="en-US" altLang="zh-CN" sz="186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61688" y="1560506"/>
            <a:ext cx="10081120" cy="5221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方法一：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标准的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发行版不会与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模块捆绑在一起。一个轻量级的替代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方法是使用流行的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包安装程序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来安装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或命令行中执行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pip install 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方法二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发行版，这个发行版已经提前为我们安装了各类的科学计算需要的第三方包。我们直接使用就可以了。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30462" y="3057736"/>
              <a:ext cx="1325524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65" b="1" spc="67" dirty="0" err="1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Numpy</a:t>
              </a:r>
              <a:r>
                <a:rPr lang="zh-CN" altLang="en-US" sz="1865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</a:t>
              </a:r>
              <a:endParaRPr lang="en-US" altLang="zh-CN" sz="186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8763" y="1697837"/>
            <a:ext cx="10081120" cy="436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相比于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内建的库和数据类型有以下特性：</a:t>
            </a:r>
            <a:endParaRPr lang="en-US" altLang="zh-CN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强大、灵活的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维数组对象及丰富的操作</a:t>
            </a:r>
            <a:endParaRPr lang="en-US" altLang="zh-CN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实现，执行效率高</a:t>
            </a:r>
            <a:endParaRPr lang="en-US" altLang="zh-CN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线性代数、傅里叶变换、丰富的随机数功能</a:t>
            </a:r>
            <a:endParaRPr lang="en-US" altLang="zh-CN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复杂的（广播）功能</a:t>
            </a:r>
            <a:endParaRPr lang="en-US" altLang="zh-CN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66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http://www.numpy.org/</a:t>
            </a:r>
            <a:endParaRPr lang="en-US" altLang="zh-CN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892774" y="3095773"/>
              <a:ext cx="103410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65" b="1" spc="67" dirty="0" err="1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Ndarray</a:t>
              </a:r>
              <a:endParaRPr lang="en-US" altLang="zh-CN" sz="1865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9559" y="1311599"/>
            <a:ext cx="9440600" cy="505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的一个关键特性是它的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维数组对象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，它在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中是一个大型数据集的快速的，灵活的容器。 数组使你能够在整个数据块上进行数学运算，且与对应的纯量元素间操作有相似的语法。</a:t>
            </a: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是一个同种类数据的多维容器，也就是说，它的所有元素都是同类型的。每一个数组都有一个 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（表示它每一维大小的元组）和 </a:t>
            </a:r>
            <a:r>
              <a:rPr lang="en-US" altLang="zh-CN" sz="213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（一个描述数组数据类型的对象）。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模版样本-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-2118"/>
            <a:ext cx="12192000" cy="686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Freeform 24"/>
          <p:cNvSpPr/>
          <p:nvPr/>
        </p:nvSpPr>
        <p:spPr bwMode="auto">
          <a:xfrm>
            <a:off x="4605868" y="2332567"/>
            <a:ext cx="1589617" cy="3244851"/>
          </a:xfrm>
          <a:custGeom>
            <a:avLst/>
            <a:gdLst>
              <a:gd name="T0" fmla="*/ 0 w 751"/>
              <a:gd name="T1" fmla="*/ 0 h 1533"/>
              <a:gd name="T2" fmla="*/ 0 w 751"/>
              <a:gd name="T3" fmla="*/ 2147483646 h 1533"/>
              <a:gd name="T4" fmla="*/ 1892638931 w 751"/>
              <a:gd name="T5" fmla="*/ 2147483646 h 1533"/>
              <a:gd name="T6" fmla="*/ 0 w 751"/>
              <a:gd name="T7" fmla="*/ 0 h 15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1" h="1533">
                <a:moveTo>
                  <a:pt x="0" y="0"/>
                </a:moveTo>
                <a:lnTo>
                  <a:pt x="0" y="1533"/>
                </a:lnTo>
                <a:lnTo>
                  <a:pt x="751" y="15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Freeform 26"/>
          <p:cNvSpPr/>
          <p:nvPr/>
        </p:nvSpPr>
        <p:spPr bwMode="auto">
          <a:xfrm>
            <a:off x="6424085" y="1282701"/>
            <a:ext cx="1155700" cy="3045884"/>
          </a:xfrm>
          <a:custGeom>
            <a:avLst/>
            <a:gdLst>
              <a:gd name="T0" fmla="*/ 1376005313 w 546"/>
              <a:gd name="T1" fmla="*/ 0 h 1439"/>
              <a:gd name="T2" fmla="*/ 0 w 546"/>
              <a:gd name="T3" fmla="*/ 0 h 1439"/>
              <a:gd name="T4" fmla="*/ 1376005313 w 546"/>
              <a:gd name="T5" fmla="*/ 2147483646 h 1439"/>
              <a:gd name="T6" fmla="*/ 1376005313 w 546"/>
              <a:gd name="T7" fmla="*/ 0 h 1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6" h="1439">
                <a:moveTo>
                  <a:pt x="546" y="0"/>
                </a:moveTo>
                <a:lnTo>
                  <a:pt x="0" y="0"/>
                </a:lnTo>
                <a:lnTo>
                  <a:pt x="546" y="1439"/>
                </a:lnTo>
                <a:lnTo>
                  <a:pt x="5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4" name="Freeform 28"/>
          <p:cNvSpPr/>
          <p:nvPr/>
        </p:nvSpPr>
        <p:spPr bwMode="auto">
          <a:xfrm>
            <a:off x="4605867" y="1282700"/>
            <a:ext cx="2878667" cy="4294717"/>
          </a:xfrm>
          <a:custGeom>
            <a:avLst/>
            <a:gdLst>
              <a:gd name="T0" fmla="*/ 541834388 w 1360"/>
              <a:gd name="T1" fmla="*/ 0 h 2029"/>
              <a:gd name="T2" fmla="*/ 0 w 1360"/>
              <a:gd name="T3" fmla="*/ 0 h 2029"/>
              <a:gd name="T4" fmla="*/ 0 w 1360"/>
              <a:gd name="T5" fmla="*/ 1249997694 h 2029"/>
              <a:gd name="T6" fmla="*/ 1892638138 w 1360"/>
              <a:gd name="T7" fmla="*/ 2147483646 h 2029"/>
              <a:gd name="T8" fmla="*/ 2147483646 w 1360"/>
              <a:gd name="T9" fmla="*/ 2147483646 h 2029"/>
              <a:gd name="T10" fmla="*/ 541834388 w 136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0" h="2029">
                <a:moveTo>
                  <a:pt x="215" y="0"/>
                </a:moveTo>
                <a:lnTo>
                  <a:pt x="0" y="0"/>
                </a:lnTo>
                <a:lnTo>
                  <a:pt x="0" y="496"/>
                </a:lnTo>
                <a:lnTo>
                  <a:pt x="751" y="2029"/>
                </a:lnTo>
                <a:lnTo>
                  <a:pt x="1360" y="2029"/>
                </a:lnTo>
                <a:lnTo>
                  <a:pt x="2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9" name="Freeform 30"/>
          <p:cNvSpPr/>
          <p:nvPr/>
        </p:nvSpPr>
        <p:spPr bwMode="auto">
          <a:xfrm>
            <a:off x="5060952" y="1282700"/>
            <a:ext cx="2518833" cy="4294717"/>
          </a:xfrm>
          <a:custGeom>
            <a:avLst/>
            <a:gdLst>
              <a:gd name="T0" fmla="*/ 1622980625 w 1190"/>
              <a:gd name="T1" fmla="*/ 0 h 2029"/>
              <a:gd name="T2" fmla="*/ 0 w 1190"/>
              <a:gd name="T3" fmla="*/ 0 h 2029"/>
              <a:gd name="T4" fmla="*/ 2147483646 w 1190"/>
              <a:gd name="T5" fmla="*/ 2147483646 h 2029"/>
              <a:gd name="T6" fmla="*/ 2147483646 w 1190"/>
              <a:gd name="T7" fmla="*/ 2147483646 h 2029"/>
              <a:gd name="T8" fmla="*/ 2147483646 w 1190"/>
              <a:gd name="T9" fmla="*/ 2147483646 h 2029"/>
              <a:gd name="T10" fmla="*/ 1622980625 w 1190"/>
              <a:gd name="T11" fmla="*/ 0 h 2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0" h="2029">
                <a:moveTo>
                  <a:pt x="644" y="0"/>
                </a:moveTo>
                <a:lnTo>
                  <a:pt x="0" y="0"/>
                </a:lnTo>
                <a:lnTo>
                  <a:pt x="1145" y="2029"/>
                </a:lnTo>
                <a:lnTo>
                  <a:pt x="1190" y="2029"/>
                </a:lnTo>
                <a:lnTo>
                  <a:pt x="1190" y="1439"/>
                </a:lnTo>
                <a:lnTo>
                  <a:pt x="6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-2117" y="-2117"/>
            <a:ext cx="12192000" cy="68875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rgbClr val="10253F">
                  <a:alpha val="85000"/>
                </a:srgbClr>
              </a:gs>
              <a:gs pos="52000">
                <a:schemeClr val="tx2">
                  <a:lumMod val="50000"/>
                  <a:alpha val="85000"/>
                </a:schemeClr>
              </a:gs>
              <a:gs pos="0">
                <a:schemeClr val="tx2">
                  <a:lumMod val="50000"/>
                </a:schemeClr>
              </a:gs>
              <a:gs pos="69000">
                <a:srgbClr val="10253F">
                  <a:alpha val="85000"/>
                </a:srgbClr>
              </a:gs>
              <a:gs pos="100000">
                <a:schemeClr val="tx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59752" y="310580"/>
            <a:ext cx="1944241" cy="1944241"/>
            <a:chOff x="607398" y="2501035"/>
            <a:chExt cx="1458181" cy="1458181"/>
          </a:xfrm>
        </p:grpSpPr>
        <p:grpSp>
          <p:nvGrpSpPr>
            <p:cNvPr id="47" name="组合 46"/>
            <p:cNvGrpSpPr/>
            <p:nvPr/>
          </p:nvGrpSpPr>
          <p:grpSpPr>
            <a:xfrm>
              <a:off x="607398" y="2501035"/>
              <a:ext cx="1458181" cy="1458181"/>
              <a:chOff x="1134769" y="1451442"/>
              <a:chExt cx="980473" cy="98047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34769" y="1451442"/>
                <a:ext cx="980473" cy="980473"/>
                <a:chOff x="5213600" y="2517129"/>
                <a:chExt cx="2023672" cy="202367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200">
                    <a:defRPr/>
                  </a:pPr>
                  <a:endParaRPr lang="zh-CN" altLang="en-US" sz="2400" kern="0">
                    <a:solidFill>
                      <a:prstClr val="white"/>
                    </a:solidFill>
                    <a:latin typeface="Bebas" pitchFamily="2" charset="0"/>
                    <a:ea typeface="微软雅黑" panose="020B0503020204020204" pitchFamily="34" charset="-122"/>
                    <a:sym typeface="Bebas" pitchFamily="2" charset="0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1228031" y="1544704"/>
                <a:ext cx="793949" cy="79394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712134" y="3095773"/>
              <a:ext cx="13128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67" dirty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常用函数与方法</a:t>
              </a:r>
              <a:endParaRPr lang="en-US" altLang="zh-CN" sz="1600" b="1" spc="67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49836" y="2174288"/>
            <a:ext cx="9440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我们使用如下缩写：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：任意的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约定俗成的导入方式：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import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np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5732</Words>
  <Application>WPS 演示</Application>
  <PresentationFormat>宽屏</PresentationFormat>
  <Paragraphs>312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Bebas</vt:lpstr>
      <vt:lpstr>微软雅黑 Light</vt:lpstr>
      <vt:lpstr>PingFang SC</vt:lpstr>
      <vt:lpstr>Segoe Print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liujing</dc:creator>
  <cp:lastModifiedBy>机智的小玛丽</cp:lastModifiedBy>
  <cp:revision>18</cp:revision>
  <dcterms:created xsi:type="dcterms:W3CDTF">2019-06-09T06:06:00Z</dcterms:created>
  <dcterms:modified xsi:type="dcterms:W3CDTF">2021-02-07T03:05:55Z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