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1" r:id="rId3"/>
    <p:sldId id="348" r:id="rId5"/>
    <p:sldId id="339" r:id="rId6"/>
    <p:sldId id="296" r:id="rId7"/>
    <p:sldId id="383" r:id="rId8"/>
    <p:sldId id="416" r:id="rId9"/>
    <p:sldId id="314" r:id="rId10"/>
    <p:sldId id="301" r:id="rId11"/>
    <p:sldId id="417" r:id="rId12"/>
    <p:sldId id="305" r:id="rId13"/>
    <p:sldId id="315" r:id="rId14"/>
    <p:sldId id="418" r:id="rId15"/>
    <p:sldId id="421" r:id="rId16"/>
    <p:sldId id="382" r:id="rId17"/>
    <p:sldId id="426" r:id="rId18"/>
    <p:sldId id="427" r:id="rId19"/>
    <p:sldId id="42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C00000"/>
    <a:srgbClr val="FF6969"/>
    <a:srgbClr val="FF99CC"/>
    <a:srgbClr val="FF6600"/>
    <a:srgbClr val="F28458"/>
    <a:srgbClr val="FFCC66"/>
    <a:srgbClr val="FCBABA"/>
    <a:srgbClr val="9999FF"/>
    <a:srgbClr val="FE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9" autoAdjust="0"/>
    <p:restoredTop sz="95244" autoAdjust="0"/>
  </p:normalViewPr>
  <p:slideViewPr>
    <p:cSldViewPr snapToGrid="0">
      <p:cViewPr varScale="1">
        <p:scale>
          <a:sx n="66" d="100"/>
          <a:sy n="66" d="100"/>
        </p:scale>
        <p:origin x="400" y="52"/>
      </p:cViewPr>
      <p:guideLst>
        <p:guide orient="horz" pos="19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7D001-6A11-4481-BD11-068CC6B7A8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4E56C28-BC3D-45DE-9E23-6D2C5782D9F2}">
      <dgm:prSet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en-US" b="1" dirty="0">
              <a:solidFill>
                <a:srgbClr val="C00000"/>
              </a:solidFill>
            </a:rPr>
            <a:t>Python</a:t>
          </a:r>
          <a:r>
            <a:rPr lang="zh-CN" b="1" dirty="0">
              <a:solidFill>
                <a:srgbClr val="C00000"/>
              </a:solidFill>
            </a:rPr>
            <a:t>的创始人为</a:t>
          </a:r>
          <a:r>
            <a:rPr lang="en-US" b="1" dirty="0">
              <a:solidFill>
                <a:srgbClr val="C00000"/>
              </a:solidFill>
            </a:rPr>
            <a:t>Guido van Rossum</a:t>
          </a:r>
          <a:r>
            <a:rPr lang="zh-CN" dirty="0">
              <a:solidFill>
                <a:srgbClr val="C00000"/>
              </a:solidFill>
            </a:rPr>
            <a:t>。</a:t>
          </a:r>
        </a:p>
      </dgm:t>
    </dgm:pt>
    <dgm:pt modelId="{077296A6-932B-4506-9965-151EC12237B0}" cxnId="{F5A06A0C-38DD-4721-A834-2AC27F902B60}" type="parTrans">
      <dgm:prSet/>
      <dgm:spPr/>
      <dgm:t>
        <a:bodyPr/>
        <a:lstStyle/>
        <a:p>
          <a:endParaRPr lang="zh-CN" altLang="en-US"/>
        </a:p>
      </dgm:t>
    </dgm:pt>
    <dgm:pt modelId="{D9A49332-648D-469C-B143-BA75D5A7393A}" cxnId="{F5A06A0C-38DD-4721-A834-2AC27F902B60}" type="sibTrans">
      <dgm:prSet/>
      <dgm:spPr/>
      <dgm:t>
        <a:bodyPr/>
        <a:lstStyle/>
        <a:p>
          <a:endParaRPr lang="zh-CN" altLang="en-US"/>
        </a:p>
      </dgm:t>
    </dgm:pt>
    <dgm:pt modelId="{DED47ADB-A26A-42AC-B2D2-6B493013EC12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1989</a:t>
          </a:r>
          <a:r>
            <a:rPr lang="zh-CN" dirty="0"/>
            <a:t>年圣诞节期间，在阿姆斯特丹，</a:t>
          </a:r>
          <a:r>
            <a:rPr lang="en-US" dirty="0"/>
            <a:t>Guido</a:t>
          </a:r>
          <a:r>
            <a:rPr lang="zh-CN" dirty="0"/>
            <a:t>为了打发圣诞节的无趣，决心开发一个新的脚本解释程序，做为</a:t>
          </a:r>
          <a:r>
            <a:rPr lang="en-US" dirty="0"/>
            <a:t>ABC </a:t>
          </a:r>
          <a:r>
            <a:rPr lang="zh-CN" dirty="0"/>
            <a:t>语言的一种继承。</a:t>
          </a:r>
        </a:p>
      </dgm:t>
    </dgm:pt>
    <dgm:pt modelId="{18DAAF41-E3C9-4B13-8A60-1FF330E266F1}" cxnId="{AE543FDB-B134-489D-83F1-E92FC047A022}" type="parTrans">
      <dgm:prSet/>
      <dgm:spPr/>
      <dgm:t>
        <a:bodyPr/>
        <a:lstStyle/>
        <a:p>
          <a:endParaRPr lang="zh-CN" altLang="en-US"/>
        </a:p>
      </dgm:t>
    </dgm:pt>
    <dgm:pt modelId="{13A1F773-1102-42E0-99AD-6DBF49E62245}" cxnId="{AE543FDB-B134-489D-83F1-E92FC047A022}" type="sibTrans">
      <dgm:prSet/>
      <dgm:spPr/>
      <dgm:t>
        <a:bodyPr/>
        <a:lstStyle/>
        <a:p>
          <a:endParaRPr lang="zh-CN" altLang="en-US"/>
        </a:p>
      </dgm:t>
    </dgm:pt>
    <dgm:pt modelId="{A95BEC70-D378-4528-AC71-C4519E11685E}">
      <dgm:prSet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zh-CN" dirty="0">
              <a:solidFill>
                <a:srgbClr val="C00000"/>
              </a:solidFill>
            </a:rPr>
            <a:t>之所以选中</a:t>
          </a:r>
          <a:r>
            <a:rPr lang="en-US" dirty="0">
              <a:solidFill>
                <a:srgbClr val="C00000"/>
              </a:solidFill>
            </a:rPr>
            <a:t>Python</a:t>
          </a:r>
          <a:r>
            <a:rPr lang="zh-CN" dirty="0">
              <a:solidFill>
                <a:srgbClr val="C00000"/>
              </a:solidFill>
            </a:rPr>
            <a:t>（大蟒蛇的意思）作为该编程语言的名字，是因为他是一个叫</a:t>
          </a:r>
          <a:r>
            <a:rPr lang="en-US" dirty="0">
              <a:solidFill>
                <a:srgbClr val="C00000"/>
              </a:solidFill>
            </a:rPr>
            <a:t>Monty Python</a:t>
          </a:r>
          <a:r>
            <a:rPr lang="zh-CN" dirty="0">
              <a:solidFill>
                <a:srgbClr val="C00000"/>
              </a:solidFill>
            </a:rPr>
            <a:t>的喜剧团体的爱好者。</a:t>
          </a:r>
        </a:p>
      </dgm:t>
    </dgm:pt>
    <dgm:pt modelId="{386F8BD8-D04A-4585-9163-40257CEE09C3}" cxnId="{267615EC-329A-4522-AF88-9FC0D4610718}" type="parTrans">
      <dgm:prSet/>
      <dgm:spPr/>
      <dgm:t>
        <a:bodyPr/>
        <a:lstStyle/>
        <a:p>
          <a:endParaRPr lang="zh-CN" altLang="en-US"/>
        </a:p>
      </dgm:t>
    </dgm:pt>
    <dgm:pt modelId="{3811B922-7DE5-4C03-AAA9-B9574C62C09F}" cxnId="{267615EC-329A-4522-AF88-9FC0D4610718}" type="sibTrans">
      <dgm:prSet/>
      <dgm:spPr/>
      <dgm:t>
        <a:bodyPr/>
        <a:lstStyle/>
        <a:p>
          <a:endParaRPr lang="zh-CN" altLang="en-US"/>
        </a:p>
      </dgm:t>
    </dgm:pt>
    <dgm:pt modelId="{8622BAAF-ED75-4DB0-81C1-2843E106466D}" type="pres">
      <dgm:prSet presAssocID="{7C27D001-6A11-4481-BD11-068CC6B7A80E}" presName="linear" presStyleCnt="0">
        <dgm:presLayoutVars>
          <dgm:animLvl val="lvl"/>
          <dgm:resizeHandles val="exact"/>
        </dgm:presLayoutVars>
      </dgm:prSet>
      <dgm:spPr/>
    </dgm:pt>
    <dgm:pt modelId="{0D880879-41FD-44FE-BA63-FDF5B590B4A0}" type="pres">
      <dgm:prSet presAssocID="{44E56C28-BC3D-45DE-9E23-6D2C5782D9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739611-5F91-436E-873D-4FA4CBA91002}" type="pres">
      <dgm:prSet presAssocID="{D9A49332-648D-469C-B143-BA75D5A7393A}" presName="spacer" presStyleCnt="0"/>
      <dgm:spPr/>
    </dgm:pt>
    <dgm:pt modelId="{D85A4F3C-953B-491D-9A8A-03DBC6B574B2}" type="pres">
      <dgm:prSet presAssocID="{DED47ADB-A26A-42AC-B2D2-6B493013EC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F1CFF7-C55D-401F-A07C-8191BC394D17}" type="pres">
      <dgm:prSet presAssocID="{13A1F773-1102-42E0-99AD-6DBF49E62245}" presName="spacer" presStyleCnt="0"/>
      <dgm:spPr/>
    </dgm:pt>
    <dgm:pt modelId="{32B9F9E4-DCB3-4CD9-841F-D3E20143201E}" type="pres">
      <dgm:prSet presAssocID="{A95BEC70-D378-4528-AC71-C4519E1168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A06A0C-38DD-4721-A834-2AC27F902B60}" srcId="{7C27D001-6A11-4481-BD11-068CC6B7A80E}" destId="{44E56C28-BC3D-45DE-9E23-6D2C5782D9F2}" srcOrd="0" destOrd="0" parTransId="{077296A6-932B-4506-9965-151EC12237B0}" sibTransId="{D9A49332-648D-469C-B143-BA75D5A7393A}"/>
    <dgm:cxn modelId="{4107C45C-7501-482E-B9CE-281D463F4B79}" type="presOf" srcId="{7C27D001-6A11-4481-BD11-068CC6B7A80E}" destId="{8622BAAF-ED75-4DB0-81C1-2843E106466D}" srcOrd="0" destOrd="0" presId="urn:microsoft.com/office/officeart/2005/8/layout/vList2"/>
    <dgm:cxn modelId="{F1115E4A-CAB0-4AA8-B030-7B1F7DE6D248}" type="presOf" srcId="{44E56C28-BC3D-45DE-9E23-6D2C5782D9F2}" destId="{0D880879-41FD-44FE-BA63-FDF5B590B4A0}" srcOrd="0" destOrd="0" presId="urn:microsoft.com/office/officeart/2005/8/layout/vList2"/>
    <dgm:cxn modelId="{37A81C50-CC6F-46C0-A9B8-B47B60956D42}" type="presOf" srcId="{A95BEC70-D378-4528-AC71-C4519E11685E}" destId="{32B9F9E4-DCB3-4CD9-841F-D3E20143201E}" srcOrd="0" destOrd="0" presId="urn:microsoft.com/office/officeart/2005/8/layout/vList2"/>
    <dgm:cxn modelId="{8A1A8CB1-D489-4D97-B5D1-08114A6A7768}" type="presOf" srcId="{DED47ADB-A26A-42AC-B2D2-6B493013EC12}" destId="{D85A4F3C-953B-491D-9A8A-03DBC6B574B2}" srcOrd="0" destOrd="0" presId="urn:microsoft.com/office/officeart/2005/8/layout/vList2"/>
    <dgm:cxn modelId="{AE543FDB-B134-489D-83F1-E92FC047A022}" srcId="{7C27D001-6A11-4481-BD11-068CC6B7A80E}" destId="{DED47ADB-A26A-42AC-B2D2-6B493013EC12}" srcOrd="1" destOrd="0" parTransId="{18DAAF41-E3C9-4B13-8A60-1FF330E266F1}" sibTransId="{13A1F773-1102-42E0-99AD-6DBF49E62245}"/>
    <dgm:cxn modelId="{267615EC-329A-4522-AF88-9FC0D4610718}" srcId="{7C27D001-6A11-4481-BD11-068CC6B7A80E}" destId="{A95BEC70-D378-4528-AC71-C4519E11685E}" srcOrd="2" destOrd="0" parTransId="{386F8BD8-D04A-4585-9163-40257CEE09C3}" sibTransId="{3811B922-7DE5-4C03-AAA9-B9574C62C09F}"/>
    <dgm:cxn modelId="{D5A8DF4F-0835-40CF-90E1-A3AC9BC3CA19}" type="presParOf" srcId="{8622BAAF-ED75-4DB0-81C1-2843E106466D}" destId="{0D880879-41FD-44FE-BA63-FDF5B590B4A0}" srcOrd="0" destOrd="0" presId="urn:microsoft.com/office/officeart/2005/8/layout/vList2"/>
    <dgm:cxn modelId="{93F7F9F7-1850-4DAE-AA8B-1C22E9F484F3}" type="presParOf" srcId="{8622BAAF-ED75-4DB0-81C1-2843E106466D}" destId="{09739611-5F91-436E-873D-4FA4CBA91002}" srcOrd="1" destOrd="0" presId="urn:microsoft.com/office/officeart/2005/8/layout/vList2"/>
    <dgm:cxn modelId="{A701355D-79C3-4C71-A79D-543FB7A8D7D2}" type="presParOf" srcId="{8622BAAF-ED75-4DB0-81C1-2843E106466D}" destId="{D85A4F3C-953B-491D-9A8A-03DBC6B574B2}" srcOrd="2" destOrd="0" presId="urn:microsoft.com/office/officeart/2005/8/layout/vList2"/>
    <dgm:cxn modelId="{6835A32D-F314-4A58-B1FD-28B551B93D77}" type="presParOf" srcId="{8622BAAF-ED75-4DB0-81C1-2843E106466D}" destId="{13F1CFF7-C55D-401F-A07C-8191BC394D17}" srcOrd="3" destOrd="0" presId="urn:microsoft.com/office/officeart/2005/8/layout/vList2"/>
    <dgm:cxn modelId="{535C5438-6CE3-4622-8DD9-0931F12E4EB4}" type="presParOf" srcId="{8622BAAF-ED75-4DB0-81C1-2843E106466D}" destId="{32B9F9E4-DCB3-4CD9-841F-D3E2014320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7057D-E98C-44AC-AA87-7F9D13335CCA}" type="doc">
      <dgm:prSet loTypeId="urn:microsoft.com/office/officeart/2008/layout/LinedLis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22AD6F0-2FFE-4081-94B4-7D70B21F0793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altLang="zh-CN" dirty="0"/>
        </a:p>
        <a:p>
          <a:endParaRPr lang="en-US" altLang="zh-CN" dirty="0"/>
        </a:p>
        <a:p>
          <a:endParaRPr lang="en-US" altLang="zh-CN" dirty="0"/>
        </a:p>
        <a:p>
          <a:r>
            <a:rPr lang="en-US" altLang="zh-CN" b="1" dirty="0">
              <a:solidFill>
                <a:srgbClr val="C00000"/>
              </a:solidFill>
            </a:rPr>
            <a:t>Anaconda</a:t>
          </a:r>
          <a:endParaRPr lang="zh-CN" altLang="en-US" b="1" dirty="0">
            <a:solidFill>
              <a:srgbClr val="C00000"/>
            </a:solidFill>
          </a:endParaRPr>
        </a:p>
      </dgm:t>
    </dgm:pt>
    <dgm:pt modelId="{4A9DECC4-9975-4D67-A56B-6C6838767CA8}" cxnId="{8AAD8DB3-3266-4509-9EFD-E3D2585C3E64}" type="parTrans">
      <dgm:prSet/>
      <dgm:spPr/>
      <dgm:t>
        <a:bodyPr/>
        <a:lstStyle/>
        <a:p>
          <a:endParaRPr lang="zh-CN" altLang="en-US"/>
        </a:p>
      </dgm:t>
    </dgm:pt>
    <dgm:pt modelId="{6DFC6EBF-543E-48BA-8112-0AC47F2B7082}" cxnId="{8AAD8DB3-3266-4509-9EFD-E3D2585C3E64}" type="sibTrans">
      <dgm:prSet/>
      <dgm:spPr/>
      <dgm:t>
        <a:bodyPr/>
        <a:lstStyle/>
        <a:p>
          <a:endParaRPr lang="zh-CN" altLang="en-US"/>
        </a:p>
      </dgm:t>
    </dgm:pt>
    <dgm:pt modelId="{4BE4C955-E012-4655-9AF2-2F1FE0560B1B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编辑器</a:t>
          </a:r>
          <a:r>
            <a:rPr lang="en-US" altLang="zh-CN" dirty="0"/>
            <a:t>:</a:t>
          </a:r>
          <a:r>
            <a:rPr lang="en-US" altLang="zh-CN" dirty="0" err="1"/>
            <a:t>jupyter</a:t>
          </a:r>
          <a:r>
            <a:rPr lang="en-US" altLang="zh-CN" dirty="0"/>
            <a:t> notebook</a:t>
          </a:r>
          <a:r>
            <a:rPr lang="zh-CN" altLang="en-US" dirty="0"/>
            <a:t>等</a:t>
          </a:r>
          <a:r>
            <a:rPr lang="en-US" altLang="zh-CN" dirty="0"/>
            <a:t>,</a:t>
          </a:r>
          <a:r>
            <a:rPr lang="zh-CN" altLang="en-US" dirty="0"/>
            <a:t>在哪里写代码</a:t>
          </a:r>
        </a:p>
      </dgm:t>
    </dgm:pt>
    <dgm:pt modelId="{5B6D9DC2-B4B4-479F-8882-BEA20DF4DBDA}" cxnId="{7A55CA88-61F8-4845-B362-AAA648212115}" type="parTrans">
      <dgm:prSet/>
      <dgm:spPr/>
      <dgm:t>
        <a:bodyPr/>
        <a:lstStyle/>
        <a:p>
          <a:endParaRPr lang="zh-CN" altLang="en-US"/>
        </a:p>
      </dgm:t>
    </dgm:pt>
    <dgm:pt modelId="{AB4A36F1-F6D4-493A-994E-C83B25F9F2B4}" cxnId="{7A55CA88-61F8-4845-B362-AAA648212115}" type="sibTrans">
      <dgm:prSet/>
      <dgm:spPr/>
      <dgm:t>
        <a:bodyPr/>
        <a:lstStyle/>
        <a:p>
          <a:endParaRPr lang="zh-CN" altLang="en-US"/>
        </a:p>
      </dgm:t>
    </dgm:pt>
    <dgm:pt modelId="{7D903AEA-DDCE-4CC1-9343-AC81C3A08C3D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解释器</a:t>
          </a:r>
          <a:r>
            <a:rPr lang="en-US" altLang="zh-CN" dirty="0"/>
            <a:t>: </a:t>
          </a:r>
          <a:r>
            <a:rPr lang="en-US" altLang="zh-CN" dirty="0" err="1"/>
            <a:t>Ipython</a:t>
          </a:r>
          <a:r>
            <a:rPr lang="en-US" altLang="zh-CN" dirty="0"/>
            <a:t>, </a:t>
          </a:r>
          <a:r>
            <a:rPr lang="zh-CN" altLang="en-US" dirty="0"/>
            <a:t>用什么执行代码</a:t>
          </a:r>
          <a:r>
            <a:rPr lang="en-US" altLang="zh-CN" dirty="0"/>
            <a:t>(python</a:t>
          </a:r>
          <a:r>
            <a:rPr lang="zh-CN" altLang="en-US" dirty="0"/>
            <a:t>是解释性语言</a:t>
          </a:r>
          <a:r>
            <a:rPr lang="en-US" altLang="zh-CN" dirty="0"/>
            <a:t>)</a:t>
          </a:r>
          <a:endParaRPr lang="zh-CN" altLang="en-US" dirty="0"/>
        </a:p>
      </dgm:t>
    </dgm:pt>
    <dgm:pt modelId="{18259434-ABF8-48B1-B4B3-D1AE5B431C9C}" cxnId="{C00DAE76-EA96-444A-B90C-BEAEA1B182C0}" type="parTrans">
      <dgm:prSet/>
      <dgm:spPr/>
      <dgm:t>
        <a:bodyPr/>
        <a:lstStyle/>
        <a:p>
          <a:endParaRPr lang="zh-CN" altLang="en-US"/>
        </a:p>
      </dgm:t>
    </dgm:pt>
    <dgm:pt modelId="{DFD8DB10-D64F-4E00-91A1-1022F5E7D757}" cxnId="{C00DAE76-EA96-444A-B90C-BEAEA1B182C0}" type="sibTrans">
      <dgm:prSet/>
      <dgm:spPr/>
      <dgm:t>
        <a:bodyPr/>
        <a:lstStyle/>
        <a:p>
          <a:endParaRPr lang="zh-CN" altLang="en-US"/>
        </a:p>
      </dgm:t>
    </dgm:pt>
    <dgm:pt modelId="{C11139BD-CA02-4B86-B3C2-D832F8246FA2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第三方包</a:t>
          </a:r>
          <a:r>
            <a:rPr lang="en-US" altLang="zh-CN" dirty="0"/>
            <a:t>:</a:t>
          </a:r>
          <a:r>
            <a:rPr lang="zh-CN" altLang="en-US" dirty="0"/>
            <a:t>执行效率高且功能强大的包</a:t>
          </a:r>
          <a:r>
            <a:rPr lang="en-US" altLang="zh-CN" dirty="0"/>
            <a:t>,</a:t>
          </a:r>
          <a:r>
            <a:rPr lang="zh-CN" altLang="en-US" dirty="0"/>
            <a:t>不包含在原生</a:t>
          </a:r>
          <a:r>
            <a:rPr lang="en-US" altLang="zh-CN" dirty="0"/>
            <a:t>Python</a:t>
          </a:r>
          <a:r>
            <a:rPr lang="zh-CN" altLang="en-US" dirty="0"/>
            <a:t>中</a:t>
          </a:r>
        </a:p>
      </dgm:t>
    </dgm:pt>
    <dgm:pt modelId="{EC9C7A9C-B0F4-4D3D-92A0-772423263ACC}" cxnId="{E4C934AB-7E48-470E-BFF6-738B96BE0264}" type="parTrans">
      <dgm:prSet/>
      <dgm:spPr/>
      <dgm:t>
        <a:bodyPr/>
        <a:lstStyle/>
        <a:p>
          <a:endParaRPr lang="zh-CN" altLang="en-US"/>
        </a:p>
      </dgm:t>
    </dgm:pt>
    <dgm:pt modelId="{C8E2AB32-5CC8-4A20-A13F-5BAC39087FFF}" cxnId="{E4C934AB-7E48-470E-BFF6-738B96BE0264}" type="sibTrans">
      <dgm:prSet/>
      <dgm:spPr/>
      <dgm:t>
        <a:bodyPr/>
        <a:lstStyle/>
        <a:p>
          <a:endParaRPr lang="zh-CN" altLang="en-US"/>
        </a:p>
      </dgm:t>
    </dgm:pt>
    <dgm:pt modelId="{AB9CA0C3-ACB8-4F79-B72F-2E57BEB51623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包管理器</a:t>
          </a:r>
          <a:r>
            <a:rPr lang="en-US" altLang="zh-CN" dirty="0"/>
            <a:t>:</a:t>
          </a:r>
          <a:r>
            <a:rPr lang="zh-CN" altLang="en-US" dirty="0"/>
            <a:t>第三方包的下载</a:t>
          </a:r>
          <a:r>
            <a:rPr lang="en-US" altLang="zh-CN" dirty="0"/>
            <a:t>\</a:t>
          </a:r>
          <a:r>
            <a:rPr lang="zh-CN" altLang="en-US" dirty="0"/>
            <a:t>更新</a:t>
          </a:r>
          <a:r>
            <a:rPr lang="en-US" altLang="zh-CN" dirty="0"/>
            <a:t>\</a:t>
          </a:r>
          <a:r>
            <a:rPr lang="zh-CN" altLang="en-US" dirty="0"/>
            <a:t>删除等</a:t>
          </a:r>
          <a:r>
            <a:rPr lang="en-US" altLang="zh-CN" dirty="0"/>
            <a:t>(pip </a:t>
          </a:r>
          <a:r>
            <a:rPr lang="zh-CN" altLang="en-US" dirty="0"/>
            <a:t>或 </a:t>
          </a:r>
          <a:r>
            <a:rPr lang="en-US" altLang="zh-CN" dirty="0" err="1"/>
            <a:t>Conda</a:t>
          </a:r>
          <a:r>
            <a:rPr lang="en-US" altLang="zh-CN" dirty="0"/>
            <a:t>)</a:t>
          </a:r>
          <a:endParaRPr lang="zh-CN" altLang="en-US" dirty="0"/>
        </a:p>
      </dgm:t>
    </dgm:pt>
    <dgm:pt modelId="{C2D7D8DF-FF82-41E9-AC5A-A2F9BD9EA074}" cxnId="{774D983D-F8A1-4A45-BB3D-AD3B1F3FC804}" type="parTrans">
      <dgm:prSet/>
      <dgm:spPr/>
      <dgm:t>
        <a:bodyPr/>
        <a:lstStyle/>
        <a:p>
          <a:endParaRPr lang="zh-CN" altLang="en-US"/>
        </a:p>
      </dgm:t>
    </dgm:pt>
    <dgm:pt modelId="{4610A45C-C55B-426B-B75C-045BB6116016}" cxnId="{774D983D-F8A1-4A45-BB3D-AD3B1F3FC804}" type="sibTrans">
      <dgm:prSet/>
      <dgm:spPr/>
      <dgm:t>
        <a:bodyPr/>
        <a:lstStyle/>
        <a:p>
          <a:endParaRPr lang="zh-CN" altLang="en-US"/>
        </a:p>
      </dgm:t>
    </dgm:pt>
    <dgm:pt modelId="{FFB0AC08-5C68-4328-A12C-0CE464435F35}">
      <dgm:prSet phldrT="[文本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dirty="0"/>
            <a:t>门户</a:t>
          </a:r>
          <a:r>
            <a:rPr lang="en-US" altLang="zh-CN" dirty="0"/>
            <a:t>: Anaconda Navigator   </a:t>
          </a:r>
          <a:r>
            <a:rPr lang="zh-CN" altLang="en-US" dirty="0"/>
            <a:t>上述功能集合到统一界面中</a:t>
          </a:r>
        </a:p>
      </dgm:t>
    </dgm:pt>
    <dgm:pt modelId="{2040884C-BEFB-45F9-A52D-93959177CED7}" cxnId="{8880DBC9-8F28-45D1-805F-A83BF0EBB444}" type="parTrans">
      <dgm:prSet/>
      <dgm:spPr/>
      <dgm:t>
        <a:bodyPr/>
        <a:lstStyle/>
        <a:p>
          <a:endParaRPr lang="zh-CN" altLang="en-US"/>
        </a:p>
      </dgm:t>
    </dgm:pt>
    <dgm:pt modelId="{5CC318DD-B10B-4AC9-877B-052A125721DD}" cxnId="{8880DBC9-8F28-45D1-805F-A83BF0EBB444}" type="sibTrans">
      <dgm:prSet/>
      <dgm:spPr/>
      <dgm:t>
        <a:bodyPr/>
        <a:lstStyle/>
        <a:p>
          <a:endParaRPr lang="zh-CN" altLang="en-US"/>
        </a:p>
      </dgm:t>
    </dgm:pt>
    <dgm:pt modelId="{09BAB4C9-C785-4D32-8FE4-812A976E5704}" type="pres">
      <dgm:prSet presAssocID="{EBF7057D-E98C-44AC-AA87-7F9D13335CCA}" presName="vert0" presStyleCnt="0">
        <dgm:presLayoutVars>
          <dgm:dir/>
          <dgm:animOne val="branch"/>
          <dgm:animLvl val="lvl"/>
        </dgm:presLayoutVars>
      </dgm:prSet>
      <dgm:spPr/>
    </dgm:pt>
    <dgm:pt modelId="{77AFAD9B-1678-4497-A5F6-34D943176AD4}" type="pres">
      <dgm:prSet presAssocID="{822AD6F0-2FFE-4081-94B4-7D70B21F0793}" presName="thickLine" presStyleLbl="alignNode1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E713F5BA-A71B-4DE5-AD6C-FD7CFD3B4E9C}" type="pres">
      <dgm:prSet presAssocID="{822AD6F0-2FFE-4081-94B4-7D70B21F0793}" presName="horz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A767332-57C4-4A68-A917-B186BA318F50}" type="pres">
      <dgm:prSet presAssocID="{822AD6F0-2FFE-4081-94B4-7D70B21F0793}" presName="tx1" presStyleLbl="revTx" presStyleIdx="0" presStyleCnt="6"/>
      <dgm:spPr/>
    </dgm:pt>
    <dgm:pt modelId="{6CC42F65-01FD-4FB5-BF70-C4EA2D39A841}" type="pres">
      <dgm:prSet presAssocID="{822AD6F0-2FFE-4081-94B4-7D70B21F0793}" presName="vert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66500B0-D7DF-4DE1-8F5E-82DBEBD24C20}" type="pres">
      <dgm:prSet presAssocID="{4BE4C955-E012-4655-9AF2-2F1FE0560B1B}" presName="vertSpace2a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795E5EC-28EA-4848-A6B1-C4529E0496E7}" type="pres">
      <dgm:prSet presAssocID="{4BE4C955-E012-4655-9AF2-2F1FE0560B1B}" presName="horz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71A2BE2-DC52-4E6E-8449-82D2E64CEA57}" type="pres">
      <dgm:prSet presAssocID="{4BE4C955-E012-4655-9AF2-2F1FE0560B1B}" presName="horzSpace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4F95317-0230-455A-96F5-B158DE0318F0}" type="pres">
      <dgm:prSet presAssocID="{4BE4C955-E012-4655-9AF2-2F1FE0560B1B}" presName="tx2" presStyleLbl="revTx" presStyleIdx="1" presStyleCnt="6" custScaleX="75849" custScaleY="16797"/>
      <dgm:spPr/>
    </dgm:pt>
    <dgm:pt modelId="{4B0D0F42-8D46-4BB7-8D31-53D9436BF446}" type="pres">
      <dgm:prSet presAssocID="{4BE4C955-E012-4655-9AF2-2F1FE0560B1B}" presName="ver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BC9B375-FFD3-4345-9B39-14DE25BE47C8}" type="pres">
      <dgm:prSet presAssocID="{4BE4C955-E012-4655-9AF2-2F1FE0560B1B}" presName="thinLine2b" presStyleLbl="callout" presStyleIdx="0" presStyleCnt="5"/>
      <dgm:spPr>
        <a:scene3d>
          <a:camera prst="orthographicFront"/>
          <a:lightRig rig="threePt" dir="t"/>
        </a:scene3d>
        <a:sp3d>
          <a:bevelT/>
        </a:sp3d>
      </dgm:spPr>
    </dgm:pt>
    <dgm:pt modelId="{FCFF2251-3625-4824-B1BB-44637866AD1F}" type="pres">
      <dgm:prSet presAssocID="{4BE4C955-E012-4655-9AF2-2F1FE0560B1B}" presName="vertSpace2b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68EB676-306C-48D5-A09B-FE3B73C4A0E3}" type="pres">
      <dgm:prSet presAssocID="{7D903AEA-DDCE-4CC1-9343-AC81C3A08C3D}" presName="horz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0DD0479D-979E-492C-BEDF-F102F1FA6808}" type="pres">
      <dgm:prSet presAssocID="{7D903AEA-DDCE-4CC1-9343-AC81C3A08C3D}" presName="horzSpace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12CB950-904D-42E5-B9D6-9B3B00F55AEB}" type="pres">
      <dgm:prSet presAssocID="{7D903AEA-DDCE-4CC1-9343-AC81C3A08C3D}" presName="tx2" presStyleLbl="revTx" presStyleIdx="2" presStyleCnt="6" custScaleX="97725" custScaleY="16730"/>
      <dgm:spPr/>
    </dgm:pt>
    <dgm:pt modelId="{4066D99B-7963-4B1B-AD85-2B1FF9603A05}" type="pres">
      <dgm:prSet presAssocID="{7D903AEA-DDCE-4CC1-9343-AC81C3A08C3D}" presName="ver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2759F6F-310E-4B22-9D63-68B5CC3DED07}" type="pres">
      <dgm:prSet presAssocID="{7D903AEA-DDCE-4CC1-9343-AC81C3A08C3D}" presName="thinLine2b" presStyleLbl="callout" presStyleIdx="1" presStyleCnt="5"/>
      <dgm:spPr>
        <a:scene3d>
          <a:camera prst="orthographicFront"/>
          <a:lightRig rig="threePt" dir="t"/>
        </a:scene3d>
        <a:sp3d>
          <a:bevelT/>
        </a:sp3d>
      </dgm:spPr>
    </dgm:pt>
    <dgm:pt modelId="{E8063186-E88C-401C-AC04-84B3F349D257}" type="pres">
      <dgm:prSet presAssocID="{7D903AEA-DDCE-4CC1-9343-AC81C3A08C3D}" presName="vertSpace2b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B900AD29-F2CA-473E-BC8D-215A255A9C1A}" type="pres">
      <dgm:prSet presAssocID="{C11139BD-CA02-4B86-B3C2-D832F8246FA2}" presName="horz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D8A1533-6CF3-413B-BBCF-E5A151299B16}" type="pres">
      <dgm:prSet presAssocID="{C11139BD-CA02-4B86-B3C2-D832F8246FA2}" presName="horzSpace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58BD297-B8E3-4F81-B659-4BA910DB9920}" type="pres">
      <dgm:prSet presAssocID="{C11139BD-CA02-4B86-B3C2-D832F8246FA2}" presName="tx2" presStyleLbl="revTx" presStyleIdx="3" presStyleCnt="6" custScaleX="125818" custScaleY="15836"/>
      <dgm:spPr/>
    </dgm:pt>
    <dgm:pt modelId="{CF995996-55D0-4D19-902B-826F961DBE9D}" type="pres">
      <dgm:prSet presAssocID="{C11139BD-CA02-4B86-B3C2-D832F8246FA2}" presName="ver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81BC8CA-4135-445C-89B1-8B121A606C6A}" type="pres">
      <dgm:prSet presAssocID="{C11139BD-CA02-4B86-B3C2-D832F8246FA2}" presName="thinLine2b" presStyleLbl="callout" presStyleIdx="2" presStyleCnt="5"/>
      <dgm:spPr>
        <a:scene3d>
          <a:camera prst="orthographicFront"/>
          <a:lightRig rig="threePt" dir="t"/>
        </a:scene3d>
        <a:sp3d>
          <a:bevelT/>
        </a:sp3d>
      </dgm:spPr>
    </dgm:pt>
    <dgm:pt modelId="{63559893-C46B-476F-BC71-A996EE91A9D5}" type="pres">
      <dgm:prSet presAssocID="{C11139BD-CA02-4B86-B3C2-D832F8246FA2}" presName="vertSpace2b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B26282D-DCC2-405C-BE5E-D382829E69A6}" type="pres">
      <dgm:prSet presAssocID="{AB9CA0C3-ACB8-4F79-B72F-2E57BEB51623}" presName="horz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34BE0384-488C-4D9D-9D59-DF02F5B53F84}" type="pres">
      <dgm:prSet presAssocID="{AB9CA0C3-ACB8-4F79-B72F-2E57BEB51623}" presName="horzSpace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DFDE8455-7B54-4309-ABF2-D8AEDF29A5D7}" type="pres">
      <dgm:prSet presAssocID="{AB9CA0C3-ACB8-4F79-B72F-2E57BEB51623}" presName="tx2" presStyleLbl="revTx" presStyleIdx="4" presStyleCnt="6" custScaleX="121391" custScaleY="17876"/>
      <dgm:spPr/>
    </dgm:pt>
    <dgm:pt modelId="{F315F7FE-D5C1-4B06-8F3E-D4E546BF806E}" type="pres">
      <dgm:prSet presAssocID="{AB9CA0C3-ACB8-4F79-B72F-2E57BEB51623}" presName="ver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476EF93-6BEB-4D51-B6E7-2A6F0584020B}" type="pres">
      <dgm:prSet presAssocID="{AB9CA0C3-ACB8-4F79-B72F-2E57BEB51623}" presName="thinLine2b" presStyleLbl="callout" presStyleIdx="3" presStyleCnt="5"/>
      <dgm:spPr>
        <a:scene3d>
          <a:camera prst="orthographicFront"/>
          <a:lightRig rig="threePt" dir="t"/>
        </a:scene3d>
        <a:sp3d>
          <a:bevelT/>
        </a:sp3d>
      </dgm:spPr>
    </dgm:pt>
    <dgm:pt modelId="{C0CA4BD2-51D8-4587-9355-757CA9E10268}" type="pres">
      <dgm:prSet presAssocID="{AB9CA0C3-ACB8-4F79-B72F-2E57BEB51623}" presName="vertSpace2b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0C0E7BA-4F3F-4F8F-AFEC-DDFD29F1F082}" type="pres">
      <dgm:prSet presAssocID="{FFB0AC08-5C68-4328-A12C-0CE464435F35}" presName="horz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995B921-B8E7-4C76-9A0B-79C5BA85E463}" type="pres">
      <dgm:prSet presAssocID="{FFB0AC08-5C68-4328-A12C-0CE464435F35}" presName="horzSpace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AB6569A-F8EA-46EE-97CE-4D039CF9D035}" type="pres">
      <dgm:prSet presAssocID="{FFB0AC08-5C68-4328-A12C-0CE464435F35}" presName="tx2" presStyleLbl="revTx" presStyleIdx="5" presStyleCnt="6" custScaleX="122908" custScaleY="18933"/>
      <dgm:spPr/>
    </dgm:pt>
    <dgm:pt modelId="{7BF3C34C-CEC9-4FDC-9A01-7D3D75EA0E0B}" type="pres">
      <dgm:prSet presAssocID="{FFB0AC08-5C68-4328-A12C-0CE464435F35}" presName="ver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42F7B6D-C9C1-4CD8-91B7-77895C9A0B10}" type="pres">
      <dgm:prSet presAssocID="{FFB0AC08-5C68-4328-A12C-0CE464435F35}" presName="thinLine2b" presStyleLbl="callout" presStyleIdx="4" presStyleCnt="5"/>
      <dgm:spPr>
        <a:scene3d>
          <a:camera prst="orthographicFront"/>
          <a:lightRig rig="threePt" dir="t"/>
        </a:scene3d>
        <a:sp3d>
          <a:bevelT/>
        </a:sp3d>
      </dgm:spPr>
    </dgm:pt>
    <dgm:pt modelId="{7D06ECF3-3418-414B-9750-2F3602E65A3F}" type="pres">
      <dgm:prSet presAssocID="{FFB0AC08-5C68-4328-A12C-0CE464435F35}" presName="vertSpace2b" presStyleCnt="0"/>
      <dgm:spPr>
        <a:scene3d>
          <a:camera prst="orthographicFront"/>
          <a:lightRig rig="threePt" dir="t"/>
        </a:scene3d>
        <a:sp3d>
          <a:bevelT/>
        </a:sp3d>
      </dgm:spPr>
    </dgm:pt>
  </dgm:ptLst>
  <dgm:cxnLst>
    <dgm:cxn modelId="{785B9C31-9DCD-427C-B3E3-9F610C3DE4BD}" type="presOf" srcId="{AB9CA0C3-ACB8-4F79-B72F-2E57BEB51623}" destId="{DFDE8455-7B54-4309-ABF2-D8AEDF29A5D7}" srcOrd="0" destOrd="0" presId="urn:microsoft.com/office/officeart/2008/layout/LinedList"/>
    <dgm:cxn modelId="{774D983D-F8A1-4A45-BB3D-AD3B1F3FC804}" srcId="{822AD6F0-2FFE-4081-94B4-7D70B21F0793}" destId="{AB9CA0C3-ACB8-4F79-B72F-2E57BEB51623}" srcOrd="3" destOrd="0" parTransId="{C2D7D8DF-FF82-41E9-AC5A-A2F9BD9EA074}" sibTransId="{4610A45C-C55B-426B-B75C-045BB6116016}"/>
    <dgm:cxn modelId="{1A6CEB5D-928C-4838-AB24-E4107B895B39}" type="presOf" srcId="{7D903AEA-DDCE-4CC1-9343-AC81C3A08C3D}" destId="{612CB950-904D-42E5-B9D6-9B3B00F55AEB}" srcOrd="0" destOrd="0" presId="urn:microsoft.com/office/officeart/2008/layout/LinedList"/>
    <dgm:cxn modelId="{D5BD9246-AA4C-4640-B4A3-02D35F50DE1B}" type="presOf" srcId="{4BE4C955-E012-4655-9AF2-2F1FE0560B1B}" destId="{64F95317-0230-455A-96F5-B158DE0318F0}" srcOrd="0" destOrd="0" presId="urn:microsoft.com/office/officeart/2008/layout/LinedList"/>
    <dgm:cxn modelId="{9EF9DA71-663C-489A-A17F-572812991191}" type="presOf" srcId="{FFB0AC08-5C68-4328-A12C-0CE464435F35}" destId="{EAB6569A-F8EA-46EE-97CE-4D039CF9D035}" srcOrd="0" destOrd="0" presId="urn:microsoft.com/office/officeart/2008/layout/LinedList"/>
    <dgm:cxn modelId="{C00DAE76-EA96-444A-B90C-BEAEA1B182C0}" srcId="{822AD6F0-2FFE-4081-94B4-7D70B21F0793}" destId="{7D903AEA-DDCE-4CC1-9343-AC81C3A08C3D}" srcOrd="1" destOrd="0" parTransId="{18259434-ABF8-48B1-B4B3-D1AE5B431C9C}" sibTransId="{DFD8DB10-D64F-4E00-91A1-1022F5E7D757}"/>
    <dgm:cxn modelId="{7A55CA88-61F8-4845-B362-AAA648212115}" srcId="{822AD6F0-2FFE-4081-94B4-7D70B21F0793}" destId="{4BE4C955-E012-4655-9AF2-2F1FE0560B1B}" srcOrd="0" destOrd="0" parTransId="{5B6D9DC2-B4B4-479F-8882-BEA20DF4DBDA}" sibTransId="{AB4A36F1-F6D4-493A-994E-C83B25F9F2B4}"/>
    <dgm:cxn modelId="{AC48908D-E054-44DE-BCDD-3857165DC5AD}" type="presOf" srcId="{EBF7057D-E98C-44AC-AA87-7F9D13335CCA}" destId="{09BAB4C9-C785-4D32-8FE4-812A976E5704}" srcOrd="0" destOrd="0" presId="urn:microsoft.com/office/officeart/2008/layout/LinedList"/>
    <dgm:cxn modelId="{F14928A3-C7E8-4766-8070-0B0A728A4456}" type="presOf" srcId="{C11139BD-CA02-4B86-B3C2-D832F8246FA2}" destId="{A58BD297-B8E3-4F81-B659-4BA910DB9920}" srcOrd="0" destOrd="0" presId="urn:microsoft.com/office/officeart/2008/layout/LinedList"/>
    <dgm:cxn modelId="{E4C934AB-7E48-470E-BFF6-738B96BE0264}" srcId="{822AD6F0-2FFE-4081-94B4-7D70B21F0793}" destId="{C11139BD-CA02-4B86-B3C2-D832F8246FA2}" srcOrd="2" destOrd="0" parTransId="{EC9C7A9C-B0F4-4D3D-92A0-772423263ACC}" sibTransId="{C8E2AB32-5CC8-4A20-A13F-5BAC39087FFF}"/>
    <dgm:cxn modelId="{8AAD8DB3-3266-4509-9EFD-E3D2585C3E64}" srcId="{EBF7057D-E98C-44AC-AA87-7F9D13335CCA}" destId="{822AD6F0-2FFE-4081-94B4-7D70B21F0793}" srcOrd="0" destOrd="0" parTransId="{4A9DECC4-9975-4D67-A56B-6C6838767CA8}" sibTransId="{6DFC6EBF-543E-48BA-8112-0AC47F2B7082}"/>
    <dgm:cxn modelId="{619DB3BD-602C-4CA1-91A3-B74185A5EFC3}" type="presOf" srcId="{822AD6F0-2FFE-4081-94B4-7D70B21F0793}" destId="{2A767332-57C4-4A68-A917-B186BA318F50}" srcOrd="0" destOrd="0" presId="urn:microsoft.com/office/officeart/2008/layout/LinedList"/>
    <dgm:cxn modelId="{8880DBC9-8F28-45D1-805F-A83BF0EBB444}" srcId="{822AD6F0-2FFE-4081-94B4-7D70B21F0793}" destId="{FFB0AC08-5C68-4328-A12C-0CE464435F35}" srcOrd="4" destOrd="0" parTransId="{2040884C-BEFB-45F9-A52D-93959177CED7}" sibTransId="{5CC318DD-B10B-4AC9-877B-052A125721DD}"/>
    <dgm:cxn modelId="{45812981-2EAD-4B8B-8911-6903DE055A1F}" type="presParOf" srcId="{09BAB4C9-C785-4D32-8FE4-812A976E5704}" destId="{77AFAD9B-1678-4497-A5F6-34D943176AD4}" srcOrd="0" destOrd="0" presId="urn:microsoft.com/office/officeart/2008/layout/LinedList"/>
    <dgm:cxn modelId="{7ED9F063-75A6-40A4-A2BF-9917FE178BB5}" type="presParOf" srcId="{09BAB4C9-C785-4D32-8FE4-812A976E5704}" destId="{E713F5BA-A71B-4DE5-AD6C-FD7CFD3B4E9C}" srcOrd="1" destOrd="0" presId="urn:microsoft.com/office/officeart/2008/layout/LinedList"/>
    <dgm:cxn modelId="{DB968895-F6DF-4CFF-A5A7-7F8E906AFBC7}" type="presParOf" srcId="{E713F5BA-A71B-4DE5-AD6C-FD7CFD3B4E9C}" destId="{2A767332-57C4-4A68-A917-B186BA318F50}" srcOrd="0" destOrd="0" presId="urn:microsoft.com/office/officeart/2008/layout/LinedList"/>
    <dgm:cxn modelId="{49744416-340E-4D85-864F-60775ECC0AF9}" type="presParOf" srcId="{E713F5BA-A71B-4DE5-AD6C-FD7CFD3B4E9C}" destId="{6CC42F65-01FD-4FB5-BF70-C4EA2D39A841}" srcOrd="1" destOrd="0" presId="urn:microsoft.com/office/officeart/2008/layout/LinedList"/>
    <dgm:cxn modelId="{BE7345B3-47FA-4A58-8B5C-9D35647705D9}" type="presParOf" srcId="{6CC42F65-01FD-4FB5-BF70-C4EA2D39A841}" destId="{866500B0-D7DF-4DE1-8F5E-82DBEBD24C20}" srcOrd="0" destOrd="0" presId="urn:microsoft.com/office/officeart/2008/layout/LinedList"/>
    <dgm:cxn modelId="{952A6C12-CD4C-45EE-A4B8-F5234820D759}" type="presParOf" srcId="{6CC42F65-01FD-4FB5-BF70-C4EA2D39A841}" destId="{2795E5EC-28EA-4848-A6B1-C4529E0496E7}" srcOrd="1" destOrd="0" presId="urn:microsoft.com/office/officeart/2008/layout/LinedList"/>
    <dgm:cxn modelId="{30BDB20F-87A2-4507-817A-7D7E3C0759AB}" type="presParOf" srcId="{2795E5EC-28EA-4848-A6B1-C4529E0496E7}" destId="{C71A2BE2-DC52-4E6E-8449-82D2E64CEA57}" srcOrd="0" destOrd="0" presId="urn:microsoft.com/office/officeart/2008/layout/LinedList"/>
    <dgm:cxn modelId="{2BFB14F8-C9CC-4A68-945A-FB9555B7D825}" type="presParOf" srcId="{2795E5EC-28EA-4848-A6B1-C4529E0496E7}" destId="{64F95317-0230-455A-96F5-B158DE0318F0}" srcOrd="1" destOrd="0" presId="urn:microsoft.com/office/officeart/2008/layout/LinedList"/>
    <dgm:cxn modelId="{FC0B2281-1590-4220-9EB0-37F95E692136}" type="presParOf" srcId="{2795E5EC-28EA-4848-A6B1-C4529E0496E7}" destId="{4B0D0F42-8D46-4BB7-8D31-53D9436BF446}" srcOrd="2" destOrd="0" presId="urn:microsoft.com/office/officeart/2008/layout/LinedList"/>
    <dgm:cxn modelId="{3398E893-29F5-431E-913F-3650AF44363F}" type="presParOf" srcId="{6CC42F65-01FD-4FB5-BF70-C4EA2D39A841}" destId="{FBC9B375-FFD3-4345-9B39-14DE25BE47C8}" srcOrd="2" destOrd="0" presId="urn:microsoft.com/office/officeart/2008/layout/LinedList"/>
    <dgm:cxn modelId="{70387374-84E2-4F03-903A-9531837346A0}" type="presParOf" srcId="{6CC42F65-01FD-4FB5-BF70-C4EA2D39A841}" destId="{FCFF2251-3625-4824-B1BB-44637866AD1F}" srcOrd="3" destOrd="0" presId="urn:microsoft.com/office/officeart/2008/layout/LinedList"/>
    <dgm:cxn modelId="{7D06773E-1533-470F-95C9-9D1F43EC097C}" type="presParOf" srcId="{6CC42F65-01FD-4FB5-BF70-C4EA2D39A841}" destId="{668EB676-306C-48D5-A09B-FE3B73C4A0E3}" srcOrd="4" destOrd="0" presId="urn:microsoft.com/office/officeart/2008/layout/LinedList"/>
    <dgm:cxn modelId="{3E2A75B2-A57D-42E5-AB0E-602015FF5327}" type="presParOf" srcId="{668EB676-306C-48D5-A09B-FE3B73C4A0E3}" destId="{0DD0479D-979E-492C-BEDF-F102F1FA6808}" srcOrd="0" destOrd="0" presId="urn:microsoft.com/office/officeart/2008/layout/LinedList"/>
    <dgm:cxn modelId="{AA2268B8-2AF6-43F1-A6AE-1661FABA4DB1}" type="presParOf" srcId="{668EB676-306C-48D5-A09B-FE3B73C4A0E3}" destId="{612CB950-904D-42E5-B9D6-9B3B00F55AEB}" srcOrd="1" destOrd="0" presId="urn:microsoft.com/office/officeart/2008/layout/LinedList"/>
    <dgm:cxn modelId="{38FA45F4-B264-4505-901C-989FF96DA8D6}" type="presParOf" srcId="{668EB676-306C-48D5-A09B-FE3B73C4A0E3}" destId="{4066D99B-7963-4B1B-AD85-2B1FF9603A05}" srcOrd="2" destOrd="0" presId="urn:microsoft.com/office/officeart/2008/layout/LinedList"/>
    <dgm:cxn modelId="{CBCACB82-4E3F-46CA-9C6B-811D1257D889}" type="presParOf" srcId="{6CC42F65-01FD-4FB5-BF70-C4EA2D39A841}" destId="{52759F6F-310E-4B22-9D63-68B5CC3DED07}" srcOrd="5" destOrd="0" presId="urn:microsoft.com/office/officeart/2008/layout/LinedList"/>
    <dgm:cxn modelId="{82DB7CAF-DDDE-44A0-8421-6672E00ADD2C}" type="presParOf" srcId="{6CC42F65-01FD-4FB5-BF70-C4EA2D39A841}" destId="{E8063186-E88C-401C-AC04-84B3F349D257}" srcOrd="6" destOrd="0" presId="urn:microsoft.com/office/officeart/2008/layout/LinedList"/>
    <dgm:cxn modelId="{FBF6E35C-FD3F-40BD-BC3B-0687508B403B}" type="presParOf" srcId="{6CC42F65-01FD-4FB5-BF70-C4EA2D39A841}" destId="{B900AD29-F2CA-473E-BC8D-215A255A9C1A}" srcOrd="7" destOrd="0" presId="urn:microsoft.com/office/officeart/2008/layout/LinedList"/>
    <dgm:cxn modelId="{10FBEADB-91A9-435A-B782-707288ED9D93}" type="presParOf" srcId="{B900AD29-F2CA-473E-BC8D-215A255A9C1A}" destId="{CD8A1533-6CF3-413B-BBCF-E5A151299B16}" srcOrd="0" destOrd="0" presId="urn:microsoft.com/office/officeart/2008/layout/LinedList"/>
    <dgm:cxn modelId="{E7A0A21D-08D6-4913-BF2B-972B4316DDDE}" type="presParOf" srcId="{B900AD29-F2CA-473E-BC8D-215A255A9C1A}" destId="{A58BD297-B8E3-4F81-B659-4BA910DB9920}" srcOrd="1" destOrd="0" presId="urn:microsoft.com/office/officeart/2008/layout/LinedList"/>
    <dgm:cxn modelId="{D1F834AE-4E9E-43D9-B614-571314C1DFB1}" type="presParOf" srcId="{B900AD29-F2CA-473E-BC8D-215A255A9C1A}" destId="{CF995996-55D0-4D19-902B-826F961DBE9D}" srcOrd="2" destOrd="0" presId="urn:microsoft.com/office/officeart/2008/layout/LinedList"/>
    <dgm:cxn modelId="{A9D0826F-0F7F-4EB8-88E8-22B660C8AD22}" type="presParOf" srcId="{6CC42F65-01FD-4FB5-BF70-C4EA2D39A841}" destId="{F81BC8CA-4135-445C-89B1-8B121A606C6A}" srcOrd="8" destOrd="0" presId="urn:microsoft.com/office/officeart/2008/layout/LinedList"/>
    <dgm:cxn modelId="{A66F9C6B-3F9C-4113-97BE-66A0851998D9}" type="presParOf" srcId="{6CC42F65-01FD-4FB5-BF70-C4EA2D39A841}" destId="{63559893-C46B-476F-BC71-A996EE91A9D5}" srcOrd="9" destOrd="0" presId="urn:microsoft.com/office/officeart/2008/layout/LinedList"/>
    <dgm:cxn modelId="{A4A14672-A297-4B6D-B280-A8FB2C2499E5}" type="presParOf" srcId="{6CC42F65-01FD-4FB5-BF70-C4EA2D39A841}" destId="{5B26282D-DCC2-405C-BE5E-D382829E69A6}" srcOrd="10" destOrd="0" presId="urn:microsoft.com/office/officeart/2008/layout/LinedList"/>
    <dgm:cxn modelId="{EA81A6B7-195F-4BFB-9772-1C560489C2BF}" type="presParOf" srcId="{5B26282D-DCC2-405C-BE5E-D382829E69A6}" destId="{34BE0384-488C-4D9D-9D59-DF02F5B53F84}" srcOrd="0" destOrd="0" presId="urn:microsoft.com/office/officeart/2008/layout/LinedList"/>
    <dgm:cxn modelId="{5C863AED-07E4-4851-BD74-2D45D331F375}" type="presParOf" srcId="{5B26282D-DCC2-405C-BE5E-D382829E69A6}" destId="{DFDE8455-7B54-4309-ABF2-D8AEDF29A5D7}" srcOrd="1" destOrd="0" presId="urn:microsoft.com/office/officeart/2008/layout/LinedList"/>
    <dgm:cxn modelId="{FC8A29E6-A4B9-45E8-8077-248936CAF318}" type="presParOf" srcId="{5B26282D-DCC2-405C-BE5E-D382829E69A6}" destId="{F315F7FE-D5C1-4B06-8F3E-D4E546BF806E}" srcOrd="2" destOrd="0" presId="urn:microsoft.com/office/officeart/2008/layout/LinedList"/>
    <dgm:cxn modelId="{F28A47C8-DEEF-4ADB-8E04-E8C1D9E14D46}" type="presParOf" srcId="{6CC42F65-01FD-4FB5-BF70-C4EA2D39A841}" destId="{4476EF93-6BEB-4D51-B6E7-2A6F0584020B}" srcOrd="11" destOrd="0" presId="urn:microsoft.com/office/officeart/2008/layout/LinedList"/>
    <dgm:cxn modelId="{8EBEEF72-9F86-43D0-9733-69A231FED129}" type="presParOf" srcId="{6CC42F65-01FD-4FB5-BF70-C4EA2D39A841}" destId="{C0CA4BD2-51D8-4587-9355-757CA9E10268}" srcOrd="12" destOrd="0" presId="urn:microsoft.com/office/officeart/2008/layout/LinedList"/>
    <dgm:cxn modelId="{F859096A-ED38-4A5A-AA97-B81433DCAF44}" type="presParOf" srcId="{6CC42F65-01FD-4FB5-BF70-C4EA2D39A841}" destId="{C0C0E7BA-4F3F-4F8F-AFEC-DDFD29F1F082}" srcOrd="13" destOrd="0" presId="urn:microsoft.com/office/officeart/2008/layout/LinedList"/>
    <dgm:cxn modelId="{96322807-0EA9-46D2-9C81-C0C4B96E7BF0}" type="presParOf" srcId="{C0C0E7BA-4F3F-4F8F-AFEC-DDFD29F1F082}" destId="{2995B921-B8E7-4C76-9A0B-79C5BA85E463}" srcOrd="0" destOrd="0" presId="urn:microsoft.com/office/officeart/2008/layout/LinedList"/>
    <dgm:cxn modelId="{73E508B0-B98D-44F8-980A-E5DAB0BD5114}" type="presParOf" srcId="{C0C0E7BA-4F3F-4F8F-AFEC-DDFD29F1F082}" destId="{EAB6569A-F8EA-46EE-97CE-4D039CF9D035}" srcOrd="1" destOrd="0" presId="urn:microsoft.com/office/officeart/2008/layout/LinedList"/>
    <dgm:cxn modelId="{99930DED-2D4A-496F-993D-7A280E620EED}" type="presParOf" srcId="{C0C0E7BA-4F3F-4F8F-AFEC-DDFD29F1F082}" destId="{7BF3C34C-CEC9-4FDC-9A01-7D3D75EA0E0B}" srcOrd="2" destOrd="0" presId="urn:microsoft.com/office/officeart/2008/layout/LinedList"/>
    <dgm:cxn modelId="{54A6AA29-7583-481F-940F-C639CA07E038}" type="presParOf" srcId="{6CC42F65-01FD-4FB5-BF70-C4EA2D39A841}" destId="{942F7B6D-C9C1-4CD8-91B7-77895C9A0B10}" srcOrd="14" destOrd="0" presId="urn:microsoft.com/office/officeart/2008/layout/LinedList"/>
    <dgm:cxn modelId="{83EBDEF6-1588-4B99-A426-C0884E554D9B}" type="presParOf" srcId="{6CC42F65-01FD-4FB5-BF70-C4EA2D39A841}" destId="{7D06ECF3-3418-414B-9750-2F3602E65A3F}" srcOrd="15" destOrd="0" presId="urn:microsoft.com/office/officeart/2008/layout/LinedList"/>
  </dgm:cxnLst>
  <dgm:bg>
    <a:noFill/>
    <a:effectLst/>
  </dgm:bg>
  <dgm:whole>
    <a:ln w="31750"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16E8C-93E0-4B97-8DC7-3D22416FC92B}" type="doc">
      <dgm:prSet loTypeId="urn:microsoft.com/office/officeart/2008/layout/HorizontalMultiLevelHierarchy" loCatId="hierarchy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D2593DC9-6BBD-4D9B-8FB7-9D880BE33C2B}">
      <dgm:prSet phldrT="[文本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altLang="zh-CN" sz="28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Cell</a:t>
          </a:r>
          <a:r>
            <a:rPr lang="zh-CN" altLang="en-US" sz="28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状态</a:t>
          </a:r>
        </a:p>
      </dgm:t>
    </dgm:pt>
    <dgm:pt modelId="{8CFDB2C5-D89E-4EC5-ABEE-2D683E3092B5}" cxnId="{A385BE29-014A-4605-A27F-4108EEFBA687}" type="parTrans">
      <dgm:prSet/>
      <dgm:spPr/>
      <dgm:t>
        <a:bodyPr/>
        <a:lstStyle/>
        <a:p>
          <a:endParaRPr lang="zh-CN" altLang="en-US"/>
        </a:p>
      </dgm:t>
    </dgm:pt>
    <dgm:pt modelId="{50139FE3-BCA0-4F92-87D2-E796F8FD7F4A}" cxnId="{A385BE29-014A-4605-A27F-4108EEFBA687}" type="sibTrans">
      <dgm:prSet/>
      <dgm:spPr/>
      <dgm:t>
        <a:bodyPr/>
        <a:lstStyle/>
        <a:p>
          <a:endParaRPr lang="zh-CN" altLang="en-US"/>
        </a:p>
      </dgm:t>
    </dgm:pt>
    <dgm:pt modelId="{E66189F0-1B7D-419E-93E3-A642C3D49713}">
      <dgm:prSet phldrT="[文本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命令状态</a:t>
          </a:r>
          <a:r>
            <a:rPr lang="en-US" altLang="zh-CN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(Esc</a:t>
          </a:r>
          <a:r>
            <a:rPr lang="zh-CN" altLang="en-US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状态</a:t>
          </a:r>
          <a:r>
            <a:rPr lang="en-US" altLang="zh-CN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)</a:t>
          </a:r>
          <a:endParaRPr lang="zh-CN" altLang="en-US" sz="2400" dirty="0">
            <a:solidFill>
              <a:schemeClr val="bg2">
                <a:lumMod val="25000"/>
              </a:schemeClr>
            </a:solidFill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FC5B1422-D414-4572-B7B8-05B1A7C3F9FF}" cxnId="{E57C256D-DC11-401A-A545-01E74B4E1EAC}" type="parTrans">
      <dgm:prSet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649FEED7-2208-4C1D-804B-073B59DB4414}" cxnId="{E57C256D-DC11-401A-A545-01E74B4E1EAC}" type="sibTrans">
      <dgm:prSet/>
      <dgm:spPr/>
      <dgm:t>
        <a:bodyPr/>
        <a:lstStyle/>
        <a:p>
          <a:endParaRPr lang="zh-CN" altLang="en-US"/>
        </a:p>
      </dgm:t>
    </dgm:pt>
    <dgm:pt modelId="{512EFF5F-FB10-463B-B55B-DE37CCB8DEC7}">
      <dgm:prSet phldrT="[文本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zh-CN" altLang="en-US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编辑状态</a:t>
          </a:r>
          <a:r>
            <a:rPr lang="en-US" altLang="zh-CN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(Edit</a:t>
          </a:r>
          <a:r>
            <a:rPr lang="zh-CN" altLang="en-US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状态</a:t>
          </a:r>
          <a:r>
            <a:rPr lang="en-US" altLang="zh-CN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)</a:t>
          </a:r>
          <a:endParaRPr lang="zh-CN" altLang="en-US" sz="2400" dirty="0">
            <a:solidFill>
              <a:schemeClr val="bg2">
                <a:lumMod val="25000"/>
              </a:schemeClr>
            </a:solidFill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431203F5-A559-404C-B5F4-B891E2191010}" cxnId="{2FC0676F-ABD5-4E3D-9147-8B323DAEF449}" type="parTrans">
      <dgm:prSet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8FD26024-8ACA-42EB-889E-28748AA048A9}" cxnId="{2FC0676F-ABD5-4E3D-9147-8B323DAEF449}" type="sibTrans">
      <dgm:prSet/>
      <dgm:spPr/>
      <dgm:t>
        <a:bodyPr/>
        <a:lstStyle/>
        <a:p>
          <a:endParaRPr lang="zh-CN" altLang="en-US"/>
        </a:p>
      </dgm:t>
    </dgm:pt>
    <dgm:pt modelId="{52207EF0-E2A7-4ACB-9B56-0F77E00A8F6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zh-CN" altLang="en-US"/>
        </a:p>
      </dgm:t>
    </dgm:pt>
    <dgm:pt modelId="{7C48EA8B-D617-4D91-8DA7-68E000D1B729}" cxnId="{EAB2D735-BF79-46C6-B452-18170A1A4039}" type="parTrans">
      <dgm:prSet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6BD72B1-8FBC-437B-8DE4-55785ED6CE74}" cxnId="{EAB2D735-BF79-46C6-B452-18170A1A4039}" type="sibTrans">
      <dgm:prSet/>
      <dgm:spPr/>
      <dgm:t>
        <a:bodyPr/>
        <a:lstStyle/>
        <a:p>
          <a:endParaRPr lang="zh-CN" altLang="en-US"/>
        </a:p>
      </dgm:t>
    </dgm:pt>
    <dgm:pt modelId="{F395824D-DD62-4970-8C4D-72DC8CE1251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zh-CN" altLang="en-US"/>
        </a:p>
      </dgm:t>
    </dgm:pt>
    <dgm:pt modelId="{A4C39E83-9296-4819-9367-471B9CC11FEE}" cxnId="{0D1F8BD7-48DB-4871-BB51-29F9F21ADEED}" type="parTrans">
      <dgm:prSet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7DF56EF-1E2C-4F60-BCEA-A85CE1F7A738}" cxnId="{0D1F8BD7-48DB-4871-BB51-29F9F21ADEED}" type="sibTrans">
      <dgm:prSet/>
      <dgm:spPr/>
      <dgm:t>
        <a:bodyPr/>
        <a:lstStyle/>
        <a:p>
          <a:endParaRPr lang="zh-CN" altLang="en-US"/>
        </a:p>
      </dgm:t>
    </dgm:pt>
    <dgm:pt modelId="{9C8866C9-CDB8-467B-BC11-691783541F44}" type="pres">
      <dgm:prSet presAssocID="{B9216E8C-93E0-4B97-8DC7-3D22416FC92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E4BAA61-2363-4EC5-8261-940967520706}" type="pres">
      <dgm:prSet presAssocID="{D2593DC9-6BBD-4D9B-8FB7-9D880BE33C2B}" presName="root1" presStyleCnt="0"/>
      <dgm:spPr/>
    </dgm:pt>
    <dgm:pt modelId="{24C8798F-2616-446F-A88B-5A190B7C36E2}" type="pres">
      <dgm:prSet presAssocID="{D2593DC9-6BBD-4D9B-8FB7-9D880BE33C2B}" presName="LevelOneTextNode" presStyleLbl="node0" presStyleIdx="0" presStyleCnt="1" custAng="5400000" custScaleX="96053" custScaleY="25651" custLinFactNeighborX="-72425" custLinFactNeighborY="1387">
        <dgm:presLayoutVars>
          <dgm:chPref val="3"/>
        </dgm:presLayoutVars>
      </dgm:prSet>
      <dgm:spPr>
        <a:prstGeom prst="roundRect">
          <a:avLst/>
        </a:prstGeom>
      </dgm:spPr>
    </dgm:pt>
    <dgm:pt modelId="{2561C8E2-B33F-49AF-8D1F-0516E8E99A72}" type="pres">
      <dgm:prSet presAssocID="{D2593DC9-6BBD-4D9B-8FB7-9D880BE33C2B}" presName="level2hierChild" presStyleCnt="0"/>
      <dgm:spPr/>
    </dgm:pt>
    <dgm:pt modelId="{37599465-48C3-424B-AE29-DDCC3C4510CD}" type="pres">
      <dgm:prSet presAssocID="{FC5B1422-D414-4572-B7B8-05B1A7C3F9FF}" presName="conn2-1" presStyleLbl="parChTrans1D2" presStyleIdx="0" presStyleCnt="2"/>
      <dgm:spPr/>
    </dgm:pt>
    <dgm:pt modelId="{935A1461-B2ED-4B5B-B96B-1B368C586D21}" type="pres">
      <dgm:prSet presAssocID="{FC5B1422-D414-4572-B7B8-05B1A7C3F9FF}" presName="connTx" presStyleLbl="parChTrans1D2" presStyleIdx="0" presStyleCnt="2"/>
      <dgm:spPr/>
    </dgm:pt>
    <dgm:pt modelId="{E81EB4DB-EAD6-45FE-B2A3-41C3522F6818}" type="pres">
      <dgm:prSet presAssocID="{E66189F0-1B7D-419E-93E3-A642C3D49713}" presName="root2" presStyleCnt="0"/>
      <dgm:spPr/>
    </dgm:pt>
    <dgm:pt modelId="{BCE4D4AF-3AD4-4BF5-AB07-FD0C172522A6}" type="pres">
      <dgm:prSet presAssocID="{E66189F0-1B7D-419E-93E3-A642C3D49713}" presName="LevelTwoTextNode" presStyleLbl="node2" presStyleIdx="0" presStyleCnt="2" custScaleX="70699" custScaleY="76338" custLinFactNeighborX="82" custLinFactNeighborY="-8353">
        <dgm:presLayoutVars>
          <dgm:chPref val="3"/>
        </dgm:presLayoutVars>
      </dgm:prSet>
      <dgm:spPr>
        <a:prstGeom prst="roundRect">
          <a:avLst/>
        </a:prstGeom>
      </dgm:spPr>
    </dgm:pt>
    <dgm:pt modelId="{E3219936-316F-4189-8557-7B0DA96CFF96}" type="pres">
      <dgm:prSet presAssocID="{E66189F0-1B7D-419E-93E3-A642C3D49713}" presName="level3hierChild" presStyleCnt="0"/>
      <dgm:spPr/>
    </dgm:pt>
    <dgm:pt modelId="{4F9F50BA-A9BE-484B-9CC3-8927E9FC3980}" type="pres">
      <dgm:prSet presAssocID="{7C48EA8B-D617-4D91-8DA7-68E000D1B729}" presName="conn2-1" presStyleLbl="parChTrans1D3" presStyleIdx="0" presStyleCnt="2"/>
      <dgm:spPr/>
    </dgm:pt>
    <dgm:pt modelId="{CD84F36D-C8A8-4C2A-9B25-5E940BD362F5}" type="pres">
      <dgm:prSet presAssocID="{7C48EA8B-D617-4D91-8DA7-68E000D1B729}" presName="connTx" presStyleLbl="parChTrans1D3" presStyleIdx="0" presStyleCnt="2"/>
      <dgm:spPr/>
    </dgm:pt>
    <dgm:pt modelId="{D8BB2D4E-A60C-4A61-9C1E-511E512F991A}" type="pres">
      <dgm:prSet presAssocID="{52207EF0-E2A7-4ACB-9B56-0F77E00A8F65}" presName="root2" presStyleCnt="0"/>
      <dgm:spPr/>
    </dgm:pt>
    <dgm:pt modelId="{A8652784-C4F3-478E-A5B3-F0E9858E486B}" type="pres">
      <dgm:prSet presAssocID="{52207EF0-E2A7-4ACB-9B56-0F77E00A8F65}" presName="LevelTwoTextNode" presStyleLbl="node3" presStyleIdx="0" presStyleCnt="2" custScaleX="109221" custScaleY="228867" custLinFactNeighborX="7042" custLinFactNeighborY="-8271">
        <dgm:presLayoutVars>
          <dgm:chPref val="3"/>
        </dgm:presLayoutVars>
      </dgm:prSet>
      <dgm:spPr>
        <a:prstGeom prst="roundRect">
          <a:avLst/>
        </a:prstGeom>
      </dgm:spPr>
    </dgm:pt>
    <dgm:pt modelId="{3612E529-A3EE-4DF8-8BA8-68A54EE9DBD3}" type="pres">
      <dgm:prSet presAssocID="{52207EF0-E2A7-4ACB-9B56-0F77E00A8F65}" presName="level3hierChild" presStyleCnt="0"/>
      <dgm:spPr/>
    </dgm:pt>
    <dgm:pt modelId="{FE42D2CE-CF7C-4FD7-AD98-9F390D5BB7CC}" type="pres">
      <dgm:prSet presAssocID="{431203F5-A559-404C-B5F4-B891E2191010}" presName="conn2-1" presStyleLbl="parChTrans1D2" presStyleIdx="1" presStyleCnt="2"/>
      <dgm:spPr/>
    </dgm:pt>
    <dgm:pt modelId="{4DB7FBA4-A334-4AA2-8843-E193FCD46FEA}" type="pres">
      <dgm:prSet presAssocID="{431203F5-A559-404C-B5F4-B891E2191010}" presName="connTx" presStyleLbl="parChTrans1D2" presStyleIdx="1" presStyleCnt="2"/>
      <dgm:spPr/>
    </dgm:pt>
    <dgm:pt modelId="{DBFB7C9F-B200-4D44-BA2A-42EA44540862}" type="pres">
      <dgm:prSet presAssocID="{512EFF5F-FB10-463B-B55B-DE37CCB8DEC7}" presName="root2" presStyleCnt="0"/>
      <dgm:spPr/>
    </dgm:pt>
    <dgm:pt modelId="{FF6F84F0-E888-4887-BD36-DD9E7C8C3767}" type="pres">
      <dgm:prSet presAssocID="{512EFF5F-FB10-463B-B55B-DE37CCB8DEC7}" presName="LevelTwoTextNode" presStyleLbl="node2" presStyleIdx="1" presStyleCnt="2" custScaleX="72413" custScaleY="80029" custLinFactNeighborX="608" custLinFactNeighborY="8491">
        <dgm:presLayoutVars>
          <dgm:chPref val="3"/>
        </dgm:presLayoutVars>
      </dgm:prSet>
      <dgm:spPr>
        <a:prstGeom prst="roundRect">
          <a:avLst/>
        </a:prstGeom>
      </dgm:spPr>
    </dgm:pt>
    <dgm:pt modelId="{FFF6EB71-82B4-4F61-81DD-CDCF9F915AB0}" type="pres">
      <dgm:prSet presAssocID="{512EFF5F-FB10-463B-B55B-DE37CCB8DEC7}" presName="level3hierChild" presStyleCnt="0"/>
      <dgm:spPr/>
    </dgm:pt>
    <dgm:pt modelId="{A579BB0A-C929-46FE-8BFE-61D97D12EDCD}" type="pres">
      <dgm:prSet presAssocID="{A4C39E83-9296-4819-9367-471B9CC11FEE}" presName="conn2-1" presStyleLbl="parChTrans1D3" presStyleIdx="1" presStyleCnt="2"/>
      <dgm:spPr/>
    </dgm:pt>
    <dgm:pt modelId="{2B68096C-F676-4F7C-897B-AA216BE87B9D}" type="pres">
      <dgm:prSet presAssocID="{A4C39E83-9296-4819-9367-471B9CC11FEE}" presName="connTx" presStyleLbl="parChTrans1D3" presStyleIdx="1" presStyleCnt="2"/>
      <dgm:spPr/>
    </dgm:pt>
    <dgm:pt modelId="{21E671CF-E8FC-4A61-BD78-0EE3AE1849A9}" type="pres">
      <dgm:prSet presAssocID="{F395824D-DD62-4970-8C4D-72DC8CE1251C}" presName="root2" presStyleCnt="0"/>
      <dgm:spPr/>
    </dgm:pt>
    <dgm:pt modelId="{12B2AB6F-8528-4BCD-A9B6-E4485E82C772}" type="pres">
      <dgm:prSet presAssocID="{F395824D-DD62-4970-8C4D-72DC8CE1251C}" presName="LevelTwoTextNode" presStyleLbl="node3" presStyleIdx="1" presStyleCnt="2" custScaleX="109221" custScaleY="228867" custLinFactNeighborX="4940" custLinFactNeighborY="8877">
        <dgm:presLayoutVars>
          <dgm:chPref val="3"/>
        </dgm:presLayoutVars>
      </dgm:prSet>
      <dgm:spPr>
        <a:prstGeom prst="roundRect">
          <a:avLst/>
        </a:prstGeom>
      </dgm:spPr>
    </dgm:pt>
    <dgm:pt modelId="{87E5DBA3-0B4F-4F9A-BEC0-66D76DC75C0B}" type="pres">
      <dgm:prSet presAssocID="{F395824D-DD62-4970-8C4D-72DC8CE1251C}" presName="level3hierChild" presStyleCnt="0"/>
      <dgm:spPr/>
    </dgm:pt>
  </dgm:ptLst>
  <dgm:cxnLst>
    <dgm:cxn modelId="{511A5006-3963-4D25-9883-7D684E9CB14D}" type="presOf" srcId="{A4C39E83-9296-4819-9367-471B9CC11FEE}" destId="{A579BB0A-C929-46FE-8BFE-61D97D12EDCD}" srcOrd="0" destOrd="0" presId="urn:microsoft.com/office/officeart/2008/layout/HorizontalMultiLevelHierarchy"/>
    <dgm:cxn modelId="{1E1D011A-7A48-4EF6-A5D2-E445330057EC}" type="presOf" srcId="{E66189F0-1B7D-419E-93E3-A642C3D49713}" destId="{BCE4D4AF-3AD4-4BF5-AB07-FD0C172522A6}" srcOrd="0" destOrd="0" presId="urn:microsoft.com/office/officeart/2008/layout/HorizontalMultiLevelHierarchy"/>
    <dgm:cxn modelId="{65723227-0877-4E70-9831-D22D1810492F}" type="presOf" srcId="{512EFF5F-FB10-463B-B55B-DE37CCB8DEC7}" destId="{FF6F84F0-E888-4887-BD36-DD9E7C8C3767}" srcOrd="0" destOrd="0" presId="urn:microsoft.com/office/officeart/2008/layout/HorizontalMultiLevelHierarchy"/>
    <dgm:cxn modelId="{A385BE29-014A-4605-A27F-4108EEFBA687}" srcId="{B9216E8C-93E0-4B97-8DC7-3D22416FC92B}" destId="{D2593DC9-6BBD-4D9B-8FB7-9D880BE33C2B}" srcOrd="0" destOrd="0" parTransId="{8CFDB2C5-D89E-4EC5-ABEE-2D683E3092B5}" sibTransId="{50139FE3-BCA0-4F92-87D2-E796F8FD7F4A}"/>
    <dgm:cxn modelId="{EAB2D735-BF79-46C6-B452-18170A1A4039}" srcId="{E66189F0-1B7D-419E-93E3-A642C3D49713}" destId="{52207EF0-E2A7-4ACB-9B56-0F77E00A8F65}" srcOrd="0" destOrd="0" parTransId="{7C48EA8B-D617-4D91-8DA7-68E000D1B729}" sibTransId="{F6BD72B1-8FBC-437B-8DE4-55785ED6CE74}"/>
    <dgm:cxn modelId="{B3808743-A062-4857-AC22-76FF9EEC4312}" type="presOf" srcId="{B9216E8C-93E0-4B97-8DC7-3D22416FC92B}" destId="{9C8866C9-CDB8-467B-BC11-691783541F44}" srcOrd="0" destOrd="0" presId="urn:microsoft.com/office/officeart/2008/layout/HorizontalMultiLevelHierarchy"/>
    <dgm:cxn modelId="{E57C256D-DC11-401A-A545-01E74B4E1EAC}" srcId="{D2593DC9-6BBD-4D9B-8FB7-9D880BE33C2B}" destId="{E66189F0-1B7D-419E-93E3-A642C3D49713}" srcOrd="0" destOrd="0" parTransId="{FC5B1422-D414-4572-B7B8-05B1A7C3F9FF}" sibTransId="{649FEED7-2208-4C1D-804B-073B59DB4414}"/>
    <dgm:cxn modelId="{2FC0676F-ABD5-4E3D-9147-8B323DAEF449}" srcId="{D2593DC9-6BBD-4D9B-8FB7-9D880BE33C2B}" destId="{512EFF5F-FB10-463B-B55B-DE37CCB8DEC7}" srcOrd="1" destOrd="0" parTransId="{431203F5-A559-404C-B5F4-B891E2191010}" sibTransId="{8FD26024-8ACA-42EB-889E-28748AA048A9}"/>
    <dgm:cxn modelId="{69845152-2890-458E-8EBB-765A53948743}" type="presOf" srcId="{7C48EA8B-D617-4D91-8DA7-68E000D1B729}" destId="{4F9F50BA-A9BE-484B-9CC3-8927E9FC3980}" srcOrd="0" destOrd="0" presId="urn:microsoft.com/office/officeart/2008/layout/HorizontalMultiLevelHierarchy"/>
    <dgm:cxn modelId="{3079AC52-C993-4B29-8A54-9C1643001498}" type="presOf" srcId="{431203F5-A559-404C-B5F4-B891E2191010}" destId="{FE42D2CE-CF7C-4FD7-AD98-9F390D5BB7CC}" srcOrd="0" destOrd="0" presId="urn:microsoft.com/office/officeart/2008/layout/HorizontalMultiLevelHierarchy"/>
    <dgm:cxn modelId="{E7F7C955-A52C-474B-8E25-5D4CFE658556}" type="presOf" srcId="{A4C39E83-9296-4819-9367-471B9CC11FEE}" destId="{2B68096C-F676-4F7C-897B-AA216BE87B9D}" srcOrd="1" destOrd="0" presId="urn:microsoft.com/office/officeart/2008/layout/HorizontalMultiLevelHierarchy"/>
    <dgm:cxn modelId="{5261B279-FB11-400E-B1E5-62AE49F8ED70}" type="presOf" srcId="{431203F5-A559-404C-B5F4-B891E2191010}" destId="{4DB7FBA4-A334-4AA2-8843-E193FCD46FEA}" srcOrd="1" destOrd="0" presId="urn:microsoft.com/office/officeart/2008/layout/HorizontalMultiLevelHierarchy"/>
    <dgm:cxn modelId="{CCBF90AB-AED4-4E73-8DA3-EE14B5F8A09F}" type="presOf" srcId="{52207EF0-E2A7-4ACB-9B56-0F77E00A8F65}" destId="{A8652784-C4F3-478E-A5B3-F0E9858E486B}" srcOrd="0" destOrd="0" presId="urn:microsoft.com/office/officeart/2008/layout/HorizontalMultiLevelHierarchy"/>
    <dgm:cxn modelId="{DDDF8EAC-E717-47B2-931F-2C6C94AA58ED}" type="presOf" srcId="{D2593DC9-6BBD-4D9B-8FB7-9D880BE33C2B}" destId="{24C8798F-2616-446F-A88B-5A190B7C36E2}" srcOrd="0" destOrd="0" presId="urn:microsoft.com/office/officeart/2008/layout/HorizontalMultiLevelHierarchy"/>
    <dgm:cxn modelId="{CB5D52AD-8D37-4F56-B901-11D229315F66}" type="presOf" srcId="{FC5B1422-D414-4572-B7B8-05B1A7C3F9FF}" destId="{935A1461-B2ED-4B5B-B96B-1B368C586D21}" srcOrd="1" destOrd="0" presId="urn:microsoft.com/office/officeart/2008/layout/HorizontalMultiLevelHierarchy"/>
    <dgm:cxn modelId="{F1FE0AB2-3F09-4E1F-9803-377F9A84EDDC}" type="presOf" srcId="{FC5B1422-D414-4572-B7B8-05B1A7C3F9FF}" destId="{37599465-48C3-424B-AE29-DDCC3C4510CD}" srcOrd="0" destOrd="0" presId="urn:microsoft.com/office/officeart/2008/layout/HorizontalMultiLevelHierarchy"/>
    <dgm:cxn modelId="{0D1F8BD7-48DB-4871-BB51-29F9F21ADEED}" srcId="{512EFF5F-FB10-463B-B55B-DE37CCB8DEC7}" destId="{F395824D-DD62-4970-8C4D-72DC8CE1251C}" srcOrd="0" destOrd="0" parTransId="{A4C39E83-9296-4819-9367-471B9CC11FEE}" sibTransId="{27DF56EF-1E2C-4F60-BCEA-A85CE1F7A738}"/>
    <dgm:cxn modelId="{0D313FE6-EE31-406C-9864-FBB1A0B06E18}" type="presOf" srcId="{7C48EA8B-D617-4D91-8DA7-68E000D1B729}" destId="{CD84F36D-C8A8-4C2A-9B25-5E940BD362F5}" srcOrd="1" destOrd="0" presId="urn:microsoft.com/office/officeart/2008/layout/HorizontalMultiLevelHierarchy"/>
    <dgm:cxn modelId="{FFFB6FFD-DAE2-4907-977B-1ABC0A96DE8D}" type="presOf" srcId="{F395824D-DD62-4970-8C4D-72DC8CE1251C}" destId="{12B2AB6F-8528-4BCD-A9B6-E4485E82C772}" srcOrd="0" destOrd="0" presId="urn:microsoft.com/office/officeart/2008/layout/HorizontalMultiLevelHierarchy"/>
    <dgm:cxn modelId="{059524AA-289C-4557-81F5-D53971832631}" type="presParOf" srcId="{9C8866C9-CDB8-467B-BC11-691783541F44}" destId="{5E4BAA61-2363-4EC5-8261-940967520706}" srcOrd="0" destOrd="0" presId="urn:microsoft.com/office/officeart/2008/layout/HorizontalMultiLevelHierarchy"/>
    <dgm:cxn modelId="{6A35718B-1B8A-4D31-8F36-B4DA269B1E0A}" type="presParOf" srcId="{5E4BAA61-2363-4EC5-8261-940967520706}" destId="{24C8798F-2616-446F-A88B-5A190B7C36E2}" srcOrd="0" destOrd="0" presId="urn:microsoft.com/office/officeart/2008/layout/HorizontalMultiLevelHierarchy"/>
    <dgm:cxn modelId="{E7EE86DC-6063-424A-B4CB-F2B018D693B5}" type="presParOf" srcId="{5E4BAA61-2363-4EC5-8261-940967520706}" destId="{2561C8E2-B33F-49AF-8D1F-0516E8E99A72}" srcOrd="1" destOrd="0" presId="urn:microsoft.com/office/officeart/2008/layout/HorizontalMultiLevelHierarchy"/>
    <dgm:cxn modelId="{EB7D2F4D-1948-43F0-8570-D415488DA170}" type="presParOf" srcId="{2561C8E2-B33F-49AF-8D1F-0516E8E99A72}" destId="{37599465-48C3-424B-AE29-DDCC3C4510CD}" srcOrd="0" destOrd="0" presId="urn:microsoft.com/office/officeart/2008/layout/HorizontalMultiLevelHierarchy"/>
    <dgm:cxn modelId="{24C64F11-B9E4-4C1E-B994-2BF11BECC5B0}" type="presParOf" srcId="{37599465-48C3-424B-AE29-DDCC3C4510CD}" destId="{935A1461-B2ED-4B5B-B96B-1B368C586D21}" srcOrd="0" destOrd="0" presId="urn:microsoft.com/office/officeart/2008/layout/HorizontalMultiLevelHierarchy"/>
    <dgm:cxn modelId="{92B1C28D-0E2E-426C-ABD6-F1C7A6E89AFF}" type="presParOf" srcId="{2561C8E2-B33F-49AF-8D1F-0516E8E99A72}" destId="{E81EB4DB-EAD6-45FE-B2A3-41C3522F6818}" srcOrd="1" destOrd="0" presId="urn:microsoft.com/office/officeart/2008/layout/HorizontalMultiLevelHierarchy"/>
    <dgm:cxn modelId="{58460845-85E4-439D-97EE-5AE4DB3FFF0E}" type="presParOf" srcId="{E81EB4DB-EAD6-45FE-B2A3-41C3522F6818}" destId="{BCE4D4AF-3AD4-4BF5-AB07-FD0C172522A6}" srcOrd="0" destOrd="0" presId="urn:microsoft.com/office/officeart/2008/layout/HorizontalMultiLevelHierarchy"/>
    <dgm:cxn modelId="{FF66C22D-EF62-4044-8369-143F100E0717}" type="presParOf" srcId="{E81EB4DB-EAD6-45FE-B2A3-41C3522F6818}" destId="{E3219936-316F-4189-8557-7B0DA96CFF96}" srcOrd="1" destOrd="0" presId="urn:microsoft.com/office/officeart/2008/layout/HorizontalMultiLevelHierarchy"/>
    <dgm:cxn modelId="{1114C892-91D0-4450-8A1B-7127A0671269}" type="presParOf" srcId="{E3219936-316F-4189-8557-7B0DA96CFF96}" destId="{4F9F50BA-A9BE-484B-9CC3-8927E9FC3980}" srcOrd="0" destOrd="0" presId="urn:microsoft.com/office/officeart/2008/layout/HorizontalMultiLevelHierarchy"/>
    <dgm:cxn modelId="{B57331A8-9A1B-4A08-B7C8-5B1BC8398542}" type="presParOf" srcId="{4F9F50BA-A9BE-484B-9CC3-8927E9FC3980}" destId="{CD84F36D-C8A8-4C2A-9B25-5E940BD362F5}" srcOrd="0" destOrd="0" presId="urn:microsoft.com/office/officeart/2008/layout/HorizontalMultiLevelHierarchy"/>
    <dgm:cxn modelId="{549F0579-FF6D-4086-A1BC-4B27DDFCAAE6}" type="presParOf" srcId="{E3219936-316F-4189-8557-7B0DA96CFF96}" destId="{D8BB2D4E-A60C-4A61-9C1E-511E512F991A}" srcOrd="1" destOrd="0" presId="urn:microsoft.com/office/officeart/2008/layout/HorizontalMultiLevelHierarchy"/>
    <dgm:cxn modelId="{41309F4B-ADEF-4D99-9AF6-04CC00F52308}" type="presParOf" srcId="{D8BB2D4E-A60C-4A61-9C1E-511E512F991A}" destId="{A8652784-C4F3-478E-A5B3-F0E9858E486B}" srcOrd="0" destOrd="0" presId="urn:microsoft.com/office/officeart/2008/layout/HorizontalMultiLevelHierarchy"/>
    <dgm:cxn modelId="{64E881CA-EA39-4DB8-BC14-52C204F77384}" type="presParOf" srcId="{D8BB2D4E-A60C-4A61-9C1E-511E512F991A}" destId="{3612E529-A3EE-4DF8-8BA8-68A54EE9DBD3}" srcOrd="1" destOrd="0" presId="urn:microsoft.com/office/officeart/2008/layout/HorizontalMultiLevelHierarchy"/>
    <dgm:cxn modelId="{24B54AFF-393E-4669-A939-138A180766DF}" type="presParOf" srcId="{2561C8E2-B33F-49AF-8D1F-0516E8E99A72}" destId="{FE42D2CE-CF7C-4FD7-AD98-9F390D5BB7CC}" srcOrd="2" destOrd="0" presId="urn:microsoft.com/office/officeart/2008/layout/HorizontalMultiLevelHierarchy"/>
    <dgm:cxn modelId="{141F3135-FE3D-49AD-B845-9EDA0A5276C5}" type="presParOf" srcId="{FE42D2CE-CF7C-4FD7-AD98-9F390D5BB7CC}" destId="{4DB7FBA4-A334-4AA2-8843-E193FCD46FEA}" srcOrd="0" destOrd="0" presId="urn:microsoft.com/office/officeart/2008/layout/HorizontalMultiLevelHierarchy"/>
    <dgm:cxn modelId="{1AC96E29-A50A-4930-8FCD-A0201297C171}" type="presParOf" srcId="{2561C8E2-B33F-49AF-8D1F-0516E8E99A72}" destId="{DBFB7C9F-B200-4D44-BA2A-42EA44540862}" srcOrd="3" destOrd="0" presId="urn:microsoft.com/office/officeart/2008/layout/HorizontalMultiLevelHierarchy"/>
    <dgm:cxn modelId="{5EE2C860-86EB-4EB6-8690-4CC0C151AAB2}" type="presParOf" srcId="{DBFB7C9F-B200-4D44-BA2A-42EA44540862}" destId="{FF6F84F0-E888-4887-BD36-DD9E7C8C3767}" srcOrd="0" destOrd="0" presId="urn:microsoft.com/office/officeart/2008/layout/HorizontalMultiLevelHierarchy"/>
    <dgm:cxn modelId="{8E9485B9-B935-4432-907D-786EF6664987}" type="presParOf" srcId="{DBFB7C9F-B200-4D44-BA2A-42EA44540862}" destId="{FFF6EB71-82B4-4F61-81DD-CDCF9F915AB0}" srcOrd="1" destOrd="0" presId="urn:microsoft.com/office/officeart/2008/layout/HorizontalMultiLevelHierarchy"/>
    <dgm:cxn modelId="{EB961CD1-6D84-4C6B-BA4C-AE38F2B687FD}" type="presParOf" srcId="{FFF6EB71-82B4-4F61-81DD-CDCF9F915AB0}" destId="{A579BB0A-C929-46FE-8BFE-61D97D12EDCD}" srcOrd="0" destOrd="0" presId="urn:microsoft.com/office/officeart/2008/layout/HorizontalMultiLevelHierarchy"/>
    <dgm:cxn modelId="{FDF5716C-EEB9-4994-8B34-EAA1DF0740F5}" type="presParOf" srcId="{A579BB0A-C929-46FE-8BFE-61D97D12EDCD}" destId="{2B68096C-F676-4F7C-897B-AA216BE87B9D}" srcOrd="0" destOrd="0" presId="urn:microsoft.com/office/officeart/2008/layout/HorizontalMultiLevelHierarchy"/>
    <dgm:cxn modelId="{B5D74B2A-F461-4436-AE7F-B801018732C3}" type="presParOf" srcId="{FFF6EB71-82B4-4F61-81DD-CDCF9F915AB0}" destId="{21E671CF-E8FC-4A61-BD78-0EE3AE1849A9}" srcOrd="1" destOrd="0" presId="urn:microsoft.com/office/officeart/2008/layout/HorizontalMultiLevelHierarchy"/>
    <dgm:cxn modelId="{12291D98-E06D-4DCC-A512-E9CC8B8F47BF}" type="presParOf" srcId="{21E671CF-E8FC-4A61-BD78-0EE3AE1849A9}" destId="{12B2AB6F-8528-4BCD-A9B6-E4485E82C772}" srcOrd="0" destOrd="0" presId="urn:microsoft.com/office/officeart/2008/layout/HorizontalMultiLevelHierarchy"/>
    <dgm:cxn modelId="{9BD217F9-A670-46F5-98F5-DB73A8528236}" type="presParOf" srcId="{21E671CF-E8FC-4A61-BD78-0EE3AE1849A9}" destId="{87E5DBA3-0B4F-4F9A-BEC0-66D76DC75C0B}" srcOrd="1" destOrd="0" presId="urn:microsoft.com/office/officeart/2008/layout/HorizontalMultiLevelHierarchy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80879-41FD-44FE-BA63-FDF5B590B4A0}">
      <dsp:nvSpPr>
        <dsp:cNvPr id="0" name=""/>
        <dsp:cNvSpPr/>
      </dsp:nvSpPr>
      <dsp:spPr>
        <a:xfrm>
          <a:off x="0" y="43625"/>
          <a:ext cx="6989380" cy="1279760"/>
        </a:xfrm>
        <a:prstGeom prst="roundRect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C00000"/>
              </a:solidFill>
            </a:rPr>
            <a:t>Python</a:t>
          </a:r>
          <a:r>
            <a:rPr lang="zh-CN" sz="2200" b="1" kern="1200" dirty="0">
              <a:solidFill>
                <a:srgbClr val="C00000"/>
              </a:solidFill>
            </a:rPr>
            <a:t>的创始人为</a:t>
          </a:r>
          <a:r>
            <a:rPr lang="en-US" sz="2200" b="1" kern="1200" dirty="0">
              <a:solidFill>
                <a:srgbClr val="C00000"/>
              </a:solidFill>
            </a:rPr>
            <a:t>Guido van Rossum</a:t>
          </a:r>
          <a:r>
            <a:rPr lang="zh-CN" sz="2200" kern="1200" dirty="0">
              <a:solidFill>
                <a:srgbClr val="C00000"/>
              </a:solidFill>
            </a:rPr>
            <a:t>。</a:t>
          </a:r>
        </a:p>
      </dsp:txBody>
      <dsp:txXfrm>
        <a:off x="62473" y="106098"/>
        <a:ext cx="6864434" cy="1154814"/>
      </dsp:txXfrm>
    </dsp:sp>
    <dsp:sp modelId="{D85A4F3C-953B-491D-9A8A-03DBC6B574B2}">
      <dsp:nvSpPr>
        <dsp:cNvPr id="0" name=""/>
        <dsp:cNvSpPr/>
      </dsp:nvSpPr>
      <dsp:spPr>
        <a:xfrm>
          <a:off x="0" y="1386745"/>
          <a:ext cx="6989380" cy="127976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1989</a:t>
          </a:r>
          <a:r>
            <a:rPr lang="zh-CN" sz="2200" kern="1200" dirty="0"/>
            <a:t>年圣诞节期间，在阿姆斯特丹，</a:t>
          </a:r>
          <a:r>
            <a:rPr lang="en-US" sz="2200" kern="1200" dirty="0"/>
            <a:t>Guido</a:t>
          </a:r>
          <a:r>
            <a:rPr lang="zh-CN" sz="2200" kern="1200" dirty="0"/>
            <a:t>为了打发圣诞节的无趣，决心开发一个新的脚本解释程序，做为</a:t>
          </a:r>
          <a:r>
            <a:rPr lang="en-US" sz="2200" kern="1200" dirty="0"/>
            <a:t>ABC </a:t>
          </a:r>
          <a:r>
            <a:rPr lang="zh-CN" sz="2200" kern="1200" dirty="0"/>
            <a:t>语言的一种继承。</a:t>
          </a:r>
        </a:p>
      </dsp:txBody>
      <dsp:txXfrm>
        <a:off x="62473" y="1449218"/>
        <a:ext cx="6864434" cy="1154814"/>
      </dsp:txXfrm>
    </dsp:sp>
    <dsp:sp modelId="{32B9F9E4-DCB3-4CD9-841F-D3E20143201E}">
      <dsp:nvSpPr>
        <dsp:cNvPr id="0" name=""/>
        <dsp:cNvSpPr/>
      </dsp:nvSpPr>
      <dsp:spPr>
        <a:xfrm>
          <a:off x="0" y="2729866"/>
          <a:ext cx="6989380" cy="1279760"/>
        </a:xfrm>
        <a:prstGeom prst="roundRect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>
              <a:solidFill>
                <a:srgbClr val="C00000"/>
              </a:solidFill>
            </a:rPr>
            <a:t>之所以选中</a:t>
          </a:r>
          <a:r>
            <a:rPr lang="en-US" sz="2200" kern="1200" dirty="0">
              <a:solidFill>
                <a:srgbClr val="C00000"/>
              </a:solidFill>
            </a:rPr>
            <a:t>Python</a:t>
          </a:r>
          <a:r>
            <a:rPr lang="zh-CN" sz="2200" kern="1200" dirty="0">
              <a:solidFill>
                <a:srgbClr val="C00000"/>
              </a:solidFill>
            </a:rPr>
            <a:t>（大蟒蛇的意思）作为该编程语言的名字，是因为他是一个叫</a:t>
          </a:r>
          <a:r>
            <a:rPr lang="en-US" sz="2200" kern="1200" dirty="0">
              <a:solidFill>
                <a:srgbClr val="C00000"/>
              </a:solidFill>
            </a:rPr>
            <a:t>Monty Python</a:t>
          </a:r>
          <a:r>
            <a:rPr lang="zh-CN" sz="2200" kern="1200" dirty="0">
              <a:solidFill>
                <a:srgbClr val="C00000"/>
              </a:solidFill>
            </a:rPr>
            <a:t>的喜剧团体的爱好者。</a:t>
          </a:r>
        </a:p>
      </dsp:txBody>
      <dsp:txXfrm>
        <a:off x="62473" y="2792339"/>
        <a:ext cx="6864434" cy="1154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FAD9B-1678-4497-A5F6-34D943176AD4}">
      <dsp:nvSpPr>
        <dsp:cNvPr id="0" name=""/>
        <dsp:cNvSpPr/>
      </dsp:nvSpPr>
      <dsp:spPr>
        <a:xfrm>
          <a:off x="0" y="0"/>
          <a:ext cx="980264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67332-57C4-4A68-A917-B186BA318F50}">
      <dsp:nvSpPr>
        <dsp:cNvPr id="0" name=""/>
        <dsp:cNvSpPr/>
      </dsp:nvSpPr>
      <dsp:spPr>
        <a:xfrm>
          <a:off x="0" y="0"/>
          <a:ext cx="1629306" cy="421580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>
              <a:solidFill>
                <a:srgbClr val="C00000"/>
              </a:solidFill>
            </a:rPr>
            <a:t>Anaconda</a:t>
          </a:r>
          <a:endParaRPr lang="zh-CN" altLang="en-US" sz="2600" b="1" kern="1200" dirty="0">
            <a:solidFill>
              <a:srgbClr val="C00000"/>
            </a:solidFill>
          </a:endParaRPr>
        </a:p>
      </dsp:txBody>
      <dsp:txXfrm>
        <a:off x="0" y="0"/>
        <a:ext cx="1629306" cy="4215803"/>
      </dsp:txXfrm>
    </dsp:sp>
    <dsp:sp modelId="{64F95317-0230-455A-96F5-B158DE0318F0}">
      <dsp:nvSpPr>
        <dsp:cNvPr id="0" name=""/>
        <dsp:cNvSpPr/>
      </dsp:nvSpPr>
      <dsp:spPr>
        <a:xfrm>
          <a:off x="1751504" y="181353"/>
          <a:ext cx="4850565" cy="60923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编辑器</a:t>
          </a:r>
          <a:r>
            <a:rPr lang="en-US" altLang="zh-CN" sz="2000" kern="1200" dirty="0"/>
            <a:t>:</a:t>
          </a:r>
          <a:r>
            <a:rPr lang="en-US" altLang="zh-CN" sz="2000" kern="1200" dirty="0" err="1"/>
            <a:t>jupyter</a:t>
          </a:r>
          <a:r>
            <a:rPr lang="en-US" altLang="zh-CN" sz="2000" kern="1200" dirty="0"/>
            <a:t> notebook</a:t>
          </a:r>
          <a:r>
            <a:rPr lang="zh-CN" altLang="en-US" sz="2000" kern="1200" dirty="0"/>
            <a:t>等</a:t>
          </a:r>
          <a:r>
            <a:rPr lang="en-US" altLang="zh-CN" sz="2000" kern="1200" dirty="0"/>
            <a:t>,</a:t>
          </a:r>
          <a:r>
            <a:rPr lang="zh-CN" altLang="en-US" sz="2000" kern="1200" dirty="0"/>
            <a:t>在哪里写代码</a:t>
          </a:r>
        </a:p>
      </dsp:txBody>
      <dsp:txXfrm>
        <a:off x="1751504" y="181353"/>
        <a:ext cx="4850565" cy="609239"/>
      </dsp:txXfrm>
    </dsp:sp>
    <dsp:sp modelId="{FBC9B375-FFD3-4345-9B39-14DE25BE47C8}">
      <dsp:nvSpPr>
        <dsp:cNvPr id="0" name=""/>
        <dsp:cNvSpPr/>
      </dsp:nvSpPr>
      <dsp:spPr>
        <a:xfrm>
          <a:off x="1629306" y="790593"/>
          <a:ext cx="65172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CB950-904D-42E5-B9D6-9B3B00F55AEB}">
      <dsp:nvSpPr>
        <dsp:cNvPr id="0" name=""/>
        <dsp:cNvSpPr/>
      </dsp:nvSpPr>
      <dsp:spPr>
        <a:xfrm>
          <a:off x="1751504" y="971946"/>
          <a:ext cx="6249542" cy="60680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解释器</a:t>
          </a:r>
          <a:r>
            <a:rPr lang="en-US" altLang="zh-CN" sz="2000" kern="1200" dirty="0"/>
            <a:t>: </a:t>
          </a:r>
          <a:r>
            <a:rPr lang="en-US" altLang="zh-CN" sz="2000" kern="1200" dirty="0" err="1"/>
            <a:t>Ipython</a:t>
          </a:r>
          <a:r>
            <a:rPr lang="en-US" altLang="zh-CN" sz="2000" kern="1200" dirty="0"/>
            <a:t>, </a:t>
          </a:r>
          <a:r>
            <a:rPr lang="zh-CN" altLang="en-US" sz="2000" kern="1200" dirty="0"/>
            <a:t>用什么执行代码</a:t>
          </a:r>
          <a:r>
            <a:rPr lang="en-US" altLang="zh-CN" sz="2000" kern="1200" dirty="0"/>
            <a:t>(python</a:t>
          </a:r>
          <a:r>
            <a:rPr lang="zh-CN" altLang="en-US" sz="2000" kern="1200" dirty="0"/>
            <a:t>是解释性语言</a:t>
          </a:r>
          <a:r>
            <a:rPr lang="en-US" altLang="zh-CN" sz="2000" kern="1200" dirty="0"/>
            <a:t>)</a:t>
          </a:r>
          <a:endParaRPr lang="zh-CN" altLang="en-US" sz="2000" kern="1200" dirty="0"/>
        </a:p>
      </dsp:txBody>
      <dsp:txXfrm>
        <a:off x="1751504" y="971946"/>
        <a:ext cx="6249542" cy="606809"/>
      </dsp:txXfrm>
    </dsp:sp>
    <dsp:sp modelId="{52759F6F-310E-4B22-9D63-68B5CC3DED07}">
      <dsp:nvSpPr>
        <dsp:cNvPr id="0" name=""/>
        <dsp:cNvSpPr/>
      </dsp:nvSpPr>
      <dsp:spPr>
        <a:xfrm>
          <a:off x="1629306" y="1578755"/>
          <a:ext cx="65172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BD297-B8E3-4F81-B659-4BA910DB9920}">
      <dsp:nvSpPr>
        <dsp:cNvPr id="0" name=""/>
        <dsp:cNvSpPr/>
      </dsp:nvSpPr>
      <dsp:spPr>
        <a:xfrm>
          <a:off x="1751504" y="1760109"/>
          <a:ext cx="8046097" cy="57438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第三方包</a:t>
          </a:r>
          <a:r>
            <a:rPr lang="en-US" altLang="zh-CN" sz="2000" kern="1200" dirty="0"/>
            <a:t>:</a:t>
          </a:r>
          <a:r>
            <a:rPr lang="zh-CN" altLang="en-US" sz="2000" kern="1200" dirty="0"/>
            <a:t>执行效率高且功能强大的包</a:t>
          </a:r>
          <a:r>
            <a:rPr lang="en-US" altLang="zh-CN" sz="2000" kern="1200" dirty="0"/>
            <a:t>,</a:t>
          </a:r>
          <a:r>
            <a:rPr lang="zh-CN" altLang="en-US" sz="2000" kern="1200" dirty="0"/>
            <a:t>不包含在原生</a:t>
          </a:r>
          <a:r>
            <a:rPr lang="en-US" altLang="zh-CN" sz="2000" kern="1200" dirty="0"/>
            <a:t>Python</a:t>
          </a:r>
          <a:r>
            <a:rPr lang="zh-CN" altLang="en-US" sz="2000" kern="1200" dirty="0"/>
            <a:t>中</a:t>
          </a:r>
        </a:p>
      </dsp:txBody>
      <dsp:txXfrm>
        <a:off x="1751504" y="1760109"/>
        <a:ext cx="8046097" cy="574383"/>
      </dsp:txXfrm>
    </dsp:sp>
    <dsp:sp modelId="{F81BC8CA-4135-445C-89B1-8B121A606C6A}">
      <dsp:nvSpPr>
        <dsp:cNvPr id="0" name=""/>
        <dsp:cNvSpPr/>
      </dsp:nvSpPr>
      <dsp:spPr>
        <a:xfrm>
          <a:off x="1629306" y="2334492"/>
          <a:ext cx="65172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8455-7B54-4309-ABF2-D8AEDF29A5D7}">
      <dsp:nvSpPr>
        <dsp:cNvPr id="0" name=""/>
        <dsp:cNvSpPr/>
      </dsp:nvSpPr>
      <dsp:spPr>
        <a:xfrm>
          <a:off x="1751504" y="2515846"/>
          <a:ext cx="7762989" cy="64837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包管理器</a:t>
          </a:r>
          <a:r>
            <a:rPr lang="en-US" altLang="zh-CN" sz="2000" kern="1200" dirty="0"/>
            <a:t>:</a:t>
          </a:r>
          <a:r>
            <a:rPr lang="zh-CN" altLang="en-US" sz="2000" kern="1200" dirty="0"/>
            <a:t>第三方包的下载</a:t>
          </a:r>
          <a:r>
            <a:rPr lang="en-US" altLang="zh-CN" sz="2000" kern="1200" dirty="0"/>
            <a:t>\</a:t>
          </a:r>
          <a:r>
            <a:rPr lang="zh-CN" altLang="en-US" sz="2000" kern="1200" dirty="0"/>
            <a:t>更新</a:t>
          </a:r>
          <a:r>
            <a:rPr lang="en-US" altLang="zh-CN" sz="2000" kern="1200" dirty="0"/>
            <a:t>\</a:t>
          </a:r>
          <a:r>
            <a:rPr lang="zh-CN" altLang="en-US" sz="2000" kern="1200" dirty="0"/>
            <a:t>删除等</a:t>
          </a:r>
          <a:r>
            <a:rPr lang="en-US" altLang="zh-CN" sz="2000" kern="1200" dirty="0"/>
            <a:t>(pip </a:t>
          </a:r>
          <a:r>
            <a:rPr lang="zh-CN" altLang="en-US" sz="2000" kern="1200" dirty="0"/>
            <a:t>或 </a:t>
          </a:r>
          <a:r>
            <a:rPr lang="en-US" altLang="zh-CN" sz="2000" kern="1200" dirty="0" err="1"/>
            <a:t>Conda</a:t>
          </a:r>
          <a:r>
            <a:rPr lang="en-US" altLang="zh-CN" sz="2000" kern="1200" dirty="0"/>
            <a:t>)</a:t>
          </a:r>
          <a:endParaRPr lang="zh-CN" altLang="en-US" sz="2000" kern="1200" dirty="0"/>
        </a:p>
      </dsp:txBody>
      <dsp:txXfrm>
        <a:off x="1751504" y="2515846"/>
        <a:ext cx="7762989" cy="648375"/>
      </dsp:txXfrm>
    </dsp:sp>
    <dsp:sp modelId="{4476EF93-6BEB-4D51-B6E7-2A6F0584020B}">
      <dsp:nvSpPr>
        <dsp:cNvPr id="0" name=""/>
        <dsp:cNvSpPr/>
      </dsp:nvSpPr>
      <dsp:spPr>
        <a:xfrm>
          <a:off x="1629306" y="3164221"/>
          <a:ext cx="65172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6569A-F8EA-46EE-97CE-4D039CF9D035}">
      <dsp:nvSpPr>
        <dsp:cNvPr id="0" name=""/>
        <dsp:cNvSpPr/>
      </dsp:nvSpPr>
      <dsp:spPr>
        <a:xfrm>
          <a:off x="1751504" y="3345575"/>
          <a:ext cx="7860002" cy="68671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门户</a:t>
          </a:r>
          <a:r>
            <a:rPr lang="en-US" altLang="zh-CN" sz="2000" kern="1200" dirty="0"/>
            <a:t>: Anaconda Navigator   </a:t>
          </a:r>
          <a:r>
            <a:rPr lang="zh-CN" altLang="en-US" sz="2000" kern="1200" dirty="0"/>
            <a:t>上述功能集合到统一界面中</a:t>
          </a:r>
        </a:p>
      </dsp:txBody>
      <dsp:txXfrm>
        <a:off x="1751504" y="3345575"/>
        <a:ext cx="7860002" cy="686713"/>
      </dsp:txXfrm>
    </dsp:sp>
    <dsp:sp modelId="{942F7B6D-C9C1-4CD8-91B7-77895C9A0B10}">
      <dsp:nvSpPr>
        <dsp:cNvPr id="0" name=""/>
        <dsp:cNvSpPr/>
      </dsp:nvSpPr>
      <dsp:spPr>
        <a:xfrm>
          <a:off x="1629306" y="4032289"/>
          <a:ext cx="651722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9BB0A-C929-46FE-8BFE-61D97D12EDCD}">
      <dsp:nvSpPr>
        <dsp:cNvPr id="0" name=""/>
        <dsp:cNvSpPr/>
      </dsp:nvSpPr>
      <dsp:spPr>
        <a:xfrm>
          <a:off x="5653231" y="4472214"/>
          <a:ext cx="9046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2317" y="45720"/>
              </a:lnTo>
              <a:lnTo>
                <a:pt x="452317" y="50095"/>
              </a:lnTo>
              <a:lnTo>
                <a:pt x="904635" y="50095"/>
              </a:lnTo>
            </a:path>
          </a:pathLst>
        </a:custGeom>
        <a:noFill/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82933" y="4495317"/>
        <a:ext cx="45232" cy="45232"/>
      </dsp:txXfrm>
    </dsp:sp>
    <dsp:sp modelId="{FE42D2CE-CF7C-4FD7-AD98-9F390D5BB7CC}">
      <dsp:nvSpPr>
        <dsp:cNvPr id="0" name=""/>
        <dsp:cNvSpPr/>
      </dsp:nvSpPr>
      <dsp:spPr>
        <a:xfrm>
          <a:off x="1373882" y="3076101"/>
          <a:ext cx="1587119" cy="144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559" y="0"/>
              </a:lnTo>
              <a:lnTo>
                <a:pt x="793559" y="1441832"/>
              </a:lnTo>
              <a:lnTo>
                <a:pt x="1587119" y="1441832"/>
              </a:lnTo>
            </a:path>
          </a:pathLst>
        </a:custGeom>
        <a:noFill/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113835" y="3743411"/>
        <a:ext cx="107212" cy="107212"/>
      </dsp:txXfrm>
    </dsp:sp>
    <dsp:sp modelId="{4F9F50BA-A9BE-484B-9CC3-8927E9FC3980}">
      <dsp:nvSpPr>
        <dsp:cNvPr id="0" name=""/>
        <dsp:cNvSpPr/>
      </dsp:nvSpPr>
      <dsp:spPr>
        <a:xfrm>
          <a:off x="5569951" y="1403703"/>
          <a:ext cx="10023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1170" y="45720"/>
              </a:lnTo>
              <a:lnTo>
                <a:pt x="501170" y="46649"/>
              </a:lnTo>
              <a:lnTo>
                <a:pt x="1002341" y="46649"/>
              </a:lnTo>
            </a:path>
          </a:pathLst>
        </a:custGeom>
        <a:noFill/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46063" y="1424364"/>
        <a:ext cx="50117" cy="50117"/>
      </dsp:txXfrm>
    </dsp:sp>
    <dsp:sp modelId="{37599465-48C3-424B-AE29-DDCC3C4510CD}">
      <dsp:nvSpPr>
        <dsp:cNvPr id="0" name=""/>
        <dsp:cNvSpPr/>
      </dsp:nvSpPr>
      <dsp:spPr>
        <a:xfrm>
          <a:off x="1373882" y="1449423"/>
          <a:ext cx="1567562" cy="1626678"/>
        </a:xfrm>
        <a:custGeom>
          <a:avLst/>
          <a:gdLst/>
          <a:ahLst/>
          <a:cxnLst/>
          <a:rect l="0" t="0" r="0" b="0"/>
          <a:pathLst>
            <a:path>
              <a:moveTo>
                <a:pt x="0" y="1626678"/>
              </a:moveTo>
              <a:lnTo>
                <a:pt x="783781" y="1626678"/>
              </a:lnTo>
              <a:lnTo>
                <a:pt x="783781" y="0"/>
              </a:lnTo>
              <a:lnTo>
                <a:pt x="1567562" y="0"/>
              </a:lnTo>
            </a:path>
          </a:pathLst>
        </a:custGeom>
        <a:noFill/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101187" y="2206285"/>
        <a:ext cx="112952" cy="112952"/>
      </dsp:txXfrm>
    </dsp:sp>
    <dsp:sp modelId="{24C8798F-2616-446F-A88B-5A190B7C36E2}">
      <dsp:nvSpPr>
        <dsp:cNvPr id="0" name=""/>
        <dsp:cNvSpPr/>
      </dsp:nvSpPr>
      <dsp:spPr>
        <a:xfrm>
          <a:off x="64359" y="2531720"/>
          <a:ext cx="1530285" cy="10887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Cell</a:t>
          </a:r>
          <a:r>
            <a:rPr lang="zh-CN" altLang="en-US" sz="28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状态</a:t>
          </a:r>
        </a:p>
      </dsp:txBody>
      <dsp:txXfrm>
        <a:off x="117508" y="2584869"/>
        <a:ext cx="1423987" cy="982463"/>
      </dsp:txXfrm>
    </dsp:sp>
    <dsp:sp modelId="{BCE4D4AF-3AD4-4BF5-AB07-FD0C172522A6}">
      <dsp:nvSpPr>
        <dsp:cNvPr id="0" name=""/>
        <dsp:cNvSpPr/>
      </dsp:nvSpPr>
      <dsp:spPr>
        <a:xfrm>
          <a:off x="2941445" y="1016777"/>
          <a:ext cx="2628505" cy="8652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命令状态</a:t>
          </a:r>
          <a:r>
            <a:rPr lang="en-US" altLang="zh-CN" sz="24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(Esc</a:t>
          </a:r>
          <a:r>
            <a:rPr lang="zh-CN" altLang="en-US" sz="24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状态</a:t>
          </a:r>
          <a:r>
            <a:rPr lang="en-US" altLang="zh-CN" sz="24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)</a:t>
          </a:r>
          <a:endParaRPr lang="zh-CN" altLang="en-US" sz="2400" kern="1200" dirty="0">
            <a:solidFill>
              <a:schemeClr val="bg2">
                <a:lumMod val="25000"/>
              </a:schemeClr>
            </a:solidFill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2983685" y="1059017"/>
        <a:ext cx="2544025" cy="780811"/>
      </dsp:txXfrm>
    </dsp:sp>
    <dsp:sp modelId="{A8652784-C4F3-478E-A5B3-F0E9858E486B}">
      <dsp:nvSpPr>
        <dsp:cNvPr id="0" name=""/>
        <dsp:cNvSpPr/>
      </dsp:nvSpPr>
      <dsp:spPr>
        <a:xfrm>
          <a:off x="6572292" y="153248"/>
          <a:ext cx="4060708" cy="259420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6698931" y="279887"/>
        <a:ext cx="3807430" cy="2340930"/>
      </dsp:txXfrm>
    </dsp:sp>
    <dsp:sp modelId="{FF6F84F0-E888-4887-BD36-DD9E7C8C3767}">
      <dsp:nvSpPr>
        <dsp:cNvPr id="0" name=""/>
        <dsp:cNvSpPr/>
      </dsp:nvSpPr>
      <dsp:spPr>
        <a:xfrm>
          <a:off x="2961001" y="4064369"/>
          <a:ext cx="2692230" cy="90712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编辑状态</a:t>
          </a:r>
          <a:r>
            <a:rPr lang="en-US" altLang="zh-CN" sz="24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(Edit</a:t>
          </a:r>
          <a:r>
            <a:rPr lang="zh-CN" altLang="en-US" sz="24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状态</a:t>
          </a:r>
          <a:r>
            <a:rPr lang="en-US" altLang="zh-CN" sz="2400" kern="12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rPr>
            <a:t>)</a:t>
          </a:r>
          <a:endParaRPr lang="zh-CN" altLang="en-US" sz="2400" kern="1200" dirty="0">
            <a:solidFill>
              <a:schemeClr val="bg2">
                <a:lumMod val="25000"/>
              </a:schemeClr>
            </a:solidFill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>
        <a:off x="3005283" y="4108651"/>
        <a:ext cx="2603666" cy="818565"/>
      </dsp:txXfrm>
    </dsp:sp>
    <dsp:sp modelId="{12B2AB6F-8528-4BCD-A9B6-E4485E82C772}">
      <dsp:nvSpPr>
        <dsp:cNvPr id="0" name=""/>
        <dsp:cNvSpPr/>
      </dsp:nvSpPr>
      <dsp:spPr>
        <a:xfrm>
          <a:off x="6557866" y="3225204"/>
          <a:ext cx="4060708" cy="259420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6684505" y="3351843"/>
        <a:ext cx="3807430" cy="2340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845C-209A-46F3-B962-9FFA967B1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6A534-E791-4D45-AFB4-2C8956EE19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0CCBA-889B-4BFA-BABB-F7C42AD181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65021" y="0"/>
            <a:ext cx="723054" cy="996950"/>
            <a:chOff x="695325" y="0"/>
            <a:chExt cx="723054" cy="996950"/>
          </a:xfrm>
        </p:grpSpPr>
        <p:sp>
          <p:nvSpPr>
            <p:cNvPr id="9" name="矩形 8"/>
            <p:cNvSpPr/>
            <p:nvPr/>
          </p:nvSpPr>
          <p:spPr>
            <a:xfrm>
              <a:off x="695325" y="0"/>
              <a:ext cx="723054" cy="9969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椭圆 4"/>
            <p:cNvSpPr/>
            <p:nvPr/>
          </p:nvSpPr>
          <p:spPr>
            <a:xfrm>
              <a:off x="876743" y="365125"/>
              <a:ext cx="360217" cy="361950"/>
            </a:xfrm>
            <a:custGeom>
              <a:avLst/>
              <a:gdLst>
                <a:gd name="connsiteX0" fmla="*/ 139700 w 330200"/>
                <a:gd name="connsiteY0" fmla="*/ 87312 h 331788"/>
                <a:gd name="connsiteX1" fmla="*/ 119062 w 330200"/>
                <a:gd name="connsiteY1" fmla="*/ 109537 h 331788"/>
                <a:gd name="connsiteX2" fmla="*/ 182562 w 330200"/>
                <a:gd name="connsiteY2" fmla="*/ 173037 h 331788"/>
                <a:gd name="connsiteX3" fmla="*/ 123825 w 330200"/>
                <a:gd name="connsiteY3" fmla="*/ 230187 h 331788"/>
                <a:gd name="connsiteX4" fmla="*/ 146050 w 330200"/>
                <a:gd name="connsiteY4" fmla="*/ 252412 h 331788"/>
                <a:gd name="connsiteX5" fmla="*/ 223837 w 330200"/>
                <a:gd name="connsiteY5" fmla="*/ 173037 h 331788"/>
                <a:gd name="connsiteX6" fmla="*/ 165100 w 330200"/>
                <a:gd name="connsiteY6" fmla="*/ 0 h 331788"/>
                <a:gd name="connsiteX7" fmla="*/ 330200 w 330200"/>
                <a:gd name="connsiteY7" fmla="*/ 165894 h 331788"/>
                <a:gd name="connsiteX8" fmla="*/ 165100 w 330200"/>
                <a:gd name="connsiteY8" fmla="*/ 331788 h 331788"/>
                <a:gd name="connsiteX9" fmla="*/ 0 w 330200"/>
                <a:gd name="connsiteY9" fmla="*/ 165894 h 331788"/>
                <a:gd name="connsiteX10" fmla="*/ 165100 w 330200"/>
                <a:gd name="connsiteY1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200" h="331788">
                  <a:moveTo>
                    <a:pt x="139700" y="87312"/>
                  </a:moveTo>
                  <a:lnTo>
                    <a:pt x="119062" y="109537"/>
                  </a:lnTo>
                  <a:lnTo>
                    <a:pt x="182562" y="173037"/>
                  </a:lnTo>
                  <a:lnTo>
                    <a:pt x="123825" y="230187"/>
                  </a:lnTo>
                  <a:lnTo>
                    <a:pt x="146050" y="252412"/>
                  </a:lnTo>
                  <a:lnTo>
                    <a:pt x="223837" y="173037"/>
                  </a:lnTo>
                  <a:close/>
                  <a:moveTo>
                    <a:pt x="165100" y="0"/>
                  </a:moveTo>
                  <a:cubicBezTo>
                    <a:pt x="256282" y="0"/>
                    <a:pt x="330200" y="74273"/>
                    <a:pt x="330200" y="165894"/>
                  </a:cubicBezTo>
                  <a:cubicBezTo>
                    <a:pt x="330200" y="257515"/>
                    <a:pt x="256282" y="331788"/>
                    <a:pt x="165100" y="331788"/>
                  </a:cubicBezTo>
                  <a:cubicBezTo>
                    <a:pt x="73918" y="331788"/>
                    <a:pt x="0" y="257515"/>
                    <a:pt x="0" y="165894"/>
                  </a:cubicBezTo>
                  <a:cubicBezTo>
                    <a:pt x="0" y="74273"/>
                    <a:pt x="73918" y="0"/>
                    <a:pt x="1651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7" t="238" r="5767" b="238"/>
            <a:stretch>
              <a:fillRect/>
            </a:stretch>
          </p:blipFill>
          <p:spPr>
            <a:xfrm>
              <a:off x="0" y="0"/>
              <a:ext cx="9144000" cy="51435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sp>
          <p:nvSpPr>
            <p:cNvPr id="10" name="矩形 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chemeClr val="tx1">
                    <a:alpha val="48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92087" y="190500"/>
            <a:ext cx="4038600" cy="4038600"/>
          </a:xfrm>
          <a:custGeom>
            <a:avLst/>
            <a:gdLst>
              <a:gd name="connsiteX0" fmla="*/ 2019300 w 4038600"/>
              <a:gd name="connsiteY0" fmla="*/ 0 h 4038600"/>
              <a:gd name="connsiteX1" fmla="*/ 4038600 w 4038600"/>
              <a:gd name="connsiteY1" fmla="*/ 2019300 h 4038600"/>
              <a:gd name="connsiteX2" fmla="*/ 2019300 w 4038600"/>
              <a:gd name="connsiteY2" fmla="*/ 4038600 h 4038600"/>
              <a:gd name="connsiteX3" fmla="*/ 0 w 4038600"/>
              <a:gd name="connsiteY3" fmla="*/ 20193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600" h="4038600">
                <a:moveTo>
                  <a:pt x="2019300" y="0"/>
                </a:moveTo>
                <a:lnTo>
                  <a:pt x="4038600" y="2019300"/>
                </a:lnTo>
                <a:lnTo>
                  <a:pt x="2019300" y="4038600"/>
                </a:lnTo>
                <a:lnTo>
                  <a:pt x="0" y="2019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5BF0F10-BB01-41E8-B9C1-C1CE15426C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B9A61A6-D294-48D6-A9E3-3B0EB845D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zh.wikipedia.org/wiki/Anaconda_(Python%E5%8F%91%E8%A1%8C%E7%89%88)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tiobe.com/tiobe-index/" TargetMode="External"/><Relationship Id="rId1" Type="http://schemas.openxmlformats.org/officeDocument/2006/relationships/hyperlink" Target="https://baike.baidu.com/item/%E4%B8%96%E7%95%8C%E7%BC%96%E7%A8%8B%E8%AF%AD%E8%A8%80%E6%8E%92%E8%A1%8C%E6%A6%9C/1600318?fr=aladdin#12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zh.wikipedia.org/wiki/%E6%B7%B1%E5%BA%A6%E5%AD%A6%E4%B9%A0" TargetMode="External"/><Relationship Id="rId1" Type="http://schemas.openxmlformats.org/officeDocument/2006/relationships/hyperlink" Target="https://zh.wikipedia.org/wiki/%E6%9C%BA%E5%99%A8%E5%AD%A6%E4%B9%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1"/>
          <a:stretch>
            <a:fillRect/>
          </a:stretch>
        </p:blipFill>
        <p:spPr>
          <a:xfrm>
            <a:off x="-6163" y="-116113"/>
            <a:ext cx="12207944" cy="70056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163576"/>
            <a:ext cx="12192000" cy="718515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/>
          <p:nvPr/>
        </p:nvGrpSpPr>
        <p:grpSpPr>
          <a:xfrm>
            <a:off x="1385991" y="-460422"/>
            <a:ext cx="6367424" cy="7211668"/>
            <a:chOff x="1385991" y="-460422"/>
            <a:chExt cx="6367424" cy="7211668"/>
          </a:xfrm>
        </p:grpSpPr>
        <p:sp>
          <p:nvSpPr>
            <p:cNvPr id="70" name="任意多边形 69"/>
            <p:cNvSpPr/>
            <p:nvPr/>
          </p:nvSpPr>
          <p:spPr>
            <a:xfrm>
              <a:off x="1907384" y="-176000"/>
              <a:ext cx="5846031" cy="5842683"/>
            </a:xfrm>
            <a:custGeom>
              <a:avLst/>
              <a:gdLst>
                <a:gd name="connsiteX0" fmla="*/ 0 w 5846031"/>
                <a:gd name="connsiteY0" fmla="*/ 0 h 5842683"/>
                <a:gd name="connsiteX1" fmla="*/ 2472757 w 5846031"/>
                <a:gd name="connsiteY1" fmla="*/ 0 h 5842683"/>
                <a:gd name="connsiteX2" fmla="*/ 5846031 w 5846031"/>
                <a:gd name="connsiteY2" fmla="*/ 5842683 h 5842683"/>
                <a:gd name="connsiteX3" fmla="*/ 3373275 w 5846031"/>
                <a:gd name="connsiteY3" fmla="*/ 5842683 h 5842683"/>
                <a:gd name="connsiteX4" fmla="*/ 0 w 5846031"/>
                <a:gd name="connsiteY4" fmla="*/ 0 h 584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6031" h="5842683">
                  <a:moveTo>
                    <a:pt x="0" y="0"/>
                  </a:moveTo>
                  <a:lnTo>
                    <a:pt x="2472757" y="0"/>
                  </a:lnTo>
                  <a:lnTo>
                    <a:pt x="5846031" y="5842683"/>
                  </a:lnTo>
                  <a:lnTo>
                    <a:pt x="3373275" y="584268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00000">
                    <a:alpha val="0"/>
                  </a:srgbClr>
                </a:gs>
                <a:gs pos="0">
                  <a:srgbClr val="C00000">
                    <a:alpha val="0"/>
                  </a:srgbClr>
                </a:gs>
                <a:gs pos="67000">
                  <a:srgbClr val="C00000">
                    <a:alpha val="57000"/>
                  </a:srgbClr>
                </a:gs>
              </a:gsLst>
              <a:lin ang="15600000" scaled="0"/>
              <a:tileRect/>
            </a:gradFill>
            <a:ln>
              <a:noFill/>
            </a:ln>
            <a:effectLst>
              <a:outerShdw blurRad="215900" dist="127000" dir="8100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77" name="矩形 76"/>
            <p:cNvSpPr/>
            <p:nvPr/>
          </p:nvSpPr>
          <p:spPr>
            <a:xfrm rot="14400000">
              <a:off x="-1087993" y="2013562"/>
              <a:ext cx="7211668" cy="2263700"/>
            </a:xfrm>
            <a:prstGeom prst="rect">
              <a:avLst/>
            </a:prstGeom>
            <a:gradFill>
              <a:gsLst>
                <a:gs pos="89000">
                  <a:srgbClr val="272727">
                    <a:alpha val="0"/>
                  </a:srgbClr>
                </a:gs>
                <a:gs pos="100000">
                  <a:schemeClr val="tx1">
                    <a:alpha val="5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2918563" y="-163576"/>
            <a:ext cx="4647963" cy="5840343"/>
          </a:xfrm>
          <a:custGeom>
            <a:avLst/>
            <a:gdLst>
              <a:gd name="connsiteX0" fmla="*/ 0 w 4647962"/>
              <a:gd name="connsiteY0" fmla="*/ 0 h 5840342"/>
              <a:gd name="connsiteX1" fmla="*/ 1276039 w 4647962"/>
              <a:gd name="connsiteY1" fmla="*/ 0 h 5840342"/>
              <a:gd name="connsiteX2" fmla="*/ 4647962 w 4647962"/>
              <a:gd name="connsiteY2" fmla="*/ 5840342 h 5840342"/>
              <a:gd name="connsiteX3" fmla="*/ 3371924 w 4647962"/>
              <a:gd name="connsiteY3" fmla="*/ 5840342 h 5840342"/>
              <a:gd name="connsiteX4" fmla="*/ 0 w 4647962"/>
              <a:gd name="connsiteY4" fmla="*/ 0 h 584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7962" h="5840342">
                <a:moveTo>
                  <a:pt x="0" y="0"/>
                </a:moveTo>
                <a:lnTo>
                  <a:pt x="1276039" y="0"/>
                </a:lnTo>
                <a:lnTo>
                  <a:pt x="4647962" y="5840342"/>
                </a:lnTo>
                <a:lnTo>
                  <a:pt x="3371924" y="58403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C00000">
                  <a:alpha val="0"/>
                </a:srgbClr>
              </a:gs>
              <a:gs pos="0">
                <a:srgbClr val="C00000">
                  <a:alpha val="90000"/>
                </a:srgbClr>
              </a:gs>
            </a:gsLst>
            <a:lin ang="5400000" scaled="1"/>
          </a:gradFill>
          <a:ln>
            <a:noFill/>
          </a:ln>
          <a:effectLst>
            <a:outerShdw blurRad="215900" dist="127000" dir="81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任意多边形 41"/>
          <p:cNvSpPr/>
          <p:nvPr/>
        </p:nvSpPr>
        <p:spPr>
          <a:xfrm rot="3600000">
            <a:off x="2379496" y="2381944"/>
            <a:ext cx="7188067" cy="749301"/>
          </a:xfrm>
          <a:custGeom>
            <a:avLst/>
            <a:gdLst>
              <a:gd name="connsiteX0" fmla="*/ 432608 w 7188067"/>
              <a:gd name="connsiteY0" fmla="*/ 0 h 749301"/>
              <a:gd name="connsiteX1" fmla="*/ 7188067 w 7188067"/>
              <a:gd name="connsiteY1" fmla="*/ 1 h 749301"/>
              <a:gd name="connsiteX2" fmla="*/ 6755459 w 7188067"/>
              <a:gd name="connsiteY2" fmla="*/ 749301 h 749301"/>
              <a:gd name="connsiteX3" fmla="*/ 0 w 7188067"/>
              <a:gd name="connsiteY3" fmla="*/ 749300 h 749301"/>
              <a:gd name="connsiteX4" fmla="*/ 432608 w 7188067"/>
              <a:gd name="connsiteY4" fmla="*/ 0 h 74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8067" h="749301">
                <a:moveTo>
                  <a:pt x="432608" y="0"/>
                </a:moveTo>
                <a:lnTo>
                  <a:pt x="7188067" y="1"/>
                </a:lnTo>
                <a:lnTo>
                  <a:pt x="6755459" y="749301"/>
                </a:lnTo>
                <a:lnTo>
                  <a:pt x="0" y="749300"/>
                </a:lnTo>
                <a:lnTo>
                  <a:pt x="432608" y="0"/>
                </a:lnTo>
                <a:close/>
              </a:path>
            </a:pathLst>
          </a:custGeom>
          <a:gradFill flip="none" rotWithShape="1">
            <a:gsLst>
              <a:gs pos="100000">
                <a:srgbClr val="C00000">
                  <a:alpha val="0"/>
                </a:srgbClr>
              </a:gs>
              <a:gs pos="0">
                <a:srgbClr val="C00000">
                  <a:alpha val="90000"/>
                </a:srgbClr>
              </a:gs>
            </a:gsLst>
            <a:lin ang="19200000" scaled="0"/>
            <a:tileRect/>
          </a:gradFill>
          <a:ln>
            <a:noFill/>
          </a:ln>
          <a:effectLst>
            <a:outerShdw blurRad="215900" dist="127000" dir="81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2"/>
          <a:srcRect r="73697"/>
          <a:stretch>
            <a:fillRect/>
          </a:stretch>
        </p:blipFill>
        <p:spPr>
          <a:xfrm rot="19800000">
            <a:off x="4405759" y="444353"/>
            <a:ext cx="382588" cy="4359019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 rot="3600000">
            <a:off x="3977943" y="2039762"/>
            <a:ext cx="7572075" cy="1426695"/>
          </a:xfrm>
          <a:custGeom>
            <a:avLst/>
            <a:gdLst>
              <a:gd name="connsiteX0" fmla="*/ 0 w 7572074"/>
              <a:gd name="connsiteY0" fmla="*/ 1426695 h 1426695"/>
              <a:gd name="connsiteX1" fmla="*/ 823703 w 7572074"/>
              <a:gd name="connsiteY1" fmla="*/ 0 h 1426695"/>
              <a:gd name="connsiteX2" fmla="*/ 7572074 w 7572074"/>
              <a:gd name="connsiteY2" fmla="*/ 1 h 1426695"/>
              <a:gd name="connsiteX3" fmla="*/ 6748372 w 7572074"/>
              <a:gd name="connsiteY3" fmla="*/ 1426695 h 1426695"/>
              <a:gd name="connsiteX4" fmla="*/ 0 w 7572074"/>
              <a:gd name="connsiteY4" fmla="*/ 1426695 h 14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2074" h="1426695">
                <a:moveTo>
                  <a:pt x="0" y="1426695"/>
                </a:moveTo>
                <a:lnTo>
                  <a:pt x="823703" y="0"/>
                </a:lnTo>
                <a:lnTo>
                  <a:pt x="7572074" y="1"/>
                </a:lnTo>
                <a:lnTo>
                  <a:pt x="6748372" y="1426695"/>
                </a:lnTo>
                <a:lnTo>
                  <a:pt x="0" y="1426695"/>
                </a:lnTo>
                <a:close/>
              </a:path>
            </a:pathLst>
          </a:custGeom>
          <a:gradFill flip="none" rotWithShape="1">
            <a:gsLst>
              <a:gs pos="79000">
                <a:srgbClr val="C00000">
                  <a:alpha val="0"/>
                </a:srgbClr>
              </a:gs>
              <a:gs pos="0">
                <a:srgbClr val="C00000"/>
              </a:gs>
            </a:gsLst>
            <a:lin ang="19200000" scaled="0"/>
            <a:tileRect/>
          </a:gradFill>
          <a:ln>
            <a:noFill/>
          </a:ln>
          <a:effectLst>
            <a:outerShdw blurRad="215900" dist="127000" dir="81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0" name="任意多边形 59"/>
          <p:cNvSpPr/>
          <p:nvPr/>
        </p:nvSpPr>
        <p:spPr>
          <a:xfrm>
            <a:off x="5133231" y="-154509"/>
            <a:ext cx="3811211" cy="5845789"/>
          </a:xfrm>
          <a:custGeom>
            <a:avLst/>
            <a:gdLst>
              <a:gd name="connsiteX0" fmla="*/ 0 w 3811211"/>
              <a:gd name="connsiteY0" fmla="*/ 0 h 5845789"/>
              <a:gd name="connsiteX1" fmla="*/ 436143 w 3811211"/>
              <a:gd name="connsiteY1" fmla="*/ 0 h 5845789"/>
              <a:gd name="connsiteX2" fmla="*/ 3811211 w 3811211"/>
              <a:gd name="connsiteY2" fmla="*/ 5845789 h 5845789"/>
              <a:gd name="connsiteX3" fmla="*/ 3375068 w 3811211"/>
              <a:gd name="connsiteY3" fmla="*/ 5845789 h 5845789"/>
              <a:gd name="connsiteX4" fmla="*/ 0 w 3811211"/>
              <a:gd name="connsiteY4" fmla="*/ 0 h 584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1211" h="5845789">
                <a:moveTo>
                  <a:pt x="0" y="0"/>
                </a:moveTo>
                <a:lnTo>
                  <a:pt x="436143" y="0"/>
                </a:lnTo>
                <a:lnTo>
                  <a:pt x="3811211" y="5845789"/>
                </a:lnTo>
                <a:lnTo>
                  <a:pt x="3375068" y="584578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9000">
                <a:srgbClr val="C00000">
                  <a:alpha val="0"/>
                </a:srgbClr>
              </a:gs>
              <a:gs pos="0">
                <a:srgbClr val="C00000">
                  <a:alpha val="90000"/>
                </a:srgbClr>
              </a:gs>
            </a:gsLst>
            <a:lin ang="19200000" scaled="0"/>
            <a:tileRect/>
          </a:gradFill>
          <a:ln>
            <a:noFill/>
          </a:ln>
          <a:effectLst>
            <a:outerShdw blurRad="215900" dist="127000" dir="81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3" name="任意多边形 62"/>
          <p:cNvSpPr/>
          <p:nvPr/>
        </p:nvSpPr>
        <p:spPr>
          <a:xfrm>
            <a:off x="5576825" y="-169788"/>
            <a:ext cx="3811211" cy="5845789"/>
          </a:xfrm>
          <a:custGeom>
            <a:avLst/>
            <a:gdLst>
              <a:gd name="connsiteX0" fmla="*/ 0 w 3811211"/>
              <a:gd name="connsiteY0" fmla="*/ 0 h 5845789"/>
              <a:gd name="connsiteX1" fmla="*/ 436143 w 3811211"/>
              <a:gd name="connsiteY1" fmla="*/ 0 h 5845789"/>
              <a:gd name="connsiteX2" fmla="*/ 3811211 w 3811211"/>
              <a:gd name="connsiteY2" fmla="*/ 5845789 h 5845789"/>
              <a:gd name="connsiteX3" fmla="*/ 3375068 w 3811211"/>
              <a:gd name="connsiteY3" fmla="*/ 5845789 h 5845789"/>
              <a:gd name="connsiteX4" fmla="*/ 0 w 3811211"/>
              <a:gd name="connsiteY4" fmla="*/ 0 h 584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1211" h="5845789">
                <a:moveTo>
                  <a:pt x="0" y="0"/>
                </a:moveTo>
                <a:lnTo>
                  <a:pt x="436143" y="0"/>
                </a:lnTo>
                <a:lnTo>
                  <a:pt x="3811211" y="5845789"/>
                </a:lnTo>
                <a:lnTo>
                  <a:pt x="3375068" y="584578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C00000">
                  <a:alpha val="0"/>
                </a:srgbClr>
              </a:gs>
              <a:gs pos="0">
                <a:srgbClr val="C00000">
                  <a:alpha val="66000"/>
                </a:srgbClr>
              </a:gs>
            </a:gsLst>
            <a:lin ang="21594000" scaled="0"/>
            <a:tileRect/>
          </a:gradFill>
          <a:ln>
            <a:noFill/>
          </a:ln>
          <a:effectLst>
            <a:outerShdw blurRad="215900" dist="127000" dir="8100000" algn="tr" rotWithShape="0">
              <a:prstClr val="black">
                <a:alpha val="7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1" name="组合 10"/>
          <p:cNvGrpSpPr/>
          <p:nvPr/>
        </p:nvGrpSpPr>
        <p:grpSpPr>
          <a:xfrm>
            <a:off x="10090971" y="-1524217"/>
            <a:ext cx="1671991" cy="5820873"/>
            <a:chOff x="10090970" y="-1524218"/>
            <a:chExt cx="1671991" cy="5820873"/>
          </a:xfrm>
        </p:grpSpPr>
        <p:sp>
          <p:nvSpPr>
            <p:cNvPr id="75" name="任意多边形 74"/>
            <p:cNvSpPr/>
            <p:nvPr/>
          </p:nvSpPr>
          <p:spPr>
            <a:xfrm rot="3600000">
              <a:off x="9025255" y="1558949"/>
              <a:ext cx="4936923" cy="538489"/>
            </a:xfrm>
            <a:custGeom>
              <a:avLst/>
              <a:gdLst>
                <a:gd name="connsiteX0" fmla="*/ 432608 w 7188067"/>
                <a:gd name="connsiteY0" fmla="*/ 0 h 749301"/>
                <a:gd name="connsiteX1" fmla="*/ 7188067 w 7188067"/>
                <a:gd name="connsiteY1" fmla="*/ 1 h 749301"/>
                <a:gd name="connsiteX2" fmla="*/ 6755459 w 7188067"/>
                <a:gd name="connsiteY2" fmla="*/ 749301 h 749301"/>
                <a:gd name="connsiteX3" fmla="*/ 0 w 7188067"/>
                <a:gd name="connsiteY3" fmla="*/ 749300 h 749301"/>
                <a:gd name="connsiteX4" fmla="*/ 432608 w 7188067"/>
                <a:gd name="connsiteY4" fmla="*/ 0 h 7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8067" h="749301">
                  <a:moveTo>
                    <a:pt x="432608" y="0"/>
                  </a:moveTo>
                  <a:lnTo>
                    <a:pt x="7188067" y="1"/>
                  </a:lnTo>
                  <a:lnTo>
                    <a:pt x="6755459" y="749301"/>
                  </a:lnTo>
                  <a:lnTo>
                    <a:pt x="0" y="749300"/>
                  </a:lnTo>
                  <a:lnTo>
                    <a:pt x="432608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00000">
                    <a:alpha val="0"/>
                  </a:srgbClr>
                </a:gs>
                <a:gs pos="0">
                  <a:srgbClr val="C00000">
                    <a:alpha val="90000"/>
                  </a:srgbClr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77800" dist="127000" dir="8100000" algn="tr" rotWithShape="0">
                <a:prstClr val="black">
                  <a:alpha val="5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2"/>
            <a:srcRect r="73697"/>
            <a:stretch>
              <a:fillRect/>
            </a:stretch>
          </p:blipFill>
          <p:spPr>
            <a:xfrm rot="19800000">
              <a:off x="10090970" y="-1524218"/>
              <a:ext cx="382588" cy="4359018"/>
            </a:xfrm>
            <a:prstGeom prst="rect">
              <a:avLst/>
            </a:prstGeom>
          </p:spPr>
        </p:pic>
      </p:grpSp>
      <p:sp>
        <p:nvSpPr>
          <p:cNvPr id="76" name="任意多边形 75"/>
          <p:cNvSpPr/>
          <p:nvPr/>
        </p:nvSpPr>
        <p:spPr>
          <a:xfrm rot="3600000">
            <a:off x="9948452" y="908649"/>
            <a:ext cx="3090525" cy="337095"/>
          </a:xfrm>
          <a:custGeom>
            <a:avLst/>
            <a:gdLst>
              <a:gd name="connsiteX0" fmla="*/ 432608 w 7188067"/>
              <a:gd name="connsiteY0" fmla="*/ 0 h 749301"/>
              <a:gd name="connsiteX1" fmla="*/ 7188067 w 7188067"/>
              <a:gd name="connsiteY1" fmla="*/ 1 h 749301"/>
              <a:gd name="connsiteX2" fmla="*/ 6755459 w 7188067"/>
              <a:gd name="connsiteY2" fmla="*/ 749301 h 749301"/>
              <a:gd name="connsiteX3" fmla="*/ 0 w 7188067"/>
              <a:gd name="connsiteY3" fmla="*/ 749300 h 749301"/>
              <a:gd name="connsiteX4" fmla="*/ 432608 w 7188067"/>
              <a:gd name="connsiteY4" fmla="*/ 0 h 74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8067" h="749301">
                <a:moveTo>
                  <a:pt x="432608" y="0"/>
                </a:moveTo>
                <a:lnTo>
                  <a:pt x="7188067" y="1"/>
                </a:lnTo>
                <a:lnTo>
                  <a:pt x="6755459" y="749301"/>
                </a:lnTo>
                <a:lnTo>
                  <a:pt x="0" y="749300"/>
                </a:lnTo>
                <a:lnTo>
                  <a:pt x="432608" y="0"/>
                </a:lnTo>
                <a:close/>
              </a:path>
            </a:pathLst>
          </a:custGeom>
          <a:gradFill flip="none" rotWithShape="1">
            <a:gsLst>
              <a:gs pos="100000">
                <a:srgbClr val="C00000">
                  <a:alpha val="0"/>
                </a:srgbClr>
              </a:gs>
              <a:gs pos="0">
                <a:srgbClr val="C00000">
                  <a:alpha val="90000"/>
                </a:srgbClr>
              </a:gs>
            </a:gsLst>
            <a:lin ang="19200000" scaled="0"/>
            <a:tileRect/>
          </a:gradFill>
          <a:ln>
            <a:noFill/>
          </a:ln>
          <a:effectLst>
            <a:outerShdw blurRad="177800" dist="127000" dir="8100000" algn="tr" rotWithShape="0">
              <a:prstClr val="black">
                <a:alpha val="9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2" name="组合 1"/>
          <p:cNvGrpSpPr/>
          <p:nvPr/>
        </p:nvGrpSpPr>
        <p:grpSpPr>
          <a:xfrm>
            <a:off x="0" y="5283201"/>
            <a:ext cx="12192000" cy="1738376"/>
            <a:chOff x="0" y="5682213"/>
            <a:chExt cx="12192000" cy="1339362"/>
          </a:xfrm>
        </p:grpSpPr>
        <p:sp>
          <p:nvSpPr>
            <p:cNvPr id="6" name="矩形 5"/>
            <p:cNvSpPr/>
            <p:nvPr/>
          </p:nvSpPr>
          <p:spPr>
            <a:xfrm>
              <a:off x="0" y="5685248"/>
              <a:ext cx="12192000" cy="1336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0" y="5682213"/>
              <a:ext cx="12192000" cy="303193"/>
            </a:xfrm>
            <a:prstGeom prst="rect">
              <a:avLst/>
            </a:prstGeom>
            <a:gradFill>
              <a:gsLst>
                <a:gs pos="89000">
                  <a:srgbClr val="272727">
                    <a:alpha val="0"/>
                  </a:srgbClr>
                </a:gs>
                <a:gs pos="100000">
                  <a:schemeClr val="tx1">
                    <a:alpha val="51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0987" y="-927104"/>
            <a:ext cx="1755855" cy="6771379"/>
            <a:chOff x="540986" y="-927105"/>
            <a:chExt cx="1755855" cy="6771379"/>
          </a:xfrm>
        </p:grpSpPr>
        <p:sp>
          <p:nvSpPr>
            <p:cNvPr id="74" name="任意多边形 73"/>
            <p:cNvSpPr/>
            <p:nvPr/>
          </p:nvSpPr>
          <p:spPr>
            <a:xfrm rot="3600000">
              <a:off x="-1380345" y="2167088"/>
              <a:ext cx="6660107" cy="694265"/>
            </a:xfrm>
            <a:custGeom>
              <a:avLst/>
              <a:gdLst>
                <a:gd name="connsiteX0" fmla="*/ 432608 w 7188067"/>
                <a:gd name="connsiteY0" fmla="*/ 0 h 749301"/>
                <a:gd name="connsiteX1" fmla="*/ 7188067 w 7188067"/>
                <a:gd name="connsiteY1" fmla="*/ 1 h 749301"/>
                <a:gd name="connsiteX2" fmla="*/ 6755459 w 7188067"/>
                <a:gd name="connsiteY2" fmla="*/ 749301 h 749301"/>
                <a:gd name="connsiteX3" fmla="*/ 0 w 7188067"/>
                <a:gd name="connsiteY3" fmla="*/ 749300 h 749301"/>
                <a:gd name="connsiteX4" fmla="*/ 432608 w 7188067"/>
                <a:gd name="connsiteY4" fmla="*/ 0 h 7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8067" h="749301">
                  <a:moveTo>
                    <a:pt x="432608" y="0"/>
                  </a:moveTo>
                  <a:lnTo>
                    <a:pt x="7188067" y="1"/>
                  </a:lnTo>
                  <a:lnTo>
                    <a:pt x="6755459" y="749301"/>
                  </a:lnTo>
                  <a:lnTo>
                    <a:pt x="0" y="749300"/>
                  </a:lnTo>
                  <a:lnTo>
                    <a:pt x="432608" y="0"/>
                  </a:lnTo>
                  <a:close/>
                </a:path>
              </a:pathLst>
            </a:custGeom>
            <a:gradFill flip="none" rotWithShape="1">
              <a:gsLst>
                <a:gs pos="80000">
                  <a:srgbClr val="C00000">
                    <a:alpha val="0"/>
                  </a:srgbClr>
                </a:gs>
                <a:gs pos="0">
                  <a:srgbClr val="C00000">
                    <a:alpha val="90000"/>
                  </a:srgbClr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77800" dist="127000" dir="8100000" algn="tr" rotWithShape="0">
                <a:prstClr val="black">
                  <a:alpha val="5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2"/>
            <a:srcRect r="73697"/>
            <a:stretch>
              <a:fillRect/>
            </a:stretch>
          </p:blipFill>
          <p:spPr>
            <a:xfrm rot="19800000">
              <a:off x="540986" y="-927105"/>
              <a:ext cx="382588" cy="435901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681479" y="2526066"/>
            <a:ext cx="8759706" cy="2377158"/>
            <a:chOff x="1681479" y="2754666"/>
            <a:chExt cx="8759706" cy="2377158"/>
          </a:xfrm>
        </p:grpSpPr>
        <p:sp>
          <p:nvSpPr>
            <p:cNvPr id="31" name="文本框 30"/>
            <p:cNvSpPr txBox="1"/>
            <p:nvPr/>
          </p:nvSpPr>
          <p:spPr>
            <a:xfrm>
              <a:off x="3684953" y="4670159"/>
              <a:ext cx="475275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CN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2089423" y="4469559"/>
              <a:ext cx="794381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681479" y="2754666"/>
              <a:ext cx="8759706" cy="1579663"/>
            </a:xfrm>
            <a:prstGeom prst="rect">
              <a:avLst/>
            </a:prstGeom>
            <a:noFill/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en-US" altLang="zh-CN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lt"/>
                </a:rPr>
                <a:t>Python</a:t>
              </a:r>
              <a:r>
                <a:rPr lang="zh-CN" altLang="en-US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lt"/>
                </a:rPr>
                <a:t>基础知识</a:t>
              </a:r>
              <a:endParaRPr lang="zh-CN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0"/>
    </mc:Choice>
    <mc:Fallback>
      <p:transition spd="slow" advTm="62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Python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6722" y="5578330"/>
            <a:ext cx="636459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综上</a:t>
            </a:r>
            <a:r>
              <a:rPr lang="en-US" altLang="zh-CN" b="1" dirty="0">
                <a:solidFill>
                  <a:srgbClr val="C00000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目前</a:t>
            </a:r>
            <a:r>
              <a:rPr lang="en-US" altLang="zh-CN" b="1" dirty="0">
                <a:solidFill>
                  <a:srgbClr val="C00000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,Python</a:t>
            </a:r>
            <a:r>
              <a:rPr lang="zh-CN" altLang="en-US" b="1" dirty="0">
                <a:solidFill>
                  <a:srgbClr val="C00000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是最适合数据科学领域研究的语言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101600" dist="101600" dir="13500000">
                  <a:prstClr val="black">
                    <a:alpha val="2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47"/>
          <p:cNvSpPr>
            <a:spLocks noChangeArrowheads="1"/>
          </p:cNvSpPr>
          <p:nvPr/>
        </p:nvSpPr>
        <p:spPr bwMode="auto">
          <a:xfrm>
            <a:off x="6527900" y="4036326"/>
            <a:ext cx="1081425" cy="430863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anchor="ctr"/>
          <a:lstStyle/>
          <a:p>
            <a:pPr algn="ctr"/>
            <a:endParaRPr lang="zh-CN" altLang="en-US" sz="1865" dirty="0">
              <a:solidFill>
                <a:schemeClr val="bg1"/>
              </a:solidFill>
              <a:latin typeface="+mn-ea"/>
              <a:sym typeface="方正兰亭细黑_GBK" charset="-122"/>
            </a:endParaRPr>
          </a:p>
        </p:txBody>
      </p:sp>
      <p:cxnSp>
        <p:nvCxnSpPr>
          <p:cNvPr id="68" name="肘形连接符 67"/>
          <p:cNvCxnSpPr/>
          <p:nvPr/>
        </p:nvCxnSpPr>
        <p:spPr>
          <a:xfrm rot="16200000" flipH="1">
            <a:off x="2701513" y="3421545"/>
            <a:ext cx="1000295" cy="660129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98521" y="2372983"/>
            <a:ext cx="10849333" cy="2270522"/>
            <a:chOff x="698521" y="2215333"/>
            <a:chExt cx="10849333" cy="2270522"/>
          </a:xfrm>
        </p:grpSpPr>
        <p:sp>
          <p:nvSpPr>
            <p:cNvPr id="62" name="圆角矩形 61"/>
            <p:cNvSpPr/>
            <p:nvPr/>
          </p:nvSpPr>
          <p:spPr>
            <a:xfrm flipH="1">
              <a:off x="5391623" y="2258483"/>
              <a:ext cx="6156231" cy="43086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kumimoji="1" lang="zh-CN" altLang="en-US" sz="1600" b="1">
                <a:solidFill>
                  <a:srgbClr val="CA8F45"/>
                </a:solidFill>
                <a:latin typeface="Century Gothic" panose="020B0502020202020204" pitchFamily="34" charset="0"/>
                <a:ea typeface="微软雅黑" panose="020B0503020204020204" charset="-122"/>
                <a:cs typeface="Impact" panose="020B0806030902050204"/>
              </a:endParaRPr>
            </a:p>
          </p:txBody>
        </p:sp>
        <p:sp>
          <p:nvSpPr>
            <p:cNvPr id="63" name="矩形 60"/>
            <p:cNvSpPr>
              <a:spLocks noChangeArrowheads="1"/>
            </p:cNvSpPr>
            <p:nvPr/>
          </p:nvSpPr>
          <p:spPr bwMode="auto">
            <a:xfrm>
              <a:off x="5465630" y="2280039"/>
              <a:ext cx="6008216" cy="36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07" tIns="45705" rIns="91407" bIns="45705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例如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支持向量化计算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不需要多层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for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语句代码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685664" y="2215333"/>
              <a:ext cx="1575284" cy="51716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15"/>
            </a:p>
          </p:txBody>
        </p:sp>
        <p:sp>
          <p:nvSpPr>
            <p:cNvPr id="66" name="文本框 47"/>
            <p:cNvSpPr>
              <a:spLocks noChangeArrowheads="1"/>
            </p:cNvSpPr>
            <p:nvPr/>
          </p:nvSpPr>
          <p:spPr bwMode="auto">
            <a:xfrm>
              <a:off x="3552744" y="2258484"/>
              <a:ext cx="1827096" cy="430863"/>
            </a:xfrm>
            <a:prstGeom prst="rect">
              <a:avLst/>
            </a:prstGeom>
            <a:noFill/>
            <a:ln w="12700" cmpd="sng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方正兰亭细黑_GBK" charset="-122"/>
                </a:rPr>
                <a:t>适合数据科学任务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细黑_GBK" charset="-122"/>
              </a:endParaRPr>
            </a:p>
          </p:txBody>
        </p:sp>
        <p:cxnSp>
          <p:nvCxnSpPr>
            <p:cNvPr id="69" name="肘形连接符 68"/>
            <p:cNvCxnSpPr/>
            <p:nvPr/>
          </p:nvCxnSpPr>
          <p:spPr>
            <a:xfrm rot="5400000" flipH="1" flipV="1">
              <a:off x="2812885" y="2532624"/>
              <a:ext cx="777547" cy="66012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1920491" y="3350907"/>
              <a:ext cx="1611233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圆角矩形 71"/>
            <p:cNvSpPr/>
            <p:nvPr/>
          </p:nvSpPr>
          <p:spPr>
            <a:xfrm>
              <a:off x="3685664" y="3092012"/>
              <a:ext cx="1575284" cy="51716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15"/>
            </a:p>
          </p:txBody>
        </p:sp>
        <p:sp>
          <p:nvSpPr>
            <p:cNvPr id="73" name="文本框 47"/>
            <p:cNvSpPr>
              <a:spLocks noChangeArrowheads="1"/>
            </p:cNvSpPr>
            <p:nvPr/>
          </p:nvSpPr>
          <p:spPr bwMode="auto">
            <a:xfrm>
              <a:off x="3726756" y="3135163"/>
              <a:ext cx="1493099" cy="430863"/>
            </a:xfrm>
            <a:prstGeom prst="rect">
              <a:avLst/>
            </a:prstGeom>
            <a:noFill/>
            <a:ln w="12700" cmpd="sng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方正兰亭细黑_GBK" charset="-122"/>
                </a:rPr>
                <a:t>丰富的第三方库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细黑_GBK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 flipH="1">
              <a:off x="5391623" y="3135165"/>
              <a:ext cx="6156231" cy="43086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kumimoji="1" lang="zh-CN" altLang="en-US" sz="1600" b="1">
                <a:solidFill>
                  <a:srgbClr val="CA8F45"/>
                </a:solidFill>
                <a:latin typeface="Century Gothic" panose="020B0502020202020204" pitchFamily="34" charset="0"/>
                <a:ea typeface="微软雅黑" panose="020B0503020204020204" charset="-122"/>
                <a:cs typeface="Impact" panose="020B0806030902050204"/>
              </a:endParaRPr>
            </a:p>
          </p:txBody>
        </p:sp>
        <p:sp>
          <p:nvSpPr>
            <p:cNvPr id="76" name="矩形 60"/>
            <p:cNvSpPr>
              <a:spLocks noChangeArrowheads="1"/>
            </p:cNvSpPr>
            <p:nvPr/>
          </p:nvSpPr>
          <p:spPr bwMode="auto">
            <a:xfrm>
              <a:off x="5465630" y="3156721"/>
              <a:ext cx="6008216" cy="36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07" tIns="45705" rIns="91407" bIns="45705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能够直接调用众多专门用于数据科学领域的包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3685664" y="3968691"/>
              <a:ext cx="1575284" cy="51716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15"/>
            </a:p>
          </p:txBody>
        </p:sp>
        <p:sp>
          <p:nvSpPr>
            <p:cNvPr id="79" name="文本框 47"/>
            <p:cNvSpPr>
              <a:spLocks noChangeArrowheads="1"/>
            </p:cNvSpPr>
            <p:nvPr/>
          </p:nvSpPr>
          <p:spPr bwMode="auto">
            <a:xfrm>
              <a:off x="3639750" y="4033399"/>
              <a:ext cx="1653084" cy="430863"/>
            </a:xfrm>
            <a:prstGeom prst="rect">
              <a:avLst/>
            </a:prstGeom>
            <a:noFill/>
            <a:ln w="12700" cmpd="sng">
              <a:noFill/>
              <a:miter lim="800000"/>
            </a:ln>
          </p:spPr>
          <p:txBody>
            <a:bodyPr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方正兰亭细黑_GBK" charset="-122"/>
                </a:rPr>
                <a:t>第三方库的开发者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细黑_GBK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 flipH="1">
              <a:off x="5391623" y="4011842"/>
              <a:ext cx="6156231" cy="43086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</a:ln>
            <a:effectLst>
              <a:outerShdw blurRad="190500" dist="762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kumimoji="1" lang="zh-CN" altLang="en-US" sz="1600" b="1">
                <a:solidFill>
                  <a:srgbClr val="CA8F45"/>
                </a:solidFill>
                <a:latin typeface="Century Gothic" panose="020B0502020202020204" pitchFamily="34" charset="0"/>
                <a:ea typeface="微软雅黑" panose="020B0503020204020204" charset="-122"/>
                <a:cs typeface="Impact" panose="020B0806030902050204"/>
              </a:endParaRPr>
            </a:p>
          </p:txBody>
        </p:sp>
        <p:sp>
          <p:nvSpPr>
            <p:cNvPr id="82" name="矩形 60"/>
            <p:cNvSpPr>
              <a:spLocks noChangeArrowheads="1"/>
            </p:cNvSpPr>
            <p:nvPr/>
          </p:nvSpPr>
          <p:spPr bwMode="auto">
            <a:xfrm>
              <a:off x="5465630" y="4033399"/>
              <a:ext cx="6008216" cy="36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07" tIns="45705" rIns="91407" bIns="45705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第三方库的开发者多为数据科学领域的顶尖科学家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Oval 14"/>
            <p:cNvSpPr>
              <a:spLocks noChangeArrowheads="1"/>
            </p:cNvSpPr>
            <p:nvPr/>
          </p:nvSpPr>
          <p:spPr bwMode="auto">
            <a:xfrm>
              <a:off x="698523" y="2511549"/>
              <a:ext cx="1697518" cy="16975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rgbClr val="C00000"/>
              </a:solidFill>
              <a:round/>
            </a:ln>
          </p:spPr>
          <p:txBody>
            <a:bodyPr vert="horz" wrap="square" lIns="35987" tIns="45705" rIns="35987" bIns="45705" numCol="1" anchor="ctr" anchorCtr="0" compatLnSpc="1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98521" y="3134578"/>
              <a:ext cx="16874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三层原因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5333" y="1324649"/>
            <a:ext cx="3096390" cy="459050"/>
            <a:chOff x="544544" y="1478253"/>
            <a:chExt cx="11321334" cy="908891"/>
          </a:xfrm>
        </p:grpSpPr>
        <p:sp>
          <p:nvSpPr>
            <p:cNvPr id="25" name="矩形 24"/>
            <p:cNvSpPr/>
            <p:nvPr/>
          </p:nvSpPr>
          <p:spPr>
            <a:xfrm>
              <a:off x="740898" y="1478253"/>
              <a:ext cx="10928627" cy="9088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为什么学习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python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4544" y="1478254"/>
              <a:ext cx="119934" cy="908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745944" y="1478254"/>
              <a:ext cx="119934" cy="908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707101"/>
            <a:ext cx="12192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3092370" y="1352622"/>
            <a:ext cx="6007262" cy="741354"/>
          </a:xfrm>
          <a:prstGeom prst="rect">
            <a:avLst/>
          </a:prstGeom>
          <a:solidFill>
            <a:srgbClr val="C00000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17" name="圆角矩形 16"/>
          <p:cNvSpPr/>
          <p:nvPr/>
        </p:nvSpPr>
        <p:spPr>
          <a:xfrm>
            <a:off x="3026446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07734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3898" y="1487383"/>
            <a:ext cx="770420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为什么用</a:t>
            </a:r>
            <a:r>
              <a:rPr lang="en-US" altLang="zh-CN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endParaRPr lang="zh-CN" altLang="en-US" sz="1200" b="1" dirty="0">
              <a:solidFill>
                <a:schemeClr val="bg1"/>
              </a:solidFill>
              <a:effectLst>
                <a:innerShdw blurRad="101600" dist="101600" dir="13500000">
                  <a:prstClr val="black">
                    <a:alpha val="2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94677" y="2437238"/>
          <a:ext cx="9802645" cy="421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707101"/>
            <a:ext cx="12192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3092370" y="1352622"/>
            <a:ext cx="6007262" cy="741354"/>
          </a:xfrm>
          <a:prstGeom prst="rect">
            <a:avLst/>
          </a:prstGeom>
          <a:solidFill>
            <a:srgbClr val="C00000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17" name="圆角矩形 16"/>
          <p:cNvSpPr/>
          <p:nvPr/>
        </p:nvSpPr>
        <p:spPr>
          <a:xfrm>
            <a:off x="3026446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07734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3898" y="1487383"/>
            <a:ext cx="7704203" cy="66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为什么用</a:t>
            </a:r>
            <a:r>
              <a:rPr lang="en-US" altLang="zh-CN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Anaconda </a:t>
            </a:r>
            <a:r>
              <a:rPr lang="en-US" altLang="zh-CN" sz="1200" dirty="0">
                <a:solidFill>
                  <a:schemeClr val="bg1"/>
                </a:solidFill>
                <a:hlinkClick r:id="rId1"/>
              </a:rPr>
              <a:t>https://zh.wikipedia.org/wiki/Anaconda_(Python%E5%8F%91%E8%A1%8C%E7%89%88)</a:t>
            </a:r>
            <a:endParaRPr lang="zh-CN" altLang="en-US" sz="1200" b="1" dirty="0">
              <a:solidFill>
                <a:schemeClr val="bg1"/>
              </a:solidFill>
              <a:effectLst>
                <a:innerShdw blurRad="101600" dist="101600" dir="13500000">
                  <a:prstClr val="black">
                    <a:alpha val="2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2" y="2376720"/>
            <a:ext cx="4264997" cy="39760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箭头: 右 3"/>
          <p:cNvSpPr/>
          <p:nvPr/>
        </p:nvSpPr>
        <p:spPr>
          <a:xfrm>
            <a:off x="3899338" y="3167680"/>
            <a:ext cx="2280745" cy="3544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411317" y="3037314"/>
            <a:ext cx="5370785" cy="547885"/>
            <a:chOff x="6589987" y="3058334"/>
            <a:chExt cx="5342535" cy="741332"/>
          </a:xfrm>
        </p:grpSpPr>
        <p:sp>
          <p:nvSpPr>
            <p:cNvPr id="7" name="矩形: 圆角 6"/>
            <p:cNvSpPr/>
            <p:nvPr/>
          </p:nvSpPr>
          <p:spPr>
            <a:xfrm>
              <a:off x="6589987" y="3058334"/>
              <a:ext cx="5342535" cy="741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47642" y="3194876"/>
              <a:ext cx="5044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门户页面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: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统一显示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Anaconda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的各组成部分</a:t>
              </a:r>
              <a:endPara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箭头: 右 15"/>
          <p:cNvSpPr/>
          <p:nvPr/>
        </p:nvSpPr>
        <p:spPr>
          <a:xfrm>
            <a:off x="3899338" y="3900358"/>
            <a:ext cx="2280745" cy="3544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432337" y="3845622"/>
            <a:ext cx="5370785" cy="547885"/>
            <a:chOff x="6589987" y="3058334"/>
            <a:chExt cx="5342535" cy="741332"/>
          </a:xfrm>
          <a:noFill/>
        </p:grpSpPr>
        <p:sp>
          <p:nvSpPr>
            <p:cNvPr id="21" name="矩形: 圆角 20"/>
            <p:cNvSpPr/>
            <p:nvPr/>
          </p:nvSpPr>
          <p:spPr>
            <a:xfrm>
              <a:off x="6589987" y="3058334"/>
              <a:ext cx="5342535" cy="741332"/>
            </a:xfrm>
            <a:prstGeom prst="roundRect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747642" y="3194876"/>
              <a:ext cx="5044966" cy="54138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命令行工具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: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输入执行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pip\</a:t>
              </a:r>
              <a:r>
                <a:rPr lang="en-US" altLang="zh-CN" sz="2000" dirty="0" err="1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conda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命令</a:t>
              </a:r>
              <a:endPara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3" name="箭头: 右 22"/>
          <p:cNvSpPr/>
          <p:nvPr/>
        </p:nvSpPr>
        <p:spPr>
          <a:xfrm>
            <a:off x="3899338" y="4611541"/>
            <a:ext cx="2280745" cy="3544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411316" y="4555730"/>
            <a:ext cx="5370785" cy="547885"/>
            <a:chOff x="6589987" y="3058334"/>
            <a:chExt cx="5342535" cy="741332"/>
          </a:xfrm>
        </p:grpSpPr>
        <p:sp>
          <p:nvSpPr>
            <p:cNvPr id="25" name="矩形: 圆角 24"/>
            <p:cNvSpPr/>
            <p:nvPr/>
          </p:nvSpPr>
          <p:spPr>
            <a:xfrm>
              <a:off x="6589987" y="3058334"/>
              <a:ext cx="5342535" cy="741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47642" y="3194876"/>
              <a:ext cx="5044966" cy="541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编辑器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: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在此输入和执行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Python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源代码</a:t>
              </a:r>
              <a:endPara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" name="箭头: 右 26"/>
          <p:cNvSpPr/>
          <p:nvPr/>
        </p:nvSpPr>
        <p:spPr>
          <a:xfrm>
            <a:off x="3899338" y="5749459"/>
            <a:ext cx="2280745" cy="3544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432336" y="5648547"/>
            <a:ext cx="5370785" cy="547885"/>
            <a:chOff x="6589987" y="3058334"/>
            <a:chExt cx="5342535" cy="741332"/>
          </a:xfrm>
          <a:noFill/>
        </p:grpSpPr>
        <p:sp>
          <p:nvSpPr>
            <p:cNvPr id="29" name="矩形: 圆角 28"/>
            <p:cNvSpPr/>
            <p:nvPr/>
          </p:nvSpPr>
          <p:spPr>
            <a:xfrm>
              <a:off x="6589987" y="3058334"/>
              <a:ext cx="5342535" cy="741332"/>
            </a:xfrm>
            <a:prstGeom prst="roundRect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47642" y="3194876"/>
              <a:ext cx="5044966" cy="541381"/>
            </a:xfrm>
            <a:prstGeom prst="rect">
              <a:avLst/>
            </a:prstGeom>
            <a:grp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另一种编辑器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: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本次课程不推荐使用</a:t>
              </a:r>
              <a:endPara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Jupyter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notebook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21" y="1742935"/>
            <a:ext cx="11460358" cy="40658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Jupyter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notebook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539" y="1163689"/>
            <a:ext cx="2859444" cy="24563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32" y="1163689"/>
            <a:ext cx="3448881" cy="24563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9" y="3986891"/>
            <a:ext cx="6194091" cy="22812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62" y="1172565"/>
            <a:ext cx="4059958" cy="24563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35" y="3984865"/>
            <a:ext cx="4704985" cy="22812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Jupyter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notebook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---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快捷键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2455" y="811134"/>
            <a:ext cx="11540971" cy="5965793"/>
            <a:chOff x="392455" y="811134"/>
            <a:chExt cx="11540971" cy="5965793"/>
          </a:xfrm>
        </p:grpSpPr>
        <p:graphicFrame>
          <p:nvGraphicFramePr>
            <p:cNvPr id="2" name="图示 1"/>
            <p:cNvGraphicFramePr/>
            <p:nvPr/>
          </p:nvGraphicFramePr>
          <p:xfrm>
            <a:off x="392455" y="811134"/>
            <a:ext cx="11540971" cy="59657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7154667" y="1189620"/>
              <a:ext cx="3853644" cy="5263292"/>
              <a:chOff x="7341105" y="1207376"/>
              <a:chExt cx="3853644" cy="526329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7403245" y="1207376"/>
                <a:ext cx="358805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复制            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X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剪切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粘贴            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DD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删除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L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显示行号    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O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显示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\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隐藏输出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在当前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前插入一个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B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在当前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后插入一个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Y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切换到代码状态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M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切换到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Markdown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状态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341105" y="4162344"/>
                <a:ext cx="38536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Shift+Tab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    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显示函数帮助文档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 err="1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Ctrl+Enter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   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执行当前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 err="1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Shift+Enter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  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执行当前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后光标              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                    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跳到下一个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 err="1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Alt+Enter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     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执行当前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并生成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                    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一个新的空白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 err="1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Ctrl+shift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+”-”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按光标位置分割</a:t>
                </a:r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cell</a:t>
                </a:r>
                <a:endParaRPr lang="en-US" altLang="zh-CN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Ctrl+/               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注释当前行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3" name="箭头: 上 2"/>
          <p:cNvSpPr/>
          <p:nvPr/>
        </p:nvSpPr>
        <p:spPr>
          <a:xfrm>
            <a:off x="3893735" y="2725443"/>
            <a:ext cx="204186" cy="2031325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94835" y="3523590"/>
            <a:ext cx="50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Esc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箭头: 上 9"/>
          <p:cNvSpPr/>
          <p:nvPr/>
        </p:nvSpPr>
        <p:spPr>
          <a:xfrm rot="10800000">
            <a:off x="5037138" y="2752077"/>
            <a:ext cx="204186" cy="2031325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2013" y="3523590"/>
            <a:ext cx="72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Enter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Jupyter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notebook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362603" y="1354129"/>
            <a:ext cx="4414345" cy="8408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In[ ]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编号为空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表示该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cell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尚未被执行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362603" y="2741376"/>
            <a:ext cx="4414345" cy="84082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In[ ]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中的数值为该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cell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的执行顺序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不是编写顺序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62603" y="4035060"/>
            <a:ext cx="4414345" cy="84082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In[ ]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中的星号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表示该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cell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正在执行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362603" y="5328744"/>
            <a:ext cx="4414345" cy="84082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同一个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cell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被执行多次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, In[ ]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编号随之自增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6389" y="1330516"/>
            <a:ext cx="6453005" cy="48390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85" y="690762"/>
            <a:ext cx="8428273" cy="5658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-2035176" y="2400300"/>
            <a:ext cx="4038600" cy="4038600"/>
          </a:xfrm>
          <a:prstGeom prst="diamond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2419350" y="-2019300"/>
            <a:ext cx="4038600" cy="4038600"/>
          </a:xfrm>
          <a:prstGeom prst="diamond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-2019300" y="-2019300"/>
            <a:ext cx="4038600" cy="4038600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r="16622"/>
          <a:stretch>
            <a:fillRect/>
          </a:stretch>
        </p:blipFill>
        <p:spPr/>
      </p:pic>
      <p:sp>
        <p:nvSpPr>
          <p:cNvPr id="32" name="矩形: 圆角 5"/>
          <p:cNvSpPr/>
          <p:nvPr/>
        </p:nvSpPr>
        <p:spPr>
          <a:xfrm>
            <a:off x="4207845" y="2466299"/>
            <a:ext cx="1064287" cy="1064287"/>
          </a:xfrm>
          <a:prstGeom prst="roundRect">
            <a:avLst/>
          </a:prstGeom>
          <a:solidFill>
            <a:srgbClr val="C00000"/>
          </a:solidFill>
          <a:ln w="28575" cap="flat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38100" dir="2700000" algn="tl" rotWithShape="0">
              <a:prstClr val="black">
                <a:alpha val="5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00838" y="2590565"/>
            <a:ext cx="1678300" cy="830997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01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53777" y="2573845"/>
            <a:ext cx="6780514" cy="8156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spcAft>
                <a:spcPts val="600"/>
              </a:spcAft>
            </a:pPr>
            <a:r>
              <a:rPr lang="zh-CN" altLang="en-US" sz="2400" b="1" kern="0" dirty="0">
                <a:solidFill>
                  <a:srgbClr val="262626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</a:rPr>
              <a:t>什么是数据科学</a:t>
            </a:r>
            <a:endParaRPr lang="en-US" altLang="zh-CN" sz="2400" b="1" kern="0" dirty="0">
              <a:solidFill>
                <a:srgbClr val="262626"/>
              </a:solidFill>
              <a:latin typeface="Aharoni" panose="02010803020104030203" pitchFamily="2" charset="-79"/>
              <a:ea typeface="微软雅黑" panose="020B0503020204020204" charset="-122"/>
              <a:cs typeface="Aharoni" panose="02010803020104030203" pitchFamily="2" charset="-79"/>
            </a:endParaRPr>
          </a:p>
          <a:p>
            <a:pPr lvl="0">
              <a:spcAft>
                <a:spcPts val="600"/>
              </a:spcAft>
            </a:pPr>
            <a:r>
              <a:rPr lang="zh-CN" altLang="en-US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数据科学涉及哪些知识</a:t>
            </a:r>
            <a:endParaRPr lang="zh-CN" altLang="en-US" sz="1600" dirty="0">
              <a:solidFill>
                <a:srgbClr val="969F9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: 圆角 13"/>
          <p:cNvSpPr/>
          <p:nvPr/>
        </p:nvSpPr>
        <p:spPr>
          <a:xfrm>
            <a:off x="4207845" y="3954657"/>
            <a:ext cx="1064287" cy="1064287"/>
          </a:xfrm>
          <a:prstGeom prst="roundRect">
            <a:avLst/>
          </a:prstGeom>
          <a:solidFill>
            <a:srgbClr val="C00000"/>
          </a:solidFill>
          <a:ln w="28575" cap="flat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38100" dir="2700000" algn="tl" rotWithShape="0">
              <a:prstClr val="black">
                <a:alpha val="5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900838" y="4078923"/>
            <a:ext cx="1678300" cy="830997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02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53777" y="4017327"/>
            <a:ext cx="6780514" cy="78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spcAft>
                <a:spcPts val="600"/>
              </a:spcAft>
            </a:pPr>
            <a:r>
              <a:rPr lang="en-US" altLang="zh-CN" sz="2400" b="1" kern="0" dirty="0">
                <a:solidFill>
                  <a:srgbClr val="262626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</a:rPr>
              <a:t>Python</a:t>
            </a:r>
            <a:r>
              <a:rPr lang="zh-CN" altLang="en-US" sz="2400" b="1" kern="0" dirty="0">
                <a:solidFill>
                  <a:srgbClr val="262626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</a:rPr>
              <a:t>和</a:t>
            </a:r>
            <a:r>
              <a:rPr lang="en-US" altLang="zh-CN" sz="2400" b="1" kern="0" dirty="0">
                <a:solidFill>
                  <a:srgbClr val="262626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</a:rPr>
              <a:t>Anaconda</a:t>
            </a:r>
            <a:r>
              <a:rPr lang="zh-CN" altLang="en-US" sz="2400" b="1" kern="0" dirty="0">
                <a:solidFill>
                  <a:srgbClr val="262626"/>
                </a:solidFill>
                <a:latin typeface="Aharoni" panose="02010803020104030203" pitchFamily="2" charset="-79"/>
                <a:ea typeface="微软雅黑" panose="020B0503020204020204" charset="-122"/>
                <a:cs typeface="Aharoni" panose="02010803020104030203" pitchFamily="2" charset="-79"/>
              </a:rPr>
              <a:t>简介</a:t>
            </a:r>
            <a:endParaRPr lang="en-US" altLang="zh-CN" sz="2400" b="1" kern="0" dirty="0">
              <a:solidFill>
                <a:srgbClr val="262626"/>
              </a:solidFill>
              <a:latin typeface="Aharoni" panose="02010803020104030203" pitchFamily="2" charset="-79"/>
              <a:ea typeface="微软雅黑" panose="020B0503020204020204" charset="-122"/>
              <a:cs typeface="Aharoni" panose="02010803020104030203" pitchFamily="2" charset="-79"/>
            </a:endParaRPr>
          </a:p>
          <a:p>
            <a:pPr lvl="0">
              <a:spcAft>
                <a:spcPts val="600"/>
              </a:spcAft>
            </a:pPr>
            <a:r>
              <a:rPr lang="en-US" altLang="zh-CN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的诞生</a:t>
            </a:r>
            <a:r>
              <a:rPr lang="en-US" altLang="zh-CN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\</a:t>
            </a:r>
            <a:r>
              <a:rPr lang="zh-CN" altLang="en-US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特点</a:t>
            </a:r>
            <a:r>
              <a:rPr lang="en-US" altLang="zh-CN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\</a:t>
            </a:r>
            <a:r>
              <a:rPr lang="zh-CN" altLang="en-US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为什么学习</a:t>
            </a:r>
            <a:r>
              <a:rPr lang="en-US" altLang="zh-CN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Python\</a:t>
            </a:r>
            <a:r>
              <a:rPr lang="zh-CN" altLang="en-US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为什么用</a:t>
            </a:r>
            <a:r>
              <a:rPr lang="en-US" altLang="zh-CN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anaconda</a:t>
            </a:r>
            <a:endParaRPr lang="en-US" altLang="zh-CN" sz="1600" dirty="0">
              <a:solidFill>
                <a:srgbClr val="969F9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: 圆角 18"/>
          <p:cNvSpPr/>
          <p:nvPr/>
        </p:nvSpPr>
        <p:spPr>
          <a:xfrm>
            <a:off x="4207845" y="5443015"/>
            <a:ext cx="1064287" cy="1064287"/>
          </a:xfrm>
          <a:prstGeom prst="roundRect">
            <a:avLst/>
          </a:prstGeom>
          <a:solidFill>
            <a:srgbClr val="C00000"/>
          </a:solidFill>
          <a:ln w="28575" cap="flat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38100" dir="2700000" algn="tl" rotWithShape="0">
              <a:prstClr val="black">
                <a:alpha val="5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ker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00838" y="5567281"/>
            <a:ext cx="1678300" cy="830997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03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53777" y="5537861"/>
            <a:ext cx="6780514" cy="78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spcAft>
                <a:spcPts val="600"/>
              </a:spcAft>
            </a:pPr>
            <a:r>
              <a:rPr lang="en-US" altLang="zh-CN" sz="2400" b="1" kern="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Jupyter</a:t>
            </a:r>
            <a:r>
              <a:rPr lang="en-US" altLang="zh-CN" sz="2400" b="1" kern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 notebook </a:t>
            </a:r>
            <a:r>
              <a:rPr lang="zh-CN" altLang="en-US" sz="2400" b="1" kern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介绍</a:t>
            </a:r>
            <a:endParaRPr lang="en-US" altLang="zh-CN" sz="2400" b="1" kern="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  <a:p>
            <a:pPr lvl="0">
              <a:spcAft>
                <a:spcPts val="600"/>
              </a:spcAft>
            </a:pPr>
            <a:r>
              <a:rPr lang="zh-CN" altLang="en-US" sz="1600" dirty="0">
                <a:solidFill>
                  <a:srgbClr val="969F98"/>
                </a:solidFill>
                <a:latin typeface="微软雅黑" panose="020B0503020204020204" charset="-122"/>
                <a:ea typeface="微软雅黑" panose="020B0503020204020204" charset="-122"/>
              </a:rPr>
              <a:t>工具栏及操作快捷键</a:t>
            </a:r>
            <a:endParaRPr lang="zh-CN" altLang="en-US" sz="1600" dirty="0">
              <a:solidFill>
                <a:srgbClr val="969F9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539234" y="797187"/>
            <a:ext cx="326548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11280756" y="1672683"/>
            <a:ext cx="7025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2626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9573" y="2921168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CFC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什么是数据科学</a:t>
            </a:r>
            <a:endParaRPr lang="zh-CN" altLang="en-US" sz="6000" b="1" dirty="0">
              <a:solidFill>
                <a:srgbClr val="FCFCF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8757" y="1046742"/>
            <a:ext cx="2592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262626"/>
                </a:solidFill>
                <a:latin typeface="Agency FB" panose="020B0503020202020204" pitchFamily="34" charset="0"/>
              </a:rPr>
              <a:t>PART  01</a:t>
            </a:r>
            <a:endParaRPr lang="zh-CN" altLang="en-US" sz="7200" dirty="0">
              <a:solidFill>
                <a:srgbClr val="262626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15689" y="5172309"/>
            <a:ext cx="13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data science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什么是数据科学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707101"/>
            <a:ext cx="12192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组合 13"/>
          <p:cNvGrpSpPr/>
          <p:nvPr/>
        </p:nvGrpSpPr>
        <p:grpSpPr>
          <a:xfrm>
            <a:off x="2243899" y="1352622"/>
            <a:ext cx="7704203" cy="770562"/>
            <a:chOff x="2243899" y="1752906"/>
            <a:chExt cx="7704202" cy="770562"/>
          </a:xfrm>
        </p:grpSpPr>
        <p:sp>
          <p:nvSpPr>
            <p:cNvPr id="15" name="矩形 14"/>
            <p:cNvSpPr/>
            <p:nvPr/>
          </p:nvSpPr>
          <p:spPr>
            <a:xfrm>
              <a:off x="3092370" y="1752906"/>
              <a:ext cx="6007261" cy="741354"/>
            </a:xfrm>
            <a:prstGeom prst="rect">
              <a:avLst/>
            </a:prstGeom>
            <a:solidFill>
              <a:srgbClr val="C00000"/>
            </a:soli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</a:ln>
            <a:effectLst>
              <a:outerShdw blurRad="254000" dist="190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43899" y="1791345"/>
              <a:ext cx="7704202" cy="7321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innerShdw blurRad="101600" dist="101600" dir="13500000">
                      <a:prstClr val="black">
                        <a:alpha val="2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数据科学</a:t>
              </a:r>
              <a:endParaRPr lang="en-US" altLang="zh-CN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innerShdw blurRad="101600" dist="101600" dir="13500000">
                      <a:prstClr val="black">
                        <a:alpha val="2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包括数学 统计学 计算机科学 可视化 领域知识等的交叉学科</a:t>
              </a:r>
              <a:endParaRPr lang="zh-CN" altLang="en-US" sz="1050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026446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07734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60" y="2331104"/>
            <a:ext cx="4059999" cy="42423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6262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6466" y="2331103"/>
            <a:ext cx="5568849" cy="424239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2285" y="1320339"/>
            <a:ext cx="11605389" cy="1560656"/>
            <a:chOff x="4471835" y="2012360"/>
            <a:chExt cx="11605389" cy="1560656"/>
          </a:xfrm>
        </p:grpSpPr>
        <p:sp>
          <p:nvSpPr>
            <p:cNvPr id="5" name="圆角矩形 4"/>
            <p:cNvSpPr/>
            <p:nvPr/>
          </p:nvSpPr>
          <p:spPr>
            <a:xfrm>
              <a:off x="4471835" y="2492896"/>
              <a:ext cx="11605389" cy="1080120"/>
            </a:xfrm>
            <a:prstGeom prst="roundRect">
              <a:avLst>
                <a:gd name="adj" fmla="val 98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rgbClr val="C00000"/>
              </a:solidFill>
            </a:ln>
            <a:effectLst>
              <a:outerShdw blurRad="139700" dist="50800" dir="2700000" algn="tl" rotWithShape="0">
                <a:schemeClr val="tx1">
                  <a:alpha val="29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 prst="angle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椭圆 4"/>
            <p:cNvSpPr/>
            <p:nvPr/>
          </p:nvSpPr>
          <p:spPr>
            <a:xfrm>
              <a:off x="4716016" y="2012360"/>
              <a:ext cx="1152128" cy="576064"/>
            </a:xfrm>
            <a:custGeom>
              <a:avLst/>
              <a:gdLst/>
              <a:ahLst/>
              <a:cxnLst/>
              <a:rect l="l" t="t" r="r" b="b"/>
              <a:pathLst>
                <a:path w="1152128" h="576064">
                  <a:moveTo>
                    <a:pt x="576064" y="0"/>
                  </a:moveTo>
                  <a:cubicBezTo>
                    <a:pt x="894215" y="0"/>
                    <a:pt x="1152128" y="257913"/>
                    <a:pt x="1152128" y="576064"/>
                  </a:cubicBezTo>
                  <a:lnTo>
                    <a:pt x="0" y="576064"/>
                  </a:ln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C00000"/>
            </a:solidFill>
            <a:ln w="19050">
              <a:noFill/>
            </a:ln>
          </p:spPr>
          <p:txBody>
            <a:bodyPr wrap="square" lIns="0" tIns="0" rIns="0" bIns="18000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80022" y="2516415"/>
              <a:ext cx="1224116" cy="10081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Box 68"/>
            <p:cNvSpPr txBox="1"/>
            <p:nvPr/>
          </p:nvSpPr>
          <p:spPr>
            <a:xfrm>
              <a:off x="4747141" y="209434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Box 70"/>
            <p:cNvSpPr txBox="1"/>
            <p:nvPr/>
          </p:nvSpPr>
          <p:spPr>
            <a:xfrm>
              <a:off x="4696966" y="2832755"/>
              <a:ext cx="11199284" cy="39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统计学数学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能够建立模型和聚合（数据量正在不断增大的）数据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2285" y="3125326"/>
            <a:ext cx="11605389" cy="1560656"/>
            <a:chOff x="4471835" y="2012360"/>
            <a:chExt cx="11605389" cy="1560656"/>
          </a:xfrm>
        </p:grpSpPr>
        <p:sp>
          <p:nvSpPr>
            <p:cNvPr id="11" name="圆角矩形 10"/>
            <p:cNvSpPr/>
            <p:nvPr/>
          </p:nvSpPr>
          <p:spPr>
            <a:xfrm>
              <a:off x="4471835" y="2492896"/>
              <a:ext cx="11605389" cy="1080120"/>
            </a:xfrm>
            <a:prstGeom prst="roundRect">
              <a:avLst>
                <a:gd name="adj" fmla="val 98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rgbClr val="C00000"/>
              </a:solidFill>
            </a:ln>
            <a:effectLst>
              <a:outerShdw blurRad="139700" dist="50800" dir="2700000" algn="tl" rotWithShape="0">
                <a:schemeClr val="tx1">
                  <a:alpha val="29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 prst="angle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椭圆 4"/>
            <p:cNvSpPr/>
            <p:nvPr/>
          </p:nvSpPr>
          <p:spPr>
            <a:xfrm>
              <a:off x="4716016" y="2012360"/>
              <a:ext cx="1152128" cy="576064"/>
            </a:xfrm>
            <a:custGeom>
              <a:avLst/>
              <a:gdLst/>
              <a:ahLst/>
              <a:cxnLst/>
              <a:rect l="l" t="t" r="r" b="b"/>
              <a:pathLst>
                <a:path w="1152128" h="576064">
                  <a:moveTo>
                    <a:pt x="576064" y="0"/>
                  </a:moveTo>
                  <a:cubicBezTo>
                    <a:pt x="894215" y="0"/>
                    <a:pt x="1152128" y="257913"/>
                    <a:pt x="1152128" y="576064"/>
                  </a:cubicBezTo>
                  <a:lnTo>
                    <a:pt x="0" y="576064"/>
                  </a:ln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C00000"/>
            </a:solidFill>
            <a:ln w="19050">
              <a:noFill/>
            </a:ln>
          </p:spPr>
          <p:txBody>
            <a:bodyPr wrap="square" lIns="0" tIns="0" rIns="0" bIns="18000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80022" y="2516415"/>
              <a:ext cx="1224116" cy="10081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68"/>
            <p:cNvSpPr txBox="1"/>
            <p:nvPr/>
          </p:nvSpPr>
          <p:spPr>
            <a:xfrm>
              <a:off x="4747141" y="209434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Box 70"/>
            <p:cNvSpPr txBox="1"/>
            <p:nvPr/>
          </p:nvSpPr>
          <p:spPr>
            <a:xfrm>
              <a:off x="4695908" y="2872205"/>
              <a:ext cx="11199284" cy="695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计算机科学：</a:t>
              </a: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能够设计并使用算法对数据进行高效存储、分析和可视化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>
                <a:lnSpc>
                  <a:spcPct val="120000"/>
                </a:lnSpc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2285" y="4930314"/>
            <a:ext cx="11605389" cy="1584175"/>
            <a:chOff x="4471835" y="2012360"/>
            <a:chExt cx="11605389" cy="1584175"/>
          </a:xfrm>
        </p:grpSpPr>
        <p:sp>
          <p:nvSpPr>
            <p:cNvPr id="17" name="圆角矩形 16"/>
            <p:cNvSpPr/>
            <p:nvPr/>
          </p:nvSpPr>
          <p:spPr>
            <a:xfrm>
              <a:off x="4471835" y="2492896"/>
              <a:ext cx="11605389" cy="1080120"/>
            </a:xfrm>
            <a:prstGeom prst="roundRect">
              <a:avLst>
                <a:gd name="adj" fmla="val 984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rgbClr val="C00000"/>
              </a:solidFill>
            </a:ln>
            <a:effectLst>
              <a:outerShdw blurRad="139700" dist="50800" dir="2700000" algn="tl" rotWithShape="0">
                <a:schemeClr val="tx1">
                  <a:alpha val="29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 prst="angle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椭圆 4"/>
            <p:cNvSpPr/>
            <p:nvPr/>
          </p:nvSpPr>
          <p:spPr>
            <a:xfrm>
              <a:off x="4716016" y="2012360"/>
              <a:ext cx="1152128" cy="576064"/>
            </a:xfrm>
            <a:custGeom>
              <a:avLst/>
              <a:gdLst/>
              <a:ahLst/>
              <a:cxnLst/>
              <a:rect l="l" t="t" r="r" b="b"/>
              <a:pathLst>
                <a:path w="1152128" h="576064">
                  <a:moveTo>
                    <a:pt x="576064" y="0"/>
                  </a:moveTo>
                  <a:cubicBezTo>
                    <a:pt x="894215" y="0"/>
                    <a:pt x="1152128" y="257913"/>
                    <a:pt x="1152128" y="576064"/>
                  </a:cubicBezTo>
                  <a:lnTo>
                    <a:pt x="0" y="576064"/>
                  </a:ln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C00000"/>
            </a:solidFill>
            <a:ln w="19050">
              <a:noFill/>
            </a:ln>
          </p:spPr>
          <p:txBody>
            <a:bodyPr wrap="square" lIns="0" tIns="0" rIns="0" bIns="18000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680022" y="2516415"/>
              <a:ext cx="1224116" cy="10081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Box 68"/>
            <p:cNvSpPr txBox="1"/>
            <p:nvPr/>
          </p:nvSpPr>
          <p:spPr>
            <a:xfrm>
              <a:off x="4747141" y="2094344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Box 70"/>
            <p:cNvSpPr txBox="1"/>
            <p:nvPr/>
          </p:nvSpPr>
          <p:spPr>
            <a:xfrm>
              <a:off x="4677650" y="2901345"/>
              <a:ext cx="11199284" cy="695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zh-CN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领域专家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在细分领域中经过专业训练，既可以提出正确的问题，又可以作出专业的解答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什么是数据科学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2626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>
            <a:outerShdw blurRad="203200" dist="63500" dir="5400000" algn="t" rotWithShape="0">
              <a:prstClr val="black">
                <a:alpha val="71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9048" y="2921168"/>
            <a:ext cx="4491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CFC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6000" b="1" dirty="0">
                <a:solidFill>
                  <a:srgbClr val="FCFC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6000" b="1" dirty="0">
              <a:solidFill>
                <a:srgbClr val="FCFCF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2194" y="1046742"/>
            <a:ext cx="2765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262626"/>
                </a:solidFill>
                <a:latin typeface="Agency FB" panose="020B0503020202020204" pitchFamily="34" charset="0"/>
              </a:rPr>
              <a:t>PART  02</a:t>
            </a:r>
            <a:endParaRPr lang="zh-CN" altLang="en-US" sz="7200" dirty="0">
              <a:solidFill>
                <a:srgbClr val="262626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1204" y="5172309"/>
            <a:ext cx="86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python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Python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707101"/>
            <a:ext cx="12192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3092370" y="1352622"/>
            <a:ext cx="6007262" cy="741354"/>
          </a:xfrm>
          <a:prstGeom prst="rect">
            <a:avLst/>
          </a:prstGeom>
          <a:solidFill>
            <a:srgbClr val="C00000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17" name="圆角矩形 16"/>
          <p:cNvSpPr/>
          <p:nvPr/>
        </p:nvSpPr>
        <p:spPr>
          <a:xfrm>
            <a:off x="3026446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007734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3898" y="1491914"/>
            <a:ext cx="770420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的由来</a:t>
            </a:r>
            <a:endParaRPr lang="zh-CN" altLang="en-US" sz="1200" b="1" dirty="0">
              <a:solidFill>
                <a:schemeClr val="bg1"/>
              </a:solidFill>
              <a:effectLst>
                <a:innerShdw blurRad="101600" dist="101600" dir="13500000">
                  <a:prstClr val="black">
                    <a:alpha val="2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3904" y="2449303"/>
            <a:ext cx="2699775" cy="40532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C00000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4" name="图示 3"/>
          <p:cNvGraphicFramePr/>
          <p:nvPr/>
        </p:nvGraphicFramePr>
        <p:xfrm>
          <a:off x="525517" y="2449303"/>
          <a:ext cx="6989380" cy="4053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Python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35333" y="1188018"/>
            <a:ext cx="11321334" cy="712789"/>
            <a:chOff x="544544" y="1478253"/>
            <a:chExt cx="11321334" cy="908891"/>
          </a:xfrm>
        </p:grpSpPr>
        <p:sp>
          <p:nvSpPr>
            <p:cNvPr id="34" name="矩形 33"/>
            <p:cNvSpPr/>
            <p:nvPr/>
          </p:nvSpPr>
          <p:spPr>
            <a:xfrm>
              <a:off x="740898" y="1478253"/>
              <a:ext cx="10928627" cy="9088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Life is short , you need Python . (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人生苦短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,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你需要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Python)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4544" y="1478254"/>
              <a:ext cx="119934" cy="908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745944" y="1478254"/>
              <a:ext cx="119934" cy="9088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58755" y="4661780"/>
            <a:ext cx="9798705" cy="734219"/>
            <a:chOff x="1183896" y="3701845"/>
            <a:chExt cx="9798705" cy="734219"/>
          </a:xfrm>
        </p:grpSpPr>
        <p:grpSp>
          <p:nvGrpSpPr>
            <p:cNvPr id="38" name="组合 79"/>
            <p:cNvGrpSpPr/>
            <p:nvPr/>
          </p:nvGrpSpPr>
          <p:grpSpPr bwMode="auto">
            <a:xfrm>
              <a:off x="1183896" y="3723276"/>
              <a:ext cx="3972303" cy="712788"/>
              <a:chOff x="7169015" y="1397569"/>
              <a:chExt cx="3971425" cy="712882"/>
            </a:xfrm>
          </p:grpSpPr>
          <p:sp>
            <p:nvSpPr>
              <p:cNvPr id="43" name="文本框 81"/>
              <p:cNvSpPr txBox="1">
                <a:spLocks noChangeArrowheads="1"/>
              </p:cNvSpPr>
              <p:nvPr/>
            </p:nvSpPr>
            <p:spPr bwMode="auto">
              <a:xfrm>
                <a:off x="8159186" y="1501972"/>
                <a:ext cx="2840404" cy="46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Python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语言特点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86"/>
              <p:cNvSpPr txBox="1">
                <a:spLocks noChangeArrowheads="1"/>
              </p:cNvSpPr>
              <p:nvPr/>
            </p:nvSpPr>
            <p:spPr bwMode="auto">
              <a:xfrm>
                <a:off x="7169015" y="1440417"/>
                <a:ext cx="849320" cy="646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" name="组合 115"/>
            <p:cNvGrpSpPr/>
            <p:nvPr/>
          </p:nvGrpSpPr>
          <p:grpSpPr bwMode="auto">
            <a:xfrm>
              <a:off x="7021790" y="3701845"/>
              <a:ext cx="3960811" cy="712788"/>
              <a:chOff x="7180504" y="1397569"/>
              <a:chExt cx="3959936" cy="712882"/>
            </a:xfrm>
          </p:grpSpPr>
          <p:sp>
            <p:nvSpPr>
              <p:cNvPr id="41" name="文本框 133"/>
              <p:cNvSpPr txBox="1">
                <a:spLocks noChangeArrowheads="1"/>
              </p:cNvSpPr>
              <p:nvPr/>
            </p:nvSpPr>
            <p:spPr bwMode="auto">
              <a:xfrm>
                <a:off x="7386168" y="1499467"/>
                <a:ext cx="3548607" cy="46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dirty="0">
                    <a:solidFill>
                      <a:srgbClr val="352E2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简单直观</a:t>
                </a:r>
                <a:r>
                  <a:rPr lang="en-US" altLang="zh-CN" sz="2400" dirty="0">
                    <a:solidFill>
                      <a:srgbClr val="352E2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,</a:t>
                </a:r>
                <a:r>
                  <a:rPr lang="zh-CN" altLang="en-US" sz="2400" dirty="0">
                    <a:solidFill>
                      <a:srgbClr val="352E2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贴近自然语言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 flipH="1">
              <a:off x="5534025" y="4070939"/>
              <a:ext cx="105568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037735" y="5757941"/>
            <a:ext cx="9966113" cy="734219"/>
            <a:chOff x="1153832" y="4674487"/>
            <a:chExt cx="9966113" cy="734219"/>
          </a:xfrm>
        </p:grpSpPr>
        <p:grpSp>
          <p:nvGrpSpPr>
            <p:cNvPr id="48" name="组合 116"/>
            <p:cNvGrpSpPr/>
            <p:nvPr/>
          </p:nvGrpSpPr>
          <p:grpSpPr bwMode="auto">
            <a:xfrm>
              <a:off x="1153832" y="4695918"/>
              <a:ext cx="4002368" cy="712788"/>
              <a:chOff x="7138957" y="1397569"/>
              <a:chExt cx="4001483" cy="712882"/>
            </a:xfrm>
          </p:grpSpPr>
          <p:sp>
            <p:nvSpPr>
              <p:cNvPr id="53" name="文本框 126"/>
              <p:cNvSpPr txBox="1">
                <a:spLocks noChangeArrowheads="1"/>
              </p:cNvSpPr>
              <p:nvPr/>
            </p:nvSpPr>
            <p:spPr bwMode="auto">
              <a:xfrm>
                <a:off x="8159185" y="1503267"/>
                <a:ext cx="2840404" cy="46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400" dirty="0">
                    <a:latin typeface="微软雅黑" panose="020B0503020204020204" charset="-122"/>
                    <a:ea typeface="微软雅黑" panose="020B0503020204020204" charset="-122"/>
                    <a:hlinkClick r:id="rId1"/>
                  </a:rPr>
                  <a:t>Python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  <a:hlinkClick r:id="rId1"/>
                  </a:rPr>
                  <a:t>的现状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131"/>
              <p:cNvSpPr txBox="1">
                <a:spLocks noChangeArrowheads="1"/>
              </p:cNvSpPr>
              <p:nvPr/>
            </p:nvSpPr>
            <p:spPr bwMode="auto">
              <a:xfrm>
                <a:off x="7138957" y="1423518"/>
                <a:ext cx="86172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04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组合 117"/>
            <p:cNvGrpSpPr/>
            <p:nvPr/>
          </p:nvGrpSpPr>
          <p:grpSpPr bwMode="auto">
            <a:xfrm>
              <a:off x="6871468" y="4674487"/>
              <a:ext cx="4248477" cy="712788"/>
              <a:chOff x="7030213" y="1397569"/>
              <a:chExt cx="4247538" cy="712882"/>
            </a:xfrm>
          </p:grpSpPr>
          <p:sp>
            <p:nvSpPr>
              <p:cNvPr id="51" name="文本框 119"/>
              <p:cNvSpPr txBox="1">
                <a:spLocks noChangeArrowheads="1"/>
              </p:cNvSpPr>
              <p:nvPr/>
            </p:nvSpPr>
            <p:spPr bwMode="auto">
              <a:xfrm>
                <a:off x="7030213" y="1510615"/>
                <a:ext cx="4247538" cy="46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hlinkClick r:id="rId2"/>
                  </a:rPr>
                  <a:t>数据科学领域最受欢迎的语言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H="1">
              <a:off x="5534025" y="5030881"/>
              <a:ext cx="105568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9265" y="2342433"/>
            <a:ext cx="9787212" cy="734219"/>
            <a:chOff x="1195389" y="2508487"/>
            <a:chExt cx="9787212" cy="734219"/>
          </a:xfrm>
        </p:grpSpPr>
        <p:grpSp>
          <p:nvGrpSpPr>
            <p:cNvPr id="58" name="组合 57"/>
            <p:cNvGrpSpPr/>
            <p:nvPr/>
          </p:nvGrpSpPr>
          <p:grpSpPr bwMode="auto">
            <a:xfrm>
              <a:off x="1195389" y="2529918"/>
              <a:ext cx="3960812" cy="712788"/>
              <a:chOff x="7180504" y="1397569"/>
              <a:chExt cx="3959936" cy="712882"/>
            </a:xfrm>
          </p:grpSpPr>
          <p:sp>
            <p:nvSpPr>
              <p:cNvPr id="62" name="文本框 20"/>
              <p:cNvSpPr txBox="1">
                <a:spLocks noChangeArrowheads="1"/>
              </p:cNvSpPr>
              <p:nvPr/>
            </p:nvSpPr>
            <p:spPr bwMode="auto">
              <a:xfrm>
                <a:off x="8181210" y="1506484"/>
                <a:ext cx="2840404" cy="46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Python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的设计哲学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8"/>
              <p:cNvSpPr txBox="1">
                <a:spLocks noChangeArrowheads="1"/>
              </p:cNvSpPr>
              <p:nvPr/>
            </p:nvSpPr>
            <p:spPr bwMode="auto">
              <a:xfrm>
                <a:off x="7189604" y="1444963"/>
                <a:ext cx="81108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 bwMode="auto">
            <a:xfrm>
              <a:off x="7021790" y="2508487"/>
              <a:ext cx="3960811" cy="712788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52E2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5534025" y="2891868"/>
              <a:ext cx="105568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20"/>
            <p:cNvSpPr txBox="1">
              <a:spLocks noChangeArrowheads="1"/>
            </p:cNvSpPr>
            <p:nvPr/>
          </p:nvSpPr>
          <p:spPr bwMode="auto">
            <a:xfrm>
              <a:off x="7581679" y="2655479"/>
              <a:ext cx="28410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352E2C"/>
                  </a:solidFill>
                  <a:latin typeface="微软雅黑" panose="020B0503020204020204" charset="-122"/>
                  <a:ea typeface="微软雅黑" panose="020B0503020204020204" charset="-122"/>
                </a:rPr>
                <a:t>优雅  明确  简练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52E2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069265" y="3509228"/>
            <a:ext cx="9798705" cy="734219"/>
            <a:chOff x="1183896" y="3701845"/>
            <a:chExt cx="9798705" cy="734219"/>
          </a:xfrm>
        </p:grpSpPr>
        <p:grpSp>
          <p:nvGrpSpPr>
            <p:cNvPr id="67" name="组合 79"/>
            <p:cNvGrpSpPr/>
            <p:nvPr/>
          </p:nvGrpSpPr>
          <p:grpSpPr bwMode="auto">
            <a:xfrm>
              <a:off x="1183896" y="3723276"/>
              <a:ext cx="3972303" cy="712788"/>
              <a:chOff x="7169015" y="1397569"/>
              <a:chExt cx="3971425" cy="712882"/>
            </a:xfrm>
          </p:grpSpPr>
          <p:sp>
            <p:nvSpPr>
              <p:cNvPr id="72" name="文本框 81"/>
              <p:cNvSpPr txBox="1">
                <a:spLocks noChangeArrowheads="1"/>
              </p:cNvSpPr>
              <p:nvPr/>
            </p:nvSpPr>
            <p:spPr bwMode="auto">
              <a:xfrm>
                <a:off x="8159186" y="1501972"/>
                <a:ext cx="2840404" cy="46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Python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的语言设计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86"/>
              <p:cNvSpPr txBox="1">
                <a:spLocks noChangeArrowheads="1"/>
              </p:cNvSpPr>
              <p:nvPr/>
            </p:nvSpPr>
            <p:spPr bwMode="auto">
              <a:xfrm>
                <a:off x="7169015" y="1440417"/>
                <a:ext cx="849320" cy="646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52E2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8" name="组合 115"/>
            <p:cNvGrpSpPr/>
            <p:nvPr/>
          </p:nvGrpSpPr>
          <p:grpSpPr bwMode="auto">
            <a:xfrm>
              <a:off x="7021790" y="3701845"/>
              <a:ext cx="3960811" cy="712788"/>
              <a:chOff x="7180504" y="1397569"/>
              <a:chExt cx="3959936" cy="712882"/>
            </a:xfrm>
          </p:grpSpPr>
          <p:sp>
            <p:nvSpPr>
              <p:cNvPr id="70" name="文本框 133"/>
              <p:cNvSpPr txBox="1">
                <a:spLocks noChangeArrowheads="1"/>
              </p:cNvSpPr>
              <p:nvPr/>
            </p:nvSpPr>
            <p:spPr bwMode="auto">
              <a:xfrm>
                <a:off x="7386168" y="1499467"/>
                <a:ext cx="3548607" cy="46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dirty="0">
                    <a:solidFill>
                      <a:srgbClr val="352E2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符合数据科学项目需求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52E2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 flipH="1">
              <a:off x="5534025" y="4070939"/>
              <a:ext cx="105568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7801" y="284490"/>
            <a:ext cx="832842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Python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707101"/>
            <a:ext cx="12192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矩形 5"/>
          <p:cNvSpPr/>
          <p:nvPr/>
        </p:nvSpPr>
        <p:spPr>
          <a:xfrm>
            <a:off x="3092370" y="1352622"/>
            <a:ext cx="6007262" cy="741354"/>
          </a:xfrm>
          <a:prstGeom prst="rect">
            <a:avLst/>
          </a:prstGeom>
          <a:solidFill>
            <a:srgbClr val="C00000"/>
          </a:solidFill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/>
          </a:p>
        </p:txBody>
      </p:sp>
      <p:sp>
        <p:nvSpPr>
          <p:cNvPr id="8" name="圆角矩形 7"/>
          <p:cNvSpPr/>
          <p:nvPr/>
        </p:nvSpPr>
        <p:spPr>
          <a:xfrm>
            <a:off x="9007734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43898" y="1493039"/>
            <a:ext cx="7704203" cy="430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可以做什么 </a:t>
            </a:r>
            <a:r>
              <a:rPr lang="en-US" altLang="zh-CN" sz="2000" b="1" dirty="0">
                <a:solidFill>
                  <a:schemeClr val="bg1"/>
                </a:solidFill>
                <a:effectLst>
                  <a:innerShdw blurRad="101600" dist="101600" dir="13500000">
                    <a:prstClr val="black">
                      <a:alpha val="2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: Python is everything</a:t>
            </a:r>
            <a:endParaRPr lang="zh-CN" altLang="en-US" sz="1200" b="1" dirty="0">
              <a:solidFill>
                <a:schemeClr val="bg1"/>
              </a:solidFill>
              <a:effectLst>
                <a:innerShdw blurRad="101600" dist="101600" dir="13500000">
                  <a:prstClr val="black">
                    <a:alpha val="2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6168" y="2210928"/>
            <a:ext cx="11808527" cy="4534099"/>
            <a:chOff x="6425410" y="3586501"/>
            <a:chExt cx="4740965" cy="1863467"/>
          </a:xfrm>
        </p:grpSpPr>
        <p:grpSp>
          <p:nvGrpSpPr>
            <p:cNvPr id="11" name="组合 10"/>
            <p:cNvGrpSpPr/>
            <p:nvPr/>
          </p:nvGrpSpPr>
          <p:grpSpPr>
            <a:xfrm>
              <a:off x="7364496" y="4412155"/>
              <a:ext cx="1037814" cy="1037813"/>
              <a:chOff x="4461997" y="3694007"/>
              <a:chExt cx="1037814" cy="103781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461997" y="3694007"/>
                <a:ext cx="1037814" cy="1037814"/>
                <a:chOff x="-181232" y="3555363"/>
                <a:chExt cx="1298778" cy="1298778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-181232" y="3555363"/>
                  <a:ext cx="1298778" cy="129877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99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innerShdw blurRad="215900" dist="88900" dir="13500000">
                    <a:prstClr val="black">
                      <a:alpha val="4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-93329" y="3648073"/>
                  <a:ext cx="1119639" cy="11196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032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文本框 75"/>
              <p:cNvSpPr txBox="1"/>
              <p:nvPr/>
            </p:nvSpPr>
            <p:spPr>
              <a:xfrm>
                <a:off x="4498399" y="3800137"/>
                <a:ext cx="959948" cy="493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400" b="1" dirty="0">
                  <a:solidFill>
                    <a:srgbClr val="C0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endParaRPr lang="en-US" altLang="zh-CN" sz="2400" b="1" dirty="0">
                  <a:solidFill>
                    <a:srgbClr val="C0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2400" b="1" dirty="0">
                    <a:solidFill>
                      <a:srgbClr val="C00000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数据采集</a:t>
                </a:r>
                <a:r>
                  <a:rPr lang="en-US" altLang="zh-CN" sz="2400" b="1" dirty="0">
                    <a:solidFill>
                      <a:srgbClr val="C00000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:</a:t>
                </a:r>
                <a:r>
                  <a:rPr lang="zh-CN" altLang="en-US" sz="2400" b="1" dirty="0">
                    <a:solidFill>
                      <a:srgbClr val="C00000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爬虫</a:t>
                </a:r>
                <a:endParaRPr lang="en-US" altLang="zh-CN" sz="2400" b="1" dirty="0">
                  <a:solidFill>
                    <a:srgbClr val="C0000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425410" y="3606296"/>
              <a:ext cx="1103237" cy="1103234"/>
              <a:chOff x="3028378" y="1477631"/>
              <a:chExt cx="1756853" cy="175685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028378" y="1477631"/>
                <a:ext cx="1756853" cy="175685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01600" dir="2700000" sx="84000" sy="84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47099" y="1560337"/>
                <a:ext cx="1540351" cy="1617330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97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143771" y="1583673"/>
                <a:ext cx="1515585" cy="1515586"/>
              </a:xfrm>
              <a:prstGeom prst="ellipse">
                <a:avLst/>
              </a:prstGeom>
              <a:solidFill>
                <a:srgbClr val="C00000"/>
              </a:solidFill>
              <a:ln w="19050">
                <a:gradFill flip="none" rotWithShape="1">
                  <a:gsLst>
                    <a:gs pos="0">
                      <a:schemeClr val="bg1">
                        <a:lumMod val="60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文本框 97"/>
            <p:cNvSpPr txBox="1"/>
            <p:nvPr/>
          </p:nvSpPr>
          <p:spPr>
            <a:xfrm>
              <a:off x="6535374" y="3997936"/>
              <a:ext cx="877683" cy="6071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网站开发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en-US" altLang="zh-CN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en-US" altLang="zh-CN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YouTube Google</a:t>
              </a:r>
              <a:endPara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Yahoo</a:t>
              </a:r>
              <a:endPara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豆瓣</a:t>
              </a:r>
              <a:endPara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……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058825" y="3586501"/>
              <a:ext cx="1107550" cy="1107548"/>
              <a:chOff x="4915562" y="1446102"/>
              <a:chExt cx="1763722" cy="176372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915562" y="1446102"/>
                <a:ext cx="1763722" cy="17637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101600" dir="2700000" sx="84000" sy="84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142335" y="1603434"/>
                <a:ext cx="1251169" cy="1152192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97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068272" y="1567208"/>
                <a:ext cx="1521511" cy="1521510"/>
              </a:xfrm>
              <a:prstGeom prst="ellipse">
                <a:avLst/>
              </a:prstGeom>
              <a:solidFill>
                <a:srgbClr val="C00000"/>
              </a:solidFill>
              <a:ln w="19050">
                <a:gradFill flip="none" rotWithShape="1">
                  <a:gsLst>
                    <a:gs pos="0">
                      <a:schemeClr val="bg1">
                        <a:lumMod val="60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文本框 97"/>
            <p:cNvSpPr txBox="1"/>
            <p:nvPr/>
          </p:nvSpPr>
          <p:spPr>
            <a:xfrm>
              <a:off x="10181788" y="4009437"/>
              <a:ext cx="901316" cy="5439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数据可视化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kumimoji="1" lang="en-US" altLang="zh-CN" sz="240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微软雅黑" panose="020B0503020204020204" charset="-122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微软雅黑" panose="020B0503020204020204" charset="-122"/>
                </a:rPr>
                <a:t>Matplotlib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微软雅黑" panose="020B0503020204020204" charset="-122"/>
                </a:rPr>
                <a:t>、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微软雅黑" panose="020B0503020204020204" charset="-122"/>
                </a:rPr>
                <a:t>Seaborn </a:t>
              </a:r>
              <a:endParaRPr kumimoji="1"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微软雅黑" panose="020B0503020204020204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微软雅黑" panose="020B0503020204020204" charset="-122"/>
                </a:rPr>
                <a:t>……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026446" y="1628190"/>
            <a:ext cx="157823" cy="157823"/>
          </a:xfrm>
          <a:prstGeom prst="roundRect">
            <a:avLst>
              <a:gd name="adj" fmla="val 865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  <a:effectLst>
            <a:outerShdw blurRad="254000" dist="190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 dirty="0"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835657" y="2280357"/>
            <a:ext cx="2747881" cy="27478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0000"/>
                </a:schemeClr>
              </a:gs>
            </a:gsLst>
            <a:lin ang="2700000" scaled="1"/>
          </a:gradFill>
          <a:ln>
            <a:noFill/>
          </a:ln>
          <a:effectLst>
            <a:outerShdw blurRad="203200" dist="101600" dir="2700000" sx="84000" sy="84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051352" y="2496054"/>
            <a:ext cx="2370515" cy="2370509"/>
          </a:xfrm>
          <a:prstGeom prst="ellipse">
            <a:avLst/>
          </a:prstGeom>
          <a:solidFill>
            <a:srgbClr val="C00000"/>
          </a:solidFill>
          <a:ln w="19050">
            <a:gradFill flip="none" rotWithShape="1">
              <a:gsLst>
                <a:gs pos="0">
                  <a:schemeClr val="bg1">
                    <a:lumMod val="6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97"/>
          <p:cNvSpPr txBox="1"/>
          <p:nvPr/>
        </p:nvSpPr>
        <p:spPr>
          <a:xfrm>
            <a:off x="5138912" y="3153295"/>
            <a:ext cx="2180161" cy="1135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hlinkClick r:id="rId1"/>
              </a:rPr>
              <a:t>机器学习</a:t>
            </a:r>
            <a:endParaRPr lang="en-US" altLang="zh-CN" sz="2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  <a:hlinkClick r:id="rId2"/>
              </a:rPr>
              <a:t>深度学习</a:t>
            </a:r>
            <a:endParaRPr lang="en-US" altLang="zh-CN" sz="2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76459" y="4327405"/>
            <a:ext cx="2525159" cy="25251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</a:ln>
          <a:effectLst>
            <a:innerShdw blurRad="215900" dist="889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446599" y="4534523"/>
            <a:ext cx="2147903" cy="21479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75"/>
          <p:cNvSpPr txBox="1"/>
          <p:nvPr/>
        </p:nvSpPr>
        <p:spPr>
          <a:xfrm>
            <a:off x="7064049" y="4456400"/>
            <a:ext cx="2945557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800" b="1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数据清洗</a:t>
            </a:r>
            <a:r>
              <a:rPr lang="en-US" altLang="zh-CN" sz="2000" b="1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b="1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numpy</a:t>
            </a:r>
            <a:r>
              <a:rPr lang="en-US" altLang="zh-CN" b="1" dirty="0">
                <a:solidFill>
                  <a:srgbClr val="C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 pandas</a:t>
            </a:r>
            <a:endParaRPr lang="en-US" altLang="zh-CN" sz="2400" b="1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3200" b="1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2000" b="1" dirty="0">
              <a:solidFill>
                <a:srgbClr val="C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演示</Application>
  <PresentationFormat>宽屏</PresentationFormat>
  <Paragraphs>183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Arial</vt:lpstr>
      <vt:lpstr>微软雅黑</vt:lpstr>
      <vt:lpstr>Aharoni</vt:lpstr>
      <vt:lpstr>Yu Gothic UI Semibold</vt:lpstr>
      <vt:lpstr>Agency FB</vt:lpstr>
      <vt:lpstr>Calibri</vt:lpstr>
      <vt:lpstr>Impact</vt:lpstr>
      <vt:lpstr>Calibri</vt:lpstr>
      <vt:lpstr>华文细黑</vt:lpstr>
      <vt:lpstr>方正兰亭细黑_GBK</vt:lpstr>
      <vt:lpstr>Century Gothic</vt:lpstr>
      <vt:lpstr>Impact</vt:lpstr>
      <vt:lpstr>黑体</vt:lpstr>
      <vt:lpstr>微软雅黑 Light</vt:lpstr>
      <vt:lpstr>等线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机智的小玛丽</cp:lastModifiedBy>
  <cp:revision>748</cp:revision>
  <dcterms:created xsi:type="dcterms:W3CDTF">2017-11-15T15:32:00Z</dcterms:created>
  <dcterms:modified xsi:type="dcterms:W3CDTF">2021-01-22T00:45:36Z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