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0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9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5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E037EB-C5FC-4709-AE9F-CA9DCEB75EDD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AD358D-8EE1-46A0-A715-BFB9BB363B6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5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SCRAPPING AND CLASSIFICATION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00" y="6248400"/>
            <a:ext cx="1828800" cy="609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Hinal Seth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F612F-12E6-40EB-BD1C-EB212648F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55" y="4138612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Conceptual Background of the Domain Problem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Motivation for the Problem Undertaken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Business Problem Framing: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scrapping used for collecting data of particular site for insufficient data and for image classification CNN method is used to teach a machine about that particular image.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More than 25% of the whole revenue in E-Commerce is attributed to apparel &amp; accessories. a serious problem they face is categorizing these apparels from just the pictures especially when the categories provided by the brands are inconsistent. This poses a stimulating computer vision problem that has caught the eyes of several deep learning researchers.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04088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IN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Conceptual Background of the Domain Problem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science plays an important role to solve business problems by which companies increase their profits and improve business strategies. Our objective is to create a Classification model that classifies the image of each clothing category (which is scraped from an E-Commerce website) focusing on changing </a:t>
            </a:r>
            <a:r>
              <a:rPr lang="en-IN">
                <a:latin typeface="Times New Roman" pitchFamily="18" charset="0"/>
                <a:cs typeface="Times New Roman" pitchFamily="18" charset="0"/>
              </a:rPr>
              <a:t>trends.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Motivation for the Problem Undertaken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Every problem begins with ideas that are further developed and inspired to address a variety of situations and circumstances. Learning the theoretical background for data science or machine learning are often a frightening experience, because it involves multiple fields of mathematics and an extended list of online resources. By proper practical research and practice I can become better in this field. These suggestions are derived from my mentors/SME’s and my own experience in the beginner projects.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564" t="23617" r="48047" b="15624"/>
          <a:stretch>
            <a:fillRect/>
          </a:stretch>
        </p:blipFill>
        <p:spPr bwMode="auto">
          <a:xfrm>
            <a:off x="990600" y="1981200"/>
            <a:ext cx="7086600" cy="482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Key Findings and Conclusions of the Study: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Predicting the image uploaded to Google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and predicted with the model and got the expected result.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Learning Outcomes of the Study in respect of Data Science: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By using selenium scrapping images from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amazon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made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easy.By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using optimizers, layers and filters observed that there is difference in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scoring.RMSprop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optimizer gave best score.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338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Tw Cen MT</vt:lpstr>
      <vt:lpstr>Tw Cen MT Condensed</vt:lpstr>
      <vt:lpstr>Wingdings</vt:lpstr>
      <vt:lpstr>Wingdings 3</vt:lpstr>
      <vt:lpstr>Integral</vt:lpstr>
      <vt:lpstr>IMAGE SCRAPPING AND CLASSIFICATION PROJECT</vt:lpstr>
      <vt:lpstr>Contents</vt:lpstr>
      <vt:lpstr>Introduction</vt:lpstr>
      <vt:lpstr>  Conceptual Background of the Domain Problem</vt:lpstr>
      <vt:lpstr> Motivation for the Problem Undertaken</vt:lpstr>
      <vt:lpstr>Visualizations</vt:lpstr>
      <vt:lpstr>Conclusion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SCRAPPING AND CLASSIFICATION PROJECT</dc:title>
  <dc:creator>Admin</dc:creator>
  <cp:lastModifiedBy>Hinalseth@outlook.com</cp:lastModifiedBy>
  <cp:revision>5</cp:revision>
  <dcterms:created xsi:type="dcterms:W3CDTF">2021-07-23T17:36:36Z</dcterms:created>
  <dcterms:modified xsi:type="dcterms:W3CDTF">2022-04-06T18:32:09Z</dcterms:modified>
</cp:coreProperties>
</file>