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sites/forbesbusinessdevelopmentcouncil/2021/02/02/lessons-and-predictions-for-retail-industry-post-2020/?sh=691f93634d78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https://www.forbes.com/sites/forbesbusinessdevelopmentcouncil/2021/02/02/lessons-and-predictions-for-retail-industry-post-2020/?sh=691f93634d78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667e92d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667e92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326e1ffaa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326e1ffa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c688b62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c688b62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c688b621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c688b62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667e92d6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667e92d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667e92d6d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667e92d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667e92d6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667e92d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914632" y="1710768"/>
            <a:ext cx="8873700" cy="4248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Science - Retail Forecasting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February 9th, 2023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Hina Timothy, Junfei Liu, Siming Luo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851" y="3326850"/>
            <a:ext cx="3850174" cy="25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 sz="2800">
              <a:solidFill>
                <a:srgbClr val="FF6600"/>
              </a:solidFill>
            </a:endParaRPr>
          </a:p>
          <a:p>
            <a:pPr indent="0" lvl="0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</a:t>
            </a:r>
            <a:endParaRPr sz="2800">
              <a:solidFill>
                <a:srgbClr val="FF6600"/>
              </a:solidFill>
            </a:endParaRPr>
          </a:p>
          <a:p>
            <a:pPr indent="0" lvl="0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Executive Summary</a:t>
            </a:r>
            <a:endParaRPr/>
          </a:p>
          <a:p>
            <a:pPr indent="0" lvl="0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</a:t>
            </a:r>
            <a:endParaRPr/>
          </a:p>
          <a:p>
            <a:pPr indent="0" lvl="0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89700" y="262800"/>
            <a:ext cx="43776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Executive Summary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46300" y="1969850"/>
            <a:ext cx="74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880375" y="3529200"/>
            <a:ext cx="5982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Australian company which has beverage business has needs to forecast sales for each product. The company already has a in-house solution for predicting sales. However, they want to seek solutions based on AI/ML.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Approach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Seaborn, matplotlib.pyplot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ydata_profiling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880375" y="1210050"/>
            <a:ext cx="631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Beverage Industry Highlights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volume, from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696.1 Liters to 994.1 (2009 to 2018)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PepsiCo, 342 new non-alcoholic beverage (January 2016 and February 2021)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Anheuser-Busch InBev, global learning company with over 54 million U.S. dollars sales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5" y="1634250"/>
            <a:ext cx="5617725" cy="459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0" y="1319825"/>
            <a:ext cx="5357525" cy="30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350" y="1312425"/>
            <a:ext cx="4799000" cy="288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520863" y="4393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overtime</a:t>
            </a:r>
            <a:endParaRPr sz="1500"/>
          </a:p>
        </p:txBody>
      </p:sp>
      <p:sp>
        <p:nvSpPr>
          <p:cNvPr id="113" name="Google Shape;113;p16"/>
          <p:cNvSpPr txBox="1"/>
          <p:nvPr/>
        </p:nvSpPr>
        <p:spPr>
          <a:xfrm>
            <a:off x="6575700" y="4286000"/>
            <a:ext cx="47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Decomposition of Sales (Trend, Seasonality, Residuals)</a:t>
            </a:r>
            <a:endParaRPr sz="1600"/>
          </a:p>
        </p:txBody>
      </p:sp>
      <p:sp>
        <p:nvSpPr>
          <p:cNvPr id="114" name="Google Shape;114;p16"/>
          <p:cNvSpPr txBox="1"/>
          <p:nvPr/>
        </p:nvSpPr>
        <p:spPr>
          <a:xfrm>
            <a:off x="880075" y="5263900"/>
            <a:ext cx="98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47250" y="5147650"/>
            <a:ext cx="104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By checking how sales perform overtime, it is evident that seasonality exists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Further decomposition shows that there is a non-linear and additive trend with seasonality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series is stationary as no pattern appears in the residual plot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46300" y="583650"/>
            <a:ext cx="8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52550" y="2733150"/>
            <a:ext cx="458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Here we first demonstrate the overall distribution of sales over time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50" y="2118025"/>
            <a:ext cx="7315201" cy="391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846300" y="583650"/>
            <a:ext cx="8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351" y="2059200"/>
            <a:ext cx="7315200" cy="3638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52550" y="2733150"/>
            <a:ext cx="458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Here we explore the overall distribution of sales by product over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846300" y="583650"/>
            <a:ext cx="8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676100" y="1582625"/>
            <a:ext cx="5953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Discover the correlation: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Besides the last three features,  Sales has positive correlation with all other features to different extents.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noticeable correlations: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Sales with Price Discount (%) - 0.347978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Product with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Discount (%) -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0.603060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Covid_Flag with Price Discount (%) - 0.734857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Covid_Flag with Google Mobility - 0.982582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" y="1885375"/>
            <a:ext cx="4957750" cy="40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9700"/>
            <a:ext cx="36385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600" y="1348275"/>
            <a:ext cx="34956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48600"/>
            <a:ext cx="49145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775" y="3948600"/>
            <a:ext cx="51843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7567925" y="1480500"/>
            <a:ext cx="4319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From sales by product boxplot, SKU3 is the product that performs relatively better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SKU6 and SKU3 are products which have higher sales because of heavy discount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SKU1 is the product that rarely has discount but still incur high sales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SKU4 has a wide range of discount but sales amount is bad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129150" y="2585275"/>
            <a:ext cx="10551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To sum up, we recommend to try the following models based on our EDA: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ARIMA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SARIMA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Prophet (Cope with nonlinear trend with seasonality)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DeepAR (Recurrent Neural Network)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with external factors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