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xml" ContentType="application/inkml+xml"/>
  <Override PartName="/ppt/ink/ink2.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3.xml" ContentType="application/inkml+xml"/>
  <Override PartName="/ppt/ink/ink4.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64"/>
  </p:notesMasterIdLst>
  <p:sldIdLst>
    <p:sldId id="256" r:id="rId3"/>
    <p:sldId id="333" r:id="rId4"/>
    <p:sldId id="328" r:id="rId5"/>
    <p:sldId id="329" r:id="rId6"/>
    <p:sldId id="288" r:id="rId7"/>
    <p:sldId id="310" r:id="rId8"/>
    <p:sldId id="326" r:id="rId9"/>
    <p:sldId id="297" r:id="rId10"/>
    <p:sldId id="306" r:id="rId11"/>
    <p:sldId id="258" r:id="rId12"/>
    <p:sldId id="267" r:id="rId13"/>
    <p:sldId id="268" r:id="rId14"/>
    <p:sldId id="269" r:id="rId15"/>
    <p:sldId id="266" r:id="rId16"/>
    <p:sldId id="270" r:id="rId17"/>
    <p:sldId id="330" r:id="rId18"/>
    <p:sldId id="271" r:id="rId19"/>
    <p:sldId id="296" r:id="rId20"/>
    <p:sldId id="272" r:id="rId21"/>
    <p:sldId id="291" r:id="rId22"/>
    <p:sldId id="294" r:id="rId23"/>
    <p:sldId id="331" r:id="rId24"/>
    <p:sldId id="313" r:id="rId25"/>
    <p:sldId id="325" r:id="rId26"/>
    <p:sldId id="332" r:id="rId27"/>
    <p:sldId id="327" r:id="rId28"/>
    <p:sldId id="274" r:id="rId29"/>
    <p:sldId id="275" r:id="rId30"/>
    <p:sldId id="321" r:id="rId31"/>
    <p:sldId id="320" r:id="rId32"/>
    <p:sldId id="319" r:id="rId33"/>
    <p:sldId id="261" r:id="rId34"/>
    <p:sldId id="322" r:id="rId35"/>
    <p:sldId id="323" r:id="rId36"/>
    <p:sldId id="324" r:id="rId37"/>
    <p:sldId id="302" r:id="rId38"/>
    <p:sldId id="279" r:id="rId39"/>
    <p:sldId id="304" r:id="rId40"/>
    <p:sldId id="285" r:id="rId41"/>
    <p:sldId id="286" r:id="rId42"/>
    <p:sldId id="309" r:id="rId43"/>
    <p:sldId id="281" r:id="rId44"/>
    <p:sldId id="282" r:id="rId45"/>
    <p:sldId id="277" r:id="rId46"/>
    <p:sldId id="278" r:id="rId47"/>
    <p:sldId id="287" r:id="rId48"/>
    <p:sldId id="263" r:id="rId49"/>
    <p:sldId id="312" r:id="rId50"/>
    <p:sldId id="314" r:id="rId51"/>
    <p:sldId id="315" r:id="rId52"/>
    <p:sldId id="264" r:id="rId53"/>
    <p:sldId id="293" r:id="rId54"/>
    <p:sldId id="298" r:id="rId55"/>
    <p:sldId id="305" r:id="rId56"/>
    <p:sldId id="307" r:id="rId57"/>
    <p:sldId id="308" r:id="rId58"/>
    <p:sldId id="299" r:id="rId59"/>
    <p:sldId id="303" r:id="rId60"/>
    <p:sldId id="301" r:id="rId61"/>
    <p:sldId id="316" r:id="rId62"/>
    <p:sldId id="311"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町田　芽生" initials="町田" lastIdx="1" clrIdx="0">
    <p:extLst>
      <p:ext uri="{19B8F6BF-5375-455C-9EA6-DF929625EA0E}">
        <p15:presenceInfo xmlns:p15="http://schemas.microsoft.com/office/powerpoint/2012/main" userId="S::machita.meiya.s4@mso.tohoku.ac.jp::64a89537-8790-4292-b315-c97e4a9424b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693DDA-D60D-0F4B-949F-78E116EC6692}" v="2691" dt="2021-07-21T02:17:30.885"/>
    <p1510:client id="{E4C92B10-8F58-4F07-B7CB-E2D0D733404A}" v="1" dt="2021-07-21T02:24:30.0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CC11D4-D0D2-5A41-9789-CFDF814F59AB}" type="doc">
      <dgm:prSet loTypeId="urn:microsoft.com/office/officeart/2005/8/layout/hierarchy3" loCatId="" qsTypeId="urn:microsoft.com/office/officeart/2005/8/quickstyle/simple5" qsCatId="simple" csTypeId="urn:microsoft.com/office/officeart/2005/8/colors/accent5_2" csCatId="accent5" phldr="1"/>
      <dgm:spPr/>
      <dgm:t>
        <a:bodyPr/>
        <a:lstStyle/>
        <a:p>
          <a:endParaRPr kumimoji="1" lang="ja-JP" altLang="en-US"/>
        </a:p>
      </dgm:t>
    </dgm:pt>
    <dgm:pt modelId="{53196692-AA5D-9349-8CD9-6F41D386B50C}">
      <dgm:prSet phldrT="[テキスト]"/>
      <dgm:spPr/>
      <dgm:t>
        <a:bodyPr/>
        <a:lstStyle/>
        <a:p>
          <a:r>
            <a:rPr kumimoji="1" lang="en-US" altLang="ja-JP"/>
            <a:t>WHO</a:t>
          </a:r>
          <a:r>
            <a:rPr kumimoji="1" lang="ja-JP" altLang="en-US"/>
            <a:t>の概要</a:t>
          </a:r>
        </a:p>
      </dgm:t>
    </dgm:pt>
    <dgm:pt modelId="{54F7C9EC-D866-8D4F-8400-6B72CBE33950}" type="parTrans" cxnId="{6CE9AB3C-6BC7-0F4B-93FE-AEF2365B2A9C}">
      <dgm:prSet/>
      <dgm:spPr/>
      <dgm:t>
        <a:bodyPr/>
        <a:lstStyle/>
        <a:p>
          <a:endParaRPr kumimoji="1" lang="ja-JP" altLang="en-US"/>
        </a:p>
      </dgm:t>
    </dgm:pt>
    <dgm:pt modelId="{D4B86790-CCE5-8843-B7B0-FCBDC8E12945}" type="sibTrans" cxnId="{6CE9AB3C-6BC7-0F4B-93FE-AEF2365B2A9C}">
      <dgm:prSet/>
      <dgm:spPr/>
      <dgm:t>
        <a:bodyPr/>
        <a:lstStyle/>
        <a:p>
          <a:endParaRPr kumimoji="1" lang="ja-JP" altLang="en-US"/>
        </a:p>
      </dgm:t>
    </dgm:pt>
    <dgm:pt modelId="{9F323862-67AD-C242-AF2E-20103AE88655}">
      <dgm:prSet phldrT="[テキスト]" custT="1"/>
      <dgm:spPr/>
      <dgm:t>
        <a:bodyPr/>
        <a:lstStyle/>
        <a:p>
          <a:r>
            <a:rPr kumimoji="1" lang="ja-JP" altLang="en-US" sz="1600">
              <a:latin typeface="+mn-ea"/>
              <a:ea typeface="+mn-ea"/>
            </a:rPr>
            <a:t>パンデミック発生前</a:t>
          </a:r>
        </a:p>
      </dgm:t>
    </dgm:pt>
    <dgm:pt modelId="{8EC17A9D-382B-4A4B-9388-505263799DBE}" type="parTrans" cxnId="{801592DA-DAA1-6B44-8CD8-124A054E8570}">
      <dgm:prSet/>
      <dgm:spPr/>
      <dgm:t>
        <a:bodyPr/>
        <a:lstStyle/>
        <a:p>
          <a:endParaRPr kumimoji="1" lang="ja-JP" altLang="en-US"/>
        </a:p>
      </dgm:t>
    </dgm:pt>
    <dgm:pt modelId="{5FE2BCC7-DE19-2443-97B9-6C9A28A73695}" type="sibTrans" cxnId="{801592DA-DAA1-6B44-8CD8-124A054E8570}">
      <dgm:prSet/>
      <dgm:spPr/>
      <dgm:t>
        <a:bodyPr/>
        <a:lstStyle/>
        <a:p>
          <a:endParaRPr kumimoji="1" lang="ja-JP" altLang="en-US"/>
        </a:p>
      </dgm:t>
    </dgm:pt>
    <dgm:pt modelId="{88E564A8-DFFD-B04D-B51E-00FF9587041A}">
      <dgm:prSet phldrT="[テキスト]"/>
      <dgm:spPr/>
      <dgm:t>
        <a:bodyPr/>
        <a:lstStyle/>
        <a:p>
          <a:r>
            <a:rPr kumimoji="1" lang="ja-JP" altLang="en-US"/>
            <a:t>中心組織と</a:t>
          </a:r>
          <a:endParaRPr kumimoji="1" lang="en-US" altLang="ja-JP"/>
        </a:p>
        <a:p>
          <a:r>
            <a:rPr kumimoji="1" lang="ja-JP" altLang="en-US"/>
            <a:t>問題点</a:t>
          </a:r>
          <a:endParaRPr kumimoji="1" lang="en-US" altLang="ja-JP"/>
        </a:p>
      </dgm:t>
    </dgm:pt>
    <dgm:pt modelId="{3D91C49C-3E14-A54F-ACD2-1C47E91EAA9F}" type="parTrans" cxnId="{CC21FCBF-D8D1-4C44-9CD0-6E60FFBBBAF4}">
      <dgm:prSet/>
      <dgm:spPr/>
      <dgm:t>
        <a:bodyPr/>
        <a:lstStyle/>
        <a:p>
          <a:endParaRPr kumimoji="1" lang="ja-JP" altLang="en-US"/>
        </a:p>
      </dgm:t>
    </dgm:pt>
    <dgm:pt modelId="{D438C393-F842-5644-8316-778E0869889A}" type="sibTrans" cxnId="{CC21FCBF-D8D1-4C44-9CD0-6E60FFBBBAF4}">
      <dgm:prSet/>
      <dgm:spPr/>
      <dgm:t>
        <a:bodyPr/>
        <a:lstStyle/>
        <a:p>
          <a:endParaRPr kumimoji="1" lang="ja-JP" altLang="en-US"/>
        </a:p>
      </dgm:t>
    </dgm:pt>
    <dgm:pt modelId="{99017928-F262-8440-ACD1-DAA25CF2073A}">
      <dgm:prSet phldrT="[テキスト]" custT="1"/>
      <dgm:spPr/>
      <dgm:t>
        <a:bodyPr/>
        <a:lstStyle/>
        <a:p>
          <a:r>
            <a:rPr kumimoji="1" lang="ja-JP" altLang="en-US" sz="1600">
              <a:latin typeface="+mn-ea"/>
              <a:ea typeface="+mn-ea"/>
            </a:rPr>
            <a:t>他組織へ</a:t>
          </a:r>
          <a:endParaRPr kumimoji="1" lang="en-US" altLang="ja-JP" sz="1600">
            <a:latin typeface="+mn-ea"/>
            <a:ea typeface="+mn-ea"/>
          </a:endParaRPr>
        </a:p>
        <a:p>
          <a:r>
            <a:rPr kumimoji="1" lang="ja-JP" altLang="en-US" sz="1600">
              <a:latin typeface="+mn-ea"/>
              <a:ea typeface="+mn-ea"/>
            </a:rPr>
            <a:t>権限委譲</a:t>
          </a:r>
        </a:p>
      </dgm:t>
    </dgm:pt>
    <dgm:pt modelId="{3C8EB8D9-D05A-BC46-8804-BE8034E6C3D2}" type="parTrans" cxnId="{9BC10F03-0D44-C647-B7DB-05AE0CD693FC}">
      <dgm:prSet/>
      <dgm:spPr/>
      <dgm:t>
        <a:bodyPr/>
        <a:lstStyle/>
        <a:p>
          <a:endParaRPr kumimoji="1" lang="ja-JP" altLang="en-US"/>
        </a:p>
      </dgm:t>
    </dgm:pt>
    <dgm:pt modelId="{80964861-08FB-FB44-8CBA-4450D85C0F0B}" type="sibTrans" cxnId="{9BC10F03-0D44-C647-B7DB-05AE0CD693FC}">
      <dgm:prSet/>
      <dgm:spPr/>
      <dgm:t>
        <a:bodyPr/>
        <a:lstStyle/>
        <a:p>
          <a:endParaRPr kumimoji="1" lang="ja-JP" altLang="en-US"/>
        </a:p>
      </dgm:t>
    </dgm:pt>
    <dgm:pt modelId="{61CBCC3F-8889-914C-8881-07AB6A8AB69D}">
      <dgm:prSet phldrT="[テキスト]" custT="1"/>
      <dgm:spPr/>
      <dgm:t>
        <a:bodyPr/>
        <a:lstStyle/>
        <a:p>
          <a:r>
            <a:rPr kumimoji="1" lang="en-US" altLang="ja-JP" sz="1600">
              <a:latin typeface="+mn-ea"/>
              <a:ea typeface="+mn-ea"/>
            </a:rPr>
            <a:t>WHO</a:t>
          </a:r>
          <a:r>
            <a:rPr kumimoji="1" lang="ja-JP" altLang="en-US" sz="1600">
              <a:latin typeface="+mn-ea"/>
              <a:ea typeface="+mn-ea"/>
            </a:rPr>
            <a:t>のまま</a:t>
          </a:r>
          <a:endParaRPr kumimoji="1" lang="en-US" altLang="ja-JP" sz="1600">
            <a:latin typeface="+mn-ea"/>
            <a:ea typeface="+mn-ea"/>
          </a:endParaRPr>
        </a:p>
      </dgm:t>
    </dgm:pt>
    <dgm:pt modelId="{CEBA7243-FBA4-6A4E-8D32-EDF31D3C962F}" type="parTrans" cxnId="{AF09643F-153C-2940-A3A2-FCCDCAFEA502}">
      <dgm:prSet/>
      <dgm:spPr/>
      <dgm:t>
        <a:bodyPr/>
        <a:lstStyle/>
        <a:p>
          <a:endParaRPr kumimoji="1" lang="ja-JP" altLang="en-US"/>
        </a:p>
      </dgm:t>
    </dgm:pt>
    <dgm:pt modelId="{075A4230-7281-334F-AAFC-E008E33AC49C}" type="sibTrans" cxnId="{AF09643F-153C-2940-A3A2-FCCDCAFEA502}">
      <dgm:prSet/>
      <dgm:spPr/>
      <dgm:t>
        <a:bodyPr/>
        <a:lstStyle/>
        <a:p>
          <a:endParaRPr kumimoji="1" lang="ja-JP" altLang="en-US"/>
        </a:p>
      </dgm:t>
    </dgm:pt>
    <dgm:pt modelId="{4E76D89E-9783-4A7F-9ADE-EB60891F2D41}">
      <dgm:prSet phldr="0" custT="1"/>
      <dgm:spPr/>
      <dgm:t>
        <a:bodyPr/>
        <a:lstStyle/>
        <a:p>
          <a:r>
            <a:rPr kumimoji="1" lang="ja-JP" altLang="en-US" sz="1600">
              <a:latin typeface="+mn-ea"/>
              <a:ea typeface="+mn-ea"/>
            </a:rPr>
            <a:t>新しい組織を作る</a:t>
          </a:r>
        </a:p>
      </dgm:t>
    </dgm:pt>
    <dgm:pt modelId="{6668EEA6-A3BD-4619-9417-AEAAF20EC562}" type="parTrans" cxnId="{3FE7751E-C923-7040-AE3A-3ED1156DD5DC}">
      <dgm:prSet/>
      <dgm:spPr/>
      <dgm:t>
        <a:bodyPr/>
        <a:lstStyle/>
        <a:p>
          <a:endParaRPr kumimoji="1" lang="ja-JP" altLang="en-US"/>
        </a:p>
      </dgm:t>
    </dgm:pt>
    <dgm:pt modelId="{337C1245-A413-4A46-BF0B-C9F7AA36D11B}" type="sibTrans" cxnId="{3FE7751E-C923-7040-AE3A-3ED1156DD5DC}">
      <dgm:prSet/>
      <dgm:spPr/>
      <dgm:t>
        <a:bodyPr/>
        <a:lstStyle/>
        <a:p>
          <a:endParaRPr kumimoji="1" lang="ja-JP" altLang="en-US"/>
        </a:p>
      </dgm:t>
    </dgm:pt>
    <dgm:pt modelId="{71590525-B86C-D247-9BD4-E75C0A514FED}">
      <dgm:prSet phldrT="[テキスト]" custT="1"/>
      <dgm:spPr/>
      <dgm:t>
        <a:bodyPr/>
        <a:lstStyle/>
        <a:p>
          <a:r>
            <a:rPr kumimoji="1" lang="ja-JP" altLang="en-US" sz="1600">
              <a:latin typeface="+mn-ea"/>
              <a:ea typeface="+mn-ea"/>
            </a:rPr>
            <a:t>パンデミック発生後</a:t>
          </a:r>
        </a:p>
      </dgm:t>
    </dgm:pt>
    <dgm:pt modelId="{DD620689-69E1-6847-837C-2201E2FDF02F}" type="parTrans" cxnId="{DED7C0E2-0D22-E347-A3B5-888774E06B21}">
      <dgm:prSet/>
      <dgm:spPr/>
      <dgm:t>
        <a:bodyPr/>
        <a:lstStyle/>
        <a:p>
          <a:endParaRPr kumimoji="1" lang="ja-JP" altLang="en-US"/>
        </a:p>
      </dgm:t>
    </dgm:pt>
    <dgm:pt modelId="{E6D57454-51DB-D841-AA11-D543C37183A3}" type="sibTrans" cxnId="{DED7C0E2-0D22-E347-A3B5-888774E06B21}">
      <dgm:prSet/>
      <dgm:spPr/>
      <dgm:t>
        <a:bodyPr/>
        <a:lstStyle/>
        <a:p>
          <a:endParaRPr kumimoji="1" lang="ja-JP" altLang="en-US"/>
        </a:p>
      </dgm:t>
    </dgm:pt>
    <dgm:pt modelId="{E4F34CBB-BE49-0E46-A8CE-664D4919D10B}">
      <dgm:prSet phldrT="[テキスト]" custT="1"/>
      <dgm:spPr/>
      <dgm:t>
        <a:bodyPr/>
        <a:lstStyle/>
        <a:p>
          <a:r>
            <a:rPr kumimoji="1" lang="en-US" altLang="ja-JP" sz="1400">
              <a:latin typeface="+mn-ea"/>
              <a:ea typeface="+mn-ea"/>
            </a:rPr>
            <a:t>WHO</a:t>
          </a:r>
          <a:r>
            <a:rPr kumimoji="1" lang="ja-JP" altLang="en-US" sz="1400">
              <a:latin typeface="+mn-ea"/>
              <a:ea typeface="+mn-ea"/>
            </a:rPr>
            <a:t>発足前</a:t>
          </a:r>
          <a:r>
            <a:rPr kumimoji="1" lang="en-US" altLang="ja-JP" sz="1400">
              <a:latin typeface="+mn-ea"/>
              <a:ea typeface="+mn-ea"/>
            </a:rPr>
            <a:t>:</a:t>
          </a:r>
          <a:r>
            <a:rPr kumimoji="1" lang="ja-JP" altLang="en-US" sz="1400">
              <a:latin typeface="+mn-ea"/>
              <a:ea typeface="+mn-ea"/>
            </a:rPr>
            <a:t>スペイン風邪</a:t>
          </a:r>
        </a:p>
      </dgm:t>
    </dgm:pt>
    <dgm:pt modelId="{755C1E72-41B2-E64C-9085-1970A0C4B689}" type="parTrans" cxnId="{B00EE19B-E795-F245-9AC5-7F9CD9D21EED}">
      <dgm:prSet/>
      <dgm:spPr/>
      <dgm:t>
        <a:bodyPr/>
        <a:lstStyle/>
        <a:p>
          <a:endParaRPr kumimoji="1" lang="ja-JP" altLang="en-US"/>
        </a:p>
      </dgm:t>
    </dgm:pt>
    <dgm:pt modelId="{E5A6FA43-5D8F-6D42-AF9B-6BA015B7C056}" type="sibTrans" cxnId="{B00EE19B-E795-F245-9AC5-7F9CD9D21EED}">
      <dgm:prSet/>
      <dgm:spPr/>
      <dgm:t>
        <a:bodyPr/>
        <a:lstStyle/>
        <a:p>
          <a:endParaRPr kumimoji="1" lang="ja-JP" altLang="en-US"/>
        </a:p>
      </dgm:t>
    </dgm:pt>
    <dgm:pt modelId="{4404C4CD-B4C3-4A49-9401-B4E5626374E1}">
      <dgm:prSet phldrT="[テキスト]" custT="1"/>
      <dgm:spPr/>
      <dgm:t>
        <a:bodyPr/>
        <a:lstStyle/>
        <a:p>
          <a:r>
            <a:rPr kumimoji="1" lang="en-US" altLang="ja-JP" sz="1400">
              <a:latin typeface="+mn-ea"/>
              <a:ea typeface="+mn-ea"/>
            </a:rPr>
            <a:t>WHO</a:t>
          </a:r>
          <a:r>
            <a:rPr kumimoji="1" lang="ja-JP" altLang="en-US" sz="1400">
              <a:latin typeface="+mn-ea"/>
              <a:ea typeface="+mn-ea"/>
            </a:rPr>
            <a:t>発足後</a:t>
          </a:r>
          <a:r>
            <a:rPr kumimoji="1" lang="en-US" altLang="ja-JP" sz="1400">
              <a:latin typeface="+mn-ea"/>
              <a:ea typeface="+mn-ea"/>
            </a:rPr>
            <a:t>:SARS</a:t>
          </a:r>
          <a:endParaRPr kumimoji="1" lang="ja-JP" altLang="en-US" sz="1400">
            <a:latin typeface="+mn-ea"/>
            <a:ea typeface="+mn-ea"/>
          </a:endParaRPr>
        </a:p>
      </dgm:t>
    </dgm:pt>
    <dgm:pt modelId="{C981E57D-62BD-8447-A67C-4336DCEA2F4F}" type="parTrans" cxnId="{3C743CB3-AABF-2643-9D99-8BCC13F6577E}">
      <dgm:prSet/>
      <dgm:spPr/>
      <dgm:t>
        <a:bodyPr/>
        <a:lstStyle/>
        <a:p>
          <a:endParaRPr kumimoji="1" lang="ja-JP" altLang="en-US"/>
        </a:p>
      </dgm:t>
    </dgm:pt>
    <dgm:pt modelId="{9ACE08C8-1260-D148-B801-BE92F0968B62}" type="sibTrans" cxnId="{3C743CB3-AABF-2643-9D99-8BCC13F6577E}">
      <dgm:prSet/>
      <dgm:spPr/>
      <dgm:t>
        <a:bodyPr/>
        <a:lstStyle/>
        <a:p>
          <a:endParaRPr kumimoji="1" lang="ja-JP" altLang="en-US"/>
        </a:p>
      </dgm:t>
    </dgm:pt>
    <dgm:pt modelId="{2CB26933-3445-4949-8F0E-C8E5A657BEF1}">
      <dgm:prSet phldrT="[テキスト]" custT="1"/>
      <dgm:spPr/>
      <dgm:t>
        <a:bodyPr/>
        <a:lstStyle/>
        <a:p>
          <a:r>
            <a:rPr kumimoji="1" lang="ja-JP" altLang="en-US" sz="1400">
              <a:latin typeface="+mn-ea"/>
              <a:ea typeface="+mn-ea"/>
            </a:rPr>
            <a:t>ワクチンナショナリズム</a:t>
          </a:r>
        </a:p>
      </dgm:t>
    </dgm:pt>
    <dgm:pt modelId="{E77CF012-4B53-6841-9668-A775A27B7667}" type="parTrans" cxnId="{D11683BD-235C-DC4E-9575-4F74B25F8E23}">
      <dgm:prSet/>
      <dgm:spPr/>
      <dgm:t>
        <a:bodyPr/>
        <a:lstStyle/>
        <a:p>
          <a:endParaRPr kumimoji="1" lang="ja-JP" altLang="en-US"/>
        </a:p>
      </dgm:t>
    </dgm:pt>
    <dgm:pt modelId="{808B8E63-15D7-D342-9400-7A258B693626}" type="sibTrans" cxnId="{D11683BD-235C-DC4E-9575-4F74B25F8E23}">
      <dgm:prSet/>
      <dgm:spPr/>
      <dgm:t>
        <a:bodyPr/>
        <a:lstStyle/>
        <a:p>
          <a:endParaRPr kumimoji="1" lang="ja-JP" altLang="en-US"/>
        </a:p>
      </dgm:t>
    </dgm:pt>
    <dgm:pt modelId="{F0D7D232-797A-E24A-A8D0-A15CEA294519}">
      <dgm:prSet phldrT="[テキスト]" custT="1"/>
      <dgm:spPr/>
      <dgm:t>
        <a:bodyPr/>
        <a:lstStyle/>
        <a:p>
          <a:r>
            <a:rPr kumimoji="1" lang="en-US" altLang="ja-JP" sz="1600"/>
            <a:t>WHO</a:t>
          </a:r>
          <a:r>
            <a:rPr kumimoji="1" lang="ja-JP" altLang="en-US" sz="1600"/>
            <a:t>の代替組織</a:t>
          </a:r>
        </a:p>
      </dgm:t>
    </dgm:pt>
    <dgm:pt modelId="{C6B6E640-171E-C84C-BD50-6CEA0394EE25}" type="parTrans" cxnId="{557A8F6A-BA91-1342-9E6F-099D7FA2FF9F}">
      <dgm:prSet/>
      <dgm:spPr/>
      <dgm:t>
        <a:bodyPr/>
        <a:lstStyle/>
        <a:p>
          <a:endParaRPr kumimoji="1" lang="ja-JP" altLang="en-US"/>
        </a:p>
      </dgm:t>
    </dgm:pt>
    <dgm:pt modelId="{8E08B341-BDAB-2848-8CF8-58FC7E2DA082}" type="sibTrans" cxnId="{557A8F6A-BA91-1342-9E6F-099D7FA2FF9F}">
      <dgm:prSet/>
      <dgm:spPr/>
      <dgm:t>
        <a:bodyPr/>
        <a:lstStyle/>
        <a:p>
          <a:endParaRPr kumimoji="1" lang="ja-JP" altLang="en-US"/>
        </a:p>
      </dgm:t>
    </dgm:pt>
    <dgm:pt modelId="{30422A39-BAEA-D74D-956D-9E2D771F9D58}">
      <dgm:prSet phldrT="[テキスト]" custT="1"/>
      <dgm:spPr/>
      <dgm:t>
        <a:bodyPr/>
        <a:lstStyle/>
        <a:p>
          <a:r>
            <a:rPr kumimoji="1" lang="ja-JP" altLang="en-US" sz="1600">
              <a:latin typeface="+mn-ea"/>
              <a:ea typeface="+mn-ea"/>
            </a:rPr>
            <a:t>新規団体</a:t>
          </a:r>
        </a:p>
      </dgm:t>
    </dgm:pt>
    <dgm:pt modelId="{A809F4B7-5337-354E-A207-DAD891989C36}" type="parTrans" cxnId="{D43F26FC-E1D2-0442-AD8B-16A01685CC8A}">
      <dgm:prSet/>
      <dgm:spPr/>
      <dgm:t>
        <a:bodyPr/>
        <a:lstStyle/>
        <a:p>
          <a:endParaRPr kumimoji="1" lang="ja-JP" altLang="en-US"/>
        </a:p>
      </dgm:t>
    </dgm:pt>
    <dgm:pt modelId="{5A28E481-37B6-1B42-842E-FAC59A8508E3}" type="sibTrans" cxnId="{D43F26FC-E1D2-0442-AD8B-16A01685CC8A}">
      <dgm:prSet/>
      <dgm:spPr/>
      <dgm:t>
        <a:bodyPr/>
        <a:lstStyle/>
        <a:p>
          <a:endParaRPr kumimoji="1" lang="ja-JP" altLang="en-US"/>
        </a:p>
      </dgm:t>
    </dgm:pt>
    <dgm:pt modelId="{3B573F50-098E-8345-904A-BA3F49C2B66A}">
      <dgm:prSet phldrT="[テキスト]" custT="1"/>
      <dgm:spPr/>
      <dgm:t>
        <a:bodyPr/>
        <a:lstStyle/>
        <a:p>
          <a:r>
            <a:rPr kumimoji="1" lang="ja-JP" altLang="en-US" sz="1600"/>
            <a:t>既存の</a:t>
          </a:r>
          <a:r>
            <a:rPr kumimoji="1" lang="en-US" altLang="ja-JP" sz="1600"/>
            <a:t>NGO</a:t>
          </a:r>
          <a:endParaRPr kumimoji="1" lang="ja-JP" altLang="en-US" sz="1600"/>
        </a:p>
      </dgm:t>
    </dgm:pt>
    <dgm:pt modelId="{02C660A2-15EA-0145-9C27-81EB5A35C245}" type="parTrans" cxnId="{FBB75030-F143-BA4B-A6B6-597EB0821BAA}">
      <dgm:prSet/>
      <dgm:spPr/>
      <dgm:t>
        <a:bodyPr/>
        <a:lstStyle/>
        <a:p>
          <a:endParaRPr kumimoji="1" lang="ja-JP" altLang="en-US"/>
        </a:p>
      </dgm:t>
    </dgm:pt>
    <dgm:pt modelId="{1AC5F8FA-0AA4-F241-B923-6199DCC74EE7}" type="sibTrans" cxnId="{FBB75030-F143-BA4B-A6B6-597EB0821BAA}">
      <dgm:prSet/>
      <dgm:spPr/>
      <dgm:t>
        <a:bodyPr/>
        <a:lstStyle/>
        <a:p>
          <a:endParaRPr kumimoji="1" lang="ja-JP" altLang="en-US"/>
        </a:p>
      </dgm:t>
    </dgm:pt>
    <dgm:pt modelId="{C9AF03C6-CF30-4E4A-954A-E4308E19B8A5}">
      <dgm:prSet phldrT="[テキスト]" custT="1"/>
      <dgm:spPr/>
      <dgm:t>
        <a:bodyPr/>
        <a:lstStyle/>
        <a:p>
          <a:r>
            <a:rPr kumimoji="1" lang="en-US" altLang="ja-JP" sz="1400">
              <a:latin typeface="+mn-ea"/>
              <a:ea typeface="+mn-ea"/>
            </a:rPr>
            <a:t>COVAX</a:t>
          </a:r>
          <a:endParaRPr kumimoji="1" lang="ja-JP" altLang="en-US" sz="1400">
            <a:latin typeface="+mn-ea"/>
            <a:ea typeface="+mn-ea"/>
          </a:endParaRPr>
        </a:p>
      </dgm:t>
    </dgm:pt>
    <dgm:pt modelId="{8928D4D0-8ABA-A04B-9B21-DF16F725C1DD}" type="parTrans" cxnId="{A711987A-DB2A-1D4F-AAE9-5B8F480A0DC3}">
      <dgm:prSet/>
      <dgm:spPr/>
      <dgm:t>
        <a:bodyPr/>
        <a:lstStyle/>
        <a:p>
          <a:endParaRPr kumimoji="1" lang="ja-JP" altLang="en-US"/>
        </a:p>
      </dgm:t>
    </dgm:pt>
    <dgm:pt modelId="{802F4AD3-DCDE-A74C-866A-76482DDB0E3E}" type="sibTrans" cxnId="{A711987A-DB2A-1D4F-AAE9-5B8F480A0DC3}">
      <dgm:prSet/>
      <dgm:spPr/>
      <dgm:t>
        <a:bodyPr/>
        <a:lstStyle/>
        <a:p>
          <a:endParaRPr kumimoji="1" lang="ja-JP" altLang="en-US"/>
        </a:p>
      </dgm:t>
    </dgm:pt>
    <dgm:pt modelId="{65EB6753-47DF-4B4E-ADFB-DDF627B63A1A}">
      <dgm:prSet phldrT="[テキスト]" custT="1"/>
      <dgm:spPr/>
      <dgm:t>
        <a:bodyPr/>
        <a:lstStyle/>
        <a:p>
          <a:r>
            <a:rPr kumimoji="1" lang="en-US" altLang="ja-JP" sz="1600"/>
            <a:t>NPO</a:t>
          </a:r>
          <a:r>
            <a:rPr kumimoji="1" lang="ja-JP" altLang="en-US" sz="1600"/>
            <a:t>・</a:t>
          </a:r>
          <a:r>
            <a:rPr kumimoji="1" lang="en-US" altLang="ja-JP" sz="1600"/>
            <a:t>NGO</a:t>
          </a:r>
          <a:r>
            <a:rPr kumimoji="1" lang="ja-JP" altLang="en-US" sz="1600"/>
            <a:t>の協力例</a:t>
          </a:r>
        </a:p>
      </dgm:t>
    </dgm:pt>
    <dgm:pt modelId="{60DDFB18-11D5-5347-BB60-1726C98C58F5}" type="parTrans" cxnId="{AC6739AE-66B2-B947-B0DE-3F02AF1B5C5A}">
      <dgm:prSet/>
      <dgm:spPr/>
      <dgm:t>
        <a:bodyPr/>
        <a:lstStyle/>
        <a:p>
          <a:endParaRPr kumimoji="1" lang="ja-JP" altLang="en-US"/>
        </a:p>
      </dgm:t>
    </dgm:pt>
    <dgm:pt modelId="{0B348A0D-2442-A64A-AD72-99D96B5B5D72}" type="sibTrans" cxnId="{AC6739AE-66B2-B947-B0DE-3F02AF1B5C5A}">
      <dgm:prSet/>
      <dgm:spPr/>
      <dgm:t>
        <a:bodyPr/>
        <a:lstStyle/>
        <a:p>
          <a:endParaRPr kumimoji="1" lang="ja-JP" altLang="en-US"/>
        </a:p>
      </dgm:t>
    </dgm:pt>
    <dgm:pt modelId="{E44BDADE-65A1-5F4E-98CD-96147B22267D}">
      <dgm:prSet phldrT="[テキスト]" custT="1"/>
      <dgm:spPr/>
      <dgm:t>
        <a:bodyPr/>
        <a:lstStyle/>
        <a:p>
          <a:r>
            <a:rPr kumimoji="1" lang="ja-JP" altLang="en-US" sz="1600"/>
            <a:t>・難民支援</a:t>
          </a:r>
          <a:endParaRPr kumimoji="1" lang="en-US" altLang="ja-JP" sz="1600"/>
        </a:p>
        <a:p>
          <a:r>
            <a:rPr kumimoji="1" lang="ja-JP" altLang="en-US" sz="1600"/>
            <a:t>・マネーロンダリング</a:t>
          </a:r>
        </a:p>
      </dgm:t>
    </dgm:pt>
    <dgm:pt modelId="{6EE0AA1D-E12E-2145-813F-94957DE11EE9}" type="parTrans" cxnId="{485C52E7-F791-7041-98F4-C6D5AC6806C1}">
      <dgm:prSet/>
      <dgm:spPr/>
      <dgm:t>
        <a:bodyPr/>
        <a:lstStyle/>
        <a:p>
          <a:endParaRPr kumimoji="1" lang="ja-JP" altLang="en-US"/>
        </a:p>
      </dgm:t>
    </dgm:pt>
    <dgm:pt modelId="{A9D5654B-4802-B24C-9DD6-B65717800B34}" type="sibTrans" cxnId="{485C52E7-F791-7041-98F4-C6D5AC6806C1}">
      <dgm:prSet/>
      <dgm:spPr/>
      <dgm:t>
        <a:bodyPr/>
        <a:lstStyle/>
        <a:p>
          <a:endParaRPr kumimoji="1" lang="ja-JP" altLang="en-US"/>
        </a:p>
      </dgm:t>
    </dgm:pt>
    <dgm:pt modelId="{10D78DCE-03C8-6340-B40C-86B21C96AB7A}">
      <dgm:prSet phldrT="[テキスト]" custT="1"/>
      <dgm:spPr/>
      <dgm:t>
        <a:bodyPr/>
        <a:lstStyle/>
        <a:p>
          <a:r>
            <a:rPr kumimoji="1" lang="ja-JP" altLang="en-US" sz="1600"/>
            <a:t>・</a:t>
          </a:r>
          <a:r>
            <a:rPr kumimoji="1" lang="en-US" altLang="ja-JP" sz="1600"/>
            <a:t>APG</a:t>
          </a:r>
        </a:p>
        <a:p>
          <a:r>
            <a:rPr kumimoji="1" lang="ja-JP" altLang="en-US" sz="1600"/>
            <a:t>・</a:t>
          </a:r>
          <a:r>
            <a:rPr kumimoji="1" lang="en-US" altLang="ja-JP" sz="1600"/>
            <a:t>J-FUN</a:t>
          </a:r>
          <a:endParaRPr kumimoji="1" lang="ja-JP" altLang="en-US" sz="1600"/>
        </a:p>
      </dgm:t>
    </dgm:pt>
    <dgm:pt modelId="{11AE13FB-4FA1-D447-84C6-6F8117F9E8A8}" type="parTrans" cxnId="{D7B55A48-1BA8-064D-AE4C-361DBF375DF9}">
      <dgm:prSet/>
      <dgm:spPr/>
      <dgm:t>
        <a:bodyPr/>
        <a:lstStyle/>
        <a:p>
          <a:endParaRPr kumimoji="1" lang="ja-JP" altLang="en-US"/>
        </a:p>
      </dgm:t>
    </dgm:pt>
    <dgm:pt modelId="{E4FB0CF4-6E3A-3445-8B4F-095A4841982D}" type="sibTrans" cxnId="{D7B55A48-1BA8-064D-AE4C-361DBF375DF9}">
      <dgm:prSet/>
      <dgm:spPr/>
      <dgm:t>
        <a:bodyPr/>
        <a:lstStyle/>
        <a:p>
          <a:endParaRPr kumimoji="1" lang="ja-JP" altLang="en-US"/>
        </a:p>
      </dgm:t>
    </dgm:pt>
    <dgm:pt modelId="{41EE9C77-3BFE-6540-86F5-0AB7E33F3A3D}" type="pres">
      <dgm:prSet presAssocID="{D9CC11D4-D0D2-5A41-9789-CFDF814F59AB}" presName="diagram" presStyleCnt="0">
        <dgm:presLayoutVars>
          <dgm:chPref val="1"/>
          <dgm:dir/>
          <dgm:animOne val="branch"/>
          <dgm:animLvl val="lvl"/>
          <dgm:resizeHandles/>
        </dgm:presLayoutVars>
      </dgm:prSet>
      <dgm:spPr/>
    </dgm:pt>
    <dgm:pt modelId="{2318370E-E738-A14B-9049-4E88724C1E40}" type="pres">
      <dgm:prSet presAssocID="{53196692-AA5D-9349-8CD9-6F41D386B50C}" presName="root" presStyleCnt="0"/>
      <dgm:spPr/>
    </dgm:pt>
    <dgm:pt modelId="{7D5F9DE8-2093-8D4A-A0E0-E2A7BB6970EA}" type="pres">
      <dgm:prSet presAssocID="{53196692-AA5D-9349-8CD9-6F41D386B50C}" presName="rootComposite" presStyleCnt="0"/>
      <dgm:spPr/>
    </dgm:pt>
    <dgm:pt modelId="{2CD48C93-F7C7-6B44-AD42-E1D20B5702CA}" type="pres">
      <dgm:prSet presAssocID="{53196692-AA5D-9349-8CD9-6F41D386B50C}" presName="rootText" presStyleLbl="node1" presStyleIdx="0" presStyleCnt="4"/>
      <dgm:spPr/>
    </dgm:pt>
    <dgm:pt modelId="{3D46B03E-294E-C740-B5BD-E4EAE3DA4BED}" type="pres">
      <dgm:prSet presAssocID="{53196692-AA5D-9349-8CD9-6F41D386B50C}" presName="rootConnector" presStyleLbl="node1" presStyleIdx="0" presStyleCnt="4"/>
      <dgm:spPr/>
    </dgm:pt>
    <dgm:pt modelId="{EFF98D3E-EFAA-AB4E-9995-2136A0D79649}" type="pres">
      <dgm:prSet presAssocID="{53196692-AA5D-9349-8CD9-6F41D386B50C}" presName="childShape" presStyleCnt="0"/>
      <dgm:spPr/>
    </dgm:pt>
    <dgm:pt modelId="{4CFDB8B0-CD29-DD42-9A68-4BCC90DA55A7}" type="pres">
      <dgm:prSet presAssocID="{8EC17A9D-382B-4A4B-9388-505263799DBE}" presName="Name13" presStyleLbl="parChTrans1D2" presStyleIdx="0" presStyleCnt="9"/>
      <dgm:spPr/>
    </dgm:pt>
    <dgm:pt modelId="{A6F10C4E-BFB5-754E-96E5-43CF4E0DA0E4}" type="pres">
      <dgm:prSet presAssocID="{9F323862-67AD-C242-AF2E-20103AE88655}" presName="childText" presStyleLbl="bgAcc1" presStyleIdx="0" presStyleCnt="9" custScaleX="154572" custScaleY="131931">
        <dgm:presLayoutVars>
          <dgm:bulletEnabled val="1"/>
        </dgm:presLayoutVars>
      </dgm:prSet>
      <dgm:spPr/>
    </dgm:pt>
    <dgm:pt modelId="{9F89A084-02E5-C840-9420-158E1FDDD5A8}" type="pres">
      <dgm:prSet presAssocID="{DD620689-69E1-6847-837C-2201E2FDF02F}" presName="Name13" presStyleLbl="parChTrans1D2" presStyleIdx="1" presStyleCnt="9"/>
      <dgm:spPr/>
    </dgm:pt>
    <dgm:pt modelId="{9C351E71-FAF8-AB47-B4E0-7261BEF81BD6}" type="pres">
      <dgm:prSet presAssocID="{71590525-B86C-D247-9BD4-E75C0A514FED}" presName="childText" presStyleLbl="bgAcc1" presStyleIdx="1" presStyleCnt="9" custScaleX="175947" custScaleY="118724" custLinFactNeighborX="2426" custLinFactNeighborY="39387">
        <dgm:presLayoutVars>
          <dgm:bulletEnabled val="1"/>
        </dgm:presLayoutVars>
      </dgm:prSet>
      <dgm:spPr/>
    </dgm:pt>
    <dgm:pt modelId="{81A6CBA0-9FFC-2940-B1CB-987A87F1B425}" type="pres">
      <dgm:prSet presAssocID="{F0D7D232-797A-E24A-A8D0-A15CEA294519}" presName="root" presStyleCnt="0"/>
      <dgm:spPr/>
    </dgm:pt>
    <dgm:pt modelId="{97E00B5F-AF42-6844-B20B-B95D11610250}" type="pres">
      <dgm:prSet presAssocID="{F0D7D232-797A-E24A-A8D0-A15CEA294519}" presName="rootComposite" presStyleCnt="0"/>
      <dgm:spPr/>
    </dgm:pt>
    <dgm:pt modelId="{FABA5336-68E2-EA4D-AF8D-26C95FB900CC}" type="pres">
      <dgm:prSet presAssocID="{F0D7D232-797A-E24A-A8D0-A15CEA294519}" presName="rootText" presStyleLbl="node1" presStyleIdx="1" presStyleCnt="4" custLinFactNeighborX="-14343" custLinFactNeighborY="9720"/>
      <dgm:spPr/>
    </dgm:pt>
    <dgm:pt modelId="{8A5C070C-94B8-A246-8B36-CC6B0CCEDA51}" type="pres">
      <dgm:prSet presAssocID="{F0D7D232-797A-E24A-A8D0-A15CEA294519}" presName="rootConnector" presStyleLbl="node1" presStyleIdx="1" presStyleCnt="4"/>
      <dgm:spPr/>
    </dgm:pt>
    <dgm:pt modelId="{46915652-25A1-094F-9DC7-DF68CF2EB63E}" type="pres">
      <dgm:prSet presAssocID="{F0D7D232-797A-E24A-A8D0-A15CEA294519}" presName="childShape" presStyleCnt="0"/>
      <dgm:spPr/>
    </dgm:pt>
    <dgm:pt modelId="{7093BB03-4BC1-EF4E-ACCB-D686A21442BE}" type="pres">
      <dgm:prSet presAssocID="{A809F4B7-5337-354E-A207-DAD891989C36}" presName="Name13" presStyleLbl="parChTrans1D2" presStyleIdx="2" presStyleCnt="9"/>
      <dgm:spPr/>
    </dgm:pt>
    <dgm:pt modelId="{B1C10025-3A5D-E141-9562-F0DDDA6E565C}" type="pres">
      <dgm:prSet presAssocID="{30422A39-BAEA-D74D-956D-9E2D771F9D58}" presName="childText" presStyleLbl="bgAcc1" presStyleIdx="2" presStyleCnt="9" custLinFactNeighborX="-15098" custLinFactNeighborY="10296">
        <dgm:presLayoutVars>
          <dgm:bulletEnabled val="1"/>
        </dgm:presLayoutVars>
      </dgm:prSet>
      <dgm:spPr/>
    </dgm:pt>
    <dgm:pt modelId="{0F8AFCA6-44DD-4F45-A245-FD29038E8810}" type="pres">
      <dgm:prSet presAssocID="{02C660A2-15EA-0145-9C27-81EB5A35C245}" presName="Name13" presStyleLbl="parChTrans1D2" presStyleIdx="3" presStyleCnt="9"/>
      <dgm:spPr/>
    </dgm:pt>
    <dgm:pt modelId="{642CB608-6BA6-084E-B697-6BB691F3F232}" type="pres">
      <dgm:prSet presAssocID="{3B573F50-098E-8345-904A-BA3F49C2B66A}" presName="childText" presStyleLbl="bgAcc1" presStyleIdx="3" presStyleCnt="9" custLinFactNeighborX="-11323" custLinFactNeighborY="-2299">
        <dgm:presLayoutVars>
          <dgm:bulletEnabled val="1"/>
        </dgm:presLayoutVars>
      </dgm:prSet>
      <dgm:spPr/>
    </dgm:pt>
    <dgm:pt modelId="{E7EDB3CF-FD6B-1F45-8B83-AB8F752E92BB}" type="pres">
      <dgm:prSet presAssocID="{65EB6753-47DF-4B4E-ADFB-DDF627B63A1A}" presName="root" presStyleCnt="0"/>
      <dgm:spPr/>
    </dgm:pt>
    <dgm:pt modelId="{7A512DEF-4C90-F94E-94F5-D0F030154924}" type="pres">
      <dgm:prSet presAssocID="{65EB6753-47DF-4B4E-ADFB-DDF627B63A1A}" presName="rootComposite" presStyleCnt="0"/>
      <dgm:spPr/>
    </dgm:pt>
    <dgm:pt modelId="{D3B9A309-6196-6545-89C4-5B7327494608}" type="pres">
      <dgm:prSet presAssocID="{65EB6753-47DF-4B4E-ADFB-DDF627B63A1A}" presName="rootText" presStyleLbl="node1" presStyleIdx="2" presStyleCnt="4"/>
      <dgm:spPr/>
    </dgm:pt>
    <dgm:pt modelId="{B8545965-3CA6-A847-9D90-88BEB3BA0D06}" type="pres">
      <dgm:prSet presAssocID="{65EB6753-47DF-4B4E-ADFB-DDF627B63A1A}" presName="rootConnector" presStyleLbl="node1" presStyleIdx="2" presStyleCnt="4"/>
      <dgm:spPr/>
    </dgm:pt>
    <dgm:pt modelId="{FBF0E96C-1EE6-8640-B72F-D417F1C0528F}" type="pres">
      <dgm:prSet presAssocID="{65EB6753-47DF-4B4E-ADFB-DDF627B63A1A}" presName="childShape" presStyleCnt="0"/>
      <dgm:spPr/>
    </dgm:pt>
    <dgm:pt modelId="{A8267691-E322-0E44-AB64-B93E1EDE2BE0}" type="pres">
      <dgm:prSet presAssocID="{6EE0AA1D-E12E-2145-813F-94957DE11EE9}" presName="Name13" presStyleLbl="parChTrans1D2" presStyleIdx="4" presStyleCnt="9"/>
      <dgm:spPr/>
    </dgm:pt>
    <dgm:pt modelId="{B0C0CF80-A003-8343-B287-17E0068354EF}" type="pres">
      <dgm:prSet presAssocID="{E44BDADE-65A1-5F4E-98CD-96147B22267D}" presName="childText" presStyleLbl="bgAcc1" presStyleIdx="4" presStyleCnt="9">
        <dgm:presLayoutVars>
          <dgm:bulletEnabled val="1"/>
        </dgm:presLayoutVars>
      </dgm:prSet>
      <dgm:spPr/>
    </dgm:pt>
    <dgm:pt modelId="{FC11C893-EB2F-AF4F-9A72-4FF13D6F465E}" type="pres">
      <dgm:prSet presAssocID="{11AE13FB-4FA1-D447-84C6-6F8117F9E8A8}" presName="Name13" presStyleLbl="parChTrans1D2" presStyleIdx="5" presStyleCnt="9"/>
      <dgm:spPr/>
    </dgm:pt>
    <dgm:pt modelId="{2B8770C4-EEEE-A543-9703-65F7CBAE9A4B}" type="pres">
      <dgm:prSet presAssocID="{10D78DCE-03C8-6340-B40C-86B21C96AB7A}" presName="childText" presStyleLbl="bgAcc1" presStyleIdx="5" presStyleCnt="9">
        <dgm:presLayoutVars>
          <dgm:bulletEnabled val="1"/>
        </dgm:presLayoutVars>
      </dgm:prSet>
      <dgm:spPr/>
    </dgm:pt>
    <dgm:pt modelId="{C41A72AA-9B1A-E34A-9005-88180E4E8AF5}" type="pres">
      <dgm:prSet presAssocID="{88E564A8-DFFD-B04D-B51E-00FF9587041A}" presName="root" presStyleCnt="0"/>
      <dgm:spPr/>
    </dgm:pt>
    <dgm:pt modelId="{3CE4A733-65C8-994E-9043-1E1E4A23FDA0}" type="pres">
      <dgm:prSet presAssocID="{88E564A8-DFFD-B04D-B51E-00FF9587041A}" presName="rootComposite" presStyleCnt="0"/>
      <dgm:spPr/>
    </dgm:pt>
    <dgm:pt modelId="{0FB1C2B3-E33A-7B47-8C38-494D83150458}" type="pres">
      <dgm:prSet presAssocID="{88E564A8-DFFD-B04D-B51E-00FF9587041A}" presName="rootText" presStyleLbl="node1" presStyleIdx="3" presStyleCnt="4"/>
      <dgm:spPr/>
    </dgm:pt>
    <dgm:pt modelId="{38DA6BAE-8523-8A41-B40B-CEFE807D6B59}" type="pres">
      <dgm:prSet presAssocID="{88E564A8-DFFD-B04D-B51E-00FF9587041A}" presName="rootConnector" presStyleLbl="node1" presStyleIdx="3" presStyleCnt="4"/>
      <dgm:spPr/>
    </dgm:pt>
    <dgm:pt modelId="{E704BD9A-8B1F-B54B-B94F-CD808E56C963}" type="pres">
      <dgm:prSet presAssocID="{88E564A8-DFFD-B04D-B51E-00FF9587041A}" presName="childShape" presStyleCnt="0"/>
      <dgm:spPr/>
    </dgm:pt>
    <dgm:pt modelId="{43AE7471-C593-2842-800F-E87F8F3AE8F4}" type="pres">
      <dgm:prSet presAssocID="{CEBA7243-FBA4-6A4E-8D32-EDF31D3C962F}" presName="Name13" presStyleLbl="parChTrans1D2" presStyleIdx="6" presStyleCnt="9"/>
      <dgm:spPr/>
    </dgm:pt>
    <dgm:pt modelId="{A3D598E1-B03F-614C-BD79-E5A82E29A721}" type="pres">
      <dgm:prSet presAssocID="{61CBCC3F-8889-914C-8881-07AB6A8AB69D}" presName="childText" presStyleLbl="bgAcc1" presStyleIdx="6" presStyleCnt="9" custScaleX="98221">
        <dgm:presLayoutVars>
          <dgm:bulletEnabled val="1"/>
        </dgm:presLayoutVars>
      </dgm:prSet>
      <dgm:spPr/>
    </dgm:pt>
    <dgm:pt modelId="{B1F10751-C736-F64E-AD7F-65B460A8B7EE}" type="pres">
      <dgm:prSet presAssocID="{6668EEA6-A3BD-4619-9417-AEAAF20EC562}" presName="Name13" presStyleLbl="parChTrans1D2" presStyleIdx="7" presStyleCnt="9"/>
      <dgm:spPr/>
    </dgm:pt>
    <dgm:pt modelId="{F59BED93-1E9A-0E41-A8C1-932519F421A3}" type="pres">
      <dgm:prSet presAssocID="{4E76D89E-9783-4A7F-9ADE-EB60891F2D41}" presName="childText" presStyleLbl="bgAcc1" presStyleIdx="7" presStyleCnt="9">
        <dgm:presLayoutVars>
          <dgm:bulletEnabled val="1"/>
        </dgm:presLayoutVars>
      </dgm:prSet>
      <dgm:spPr/>
    </dgm:pt>
    <dgm:pt modelId="{CFA92403-0BC4-9B4E-B227-CA551187C58B}" type="pres">
      <dgm:prSet presAssocID="{3C8EB8D9-D05A-BC46-8804-BE8034E6C3D2}" presName="Name13" presStyleLbl="parChTrans1D2" presStyleIdx="8" presStyleCnt="9"/>
      <dgm:spPr/>
    </dgm:pt>
    <dgm:pt modelId="{BA0903F6-DA98-0F4C-B209-C772220310FE}" type="pres">
      <dgm:prSet presAssocID="{99017928-F262-8440-ACD1-DAA25CF2073A}" presName="childText" presStyleLbl="bgAcc1" presStyleIdx="8" presStyleCnt="9">
        <dgm:presLayoutVars>
          <dgm:bulletEnabled val="1"/>
        </dgm:presLayoutVars>
      </dgm:prSet>
      <dgm:spPr/>
    </dgm:pt>
  </dgm:ptLst>
  <dgm:cxnLst>
    <dgm:cxn modelId="{9BC10F03-0D44-C647-B7DB-05AE0CD693FC}" srcId="{88E564A8-DFFD-B04D-B51E-00FF9587041A}" destId="{99017928-F262-8440-ACD1-DAA25CF2073A}" srcOrd="2" destOrd="0" parTransId="{3C8EB8D9-D05A-BC46-8804-BE8034E6C3D2}" sibTransId="{80964861-08FB-FB44-8CBA-4450D85C0F0B}"/>
    <dgm:cxn modelId="{ADD18C05-D079-9145-A8CD-2E40B43F9DCC}" type="presOf" srcId="{F0D7D232-797A-E24A-A8D0-A15CEA294519}" destId="{8A5C070C-94B8-A246-8B36-CC6B0CCEDA51}" srcOrd="1" destOrd="0" presId="urn:microsoft.com/office/officeart/2005/8/layout/hierarchy3"/>
    <dgm:cxn modelId="{9F01F005-1478-CE45-B31E-0EB31DF49A31}" type="presOf" srcId="{99017928-F262-8440-ACD1-DAA25CF2073A}" destId="{BA0903F6-DA98-0F4C-B209-C772220310FE}" srcOrd="0" destOrd="0" presId="urn:microsoft.com/office/officeart/2005/8/layout/hierarchy3"/>
    <dgm:cxn modelId="{135F7E0A-F813-ED4D-8238-5D7A7657614C}" type="presOf" srcId="{8EC17A9D-382B-4A4B-9388-505263799DBE}" destId="{4CFDB8B0-CD29-DD42-9A68-4BCC90DA55A7}" srcOrd="0" destOrd="0" presId="urn:microsoft.com/office/officeart/2005/8/layout/hierarchy3"/>
    <dgm:cxn modelId="{A48A260B-A093-6C4E-828C-9777FE176AC0}" type="presOf" srcId="{71590525-B86C-D247-9BD4-E75C0A514FED}" destId="{9C351E71-FAF8-AB47-B4E0-7261BEF81BD6}" srcOrd="0" destOrd="0" presId="urn:microsoft.com/office/officeart/2005/8/layout/hierarchy3"/>
    <dgm:cxn modelId="{DCB3D50D-86ED-BF48-8F04-BE226FB852C5}" type="presOf" srcId="{F0D7D232-797A-E24A-A8D0-A15CEA294519}" destId="{FABA5336-68E2-EA4D-AF8D-26C95FB900CC}" srcOrd="0" destOrd="0" presId="urn:microsoft.com/office/officeart/2005/8/layout/hierarchy3"/>
    <dgm:cxn modelId="{4F49FF0D-7242-1346-956C-BA12EED93663}" type="presOf" srcId="{53196692-AA5D-9349-8CD9-6F41D386B50C}" destId="{2CD48C93-F7C7-6B44-AD42-E1D20B5702CA}" srcOrd="0" destOrd="0" presId="urn:microsoft.com/office/officeart/2005/8/layout/hierarchy3"/>
    <dgm:cxn modelId="{582B101B-7F39-7040-A9DC-8E3759D0356F}" type="presOf" srcId="{4404C4CD-B4C3-4A49-9401-B4E5626374E1}" destId="{A6F10C4E-BFB5-754E-96E5-43CF4E0DA0E4}" srcOrd="0" destOrd="2" presId="urn:microsoft.com/office/officeart/2005/8/layout/hierarchy3"/>
    <dgm:cxn modelId="{3FE7751E-C923-7040-AE3A-3ED1156DD5DC}" srcId="{88E564A8-DFFD-B04D-B51E-00FF9587041A}" destId="{4E76D89E-9783-4A7F-9ADE-EB60891F2D41}" srcOrd="1" destOrd="0" parTransId="{6668EEA6-A3BD-4619-9417-AEAAF20EC562}" sibTransId="{337C1245-A413-4A46-BF0B-C9F7AA36D11B}"/>
    <dgm:cxn modelId="{C3C4D028-B54D-3D40-A4A7-2A7704DBA43B}" type="presOf" srcId="{61CBCC3F-8889-914C-8881-07AB6A8AB69D}" destId="{A3D598E1-B03F-614C-BD79-E5A82E29A721}" srcOrd="0" destOrd="0" presId="urn:microsoft.com/office/officeart/2005/8/layout/hierarchy3"/>
    <dgm:cxn modelId="{9052072B-0E79-054F-91E8-7B773D340311}" type="presOf" srcId="{65EB6753-47DF-4B4E-ADFB-DDF627B63A1A}" destId="{D3B9A309-6196-6545-89C4-5B7327494608}" srcOrd="0" destOrd="0" presId="urn:microsoft.com/office/officeart/2005/8/layout/hierarchy3"/>
    <dgm:cxn modelId="{FBB75030-F143-BA4B-A6B6-597EB0821BAA}" srcId="{F0D7D232-797A-E24A-A8D0-A15CEA294519}" destId="{3B573F50-098E-8345-904A-BA3F49C2B66A}" srcOrd="1" destOrd="0" parTransId="{02C660A2-15EA-0145-9C27-81EB5A35C245}" sibTransId="{1AC5F8FA-0AA4-F241-B923-6199DCC74EE7}"/>
    <dgm:cxn modelId="{D270FA34-A84C-E345-902E-156EDE7C560E}" type="presOf" srcId="{6EE0AA1D-E12E-2145-813F-94957DE11EE9}" destId="{A8267691-E322-0E44-AB64-B93E1EDE2BE0}" srcOrd="0" destOrd="0" presId="urn:microsoft.com/office/officeart/2005/8/layout/hierarchy3"/>
    <dgm:cxn modelId="{C2940536-741D-5946-A6DA-D0F100E4101E}" type="presOf" srcId="{2CB26933-3445-4949-8F0E-C8E5A657BEF1}" destId="{9C351E71-FAF8-AB47-B4E0-7261BEF81BD6}" srcOrd="0" destOrd="1" presId="urn:microsoft.com/office/officeart/2005/8/layout/hierarchy3"/>
    <dgm:cxn modelId="{60DA5B36-1039-BB40-902D-31DE179BB772}" type="presOf" srcId="{E4F34CBB-BE49-0E46-A8CE-664D4919D10B}" destId="{A6F10C4E-BFB5-754E-96E5-43CF4E0DA0E4}" srcOrd="0" destOrd="1" presId="urn:microsoft.com/office/officeart/2005/8/layout/hierarchy3"/>
    <dgm:cxn modelId="{6CE9AB3C-6BC7-0F4B-93FE-AEF2365B2A9C}" srcId="{D9CC11D4-D0D2-5A41-9789-CFDF814F59AB}" destId="{53196692-AA5D-9349-8CD9-6F41D386B50C}" srcOrd="0" destOrd="0" parTransId="{54F7C9EC-D866-8D4F-8400-6B72CBE33950}" sibTransId="{D4B86790-CCE5-8843-B7B0-FCBDC8E12945}"/>
    <dgm:cxn modelId="{AF09643F-153C-2940-A3A2-FCCDCAFEA502}" srcId="{88E564A8-DFFD-B04D-B51E-00FF9587041A}" destId="{61CBCC3F-8889-914C-8881-07AB6A8AB69D}" srcOrd="0" destOrd="0" parTransId="{CEBA7243-FBA4-6A4E-8D32-EDF31D3C962F}" sibTransId="{075A4230-7281-334F-AAFC-E008E33AC49C}"/>
    <dgm:cxn modelId="{97E0FB42-98D7-CB4A-8BFE-1B73A9633CA8}" type="presOf" srcId="{88E564A8-DFFD-B04D-B51E-00FF9587041A}" destId="{38DA6BAE-8523-8A41-B40B-CEFE807D6B59}" srcOrd="1" destOrd="0" presId="urn:microsoft.com/office/officeart/2005/8/layout/hierarchy3"/>
    <dgm:cxn modelId="{3692A563-1A57-8648-A51B-071E09919457}" type="presOf" srcId="{9F323862-67AD-C242-AF2E-20103AE88655}" destId="{A6F10C4E-BFB5-754E-96E5-43CF4E0DA0E4}" srcOrd="0" destOrd="0" presId="urn:microsoft.com/office/officeart/2005/8/layout/hierarchy3"/>
    <dgm:cxn modelId="{61190064-6122-E54D-ACA5-DA2677B67EC8}" type="presOf" srcId="{A809F4B7-5337-354E-A207-DAD891989C36}" destId="{7093BB03-4BC1-EF4E-ACCB-D686A21442BE}" srcOrd="0" destOrd="0" presId="urn:microsoft.com/office/officeart/2005/8/layout/hierarchy3"/>
    <dgm:cxn modelId="{D7B55A48-1BA8-064D-AE4C-361DBF375DF9}" srcId="{65EB6753-47DF-4B4E-ADFB-DDF627B63A1A}" destId="{10D78DCE-03C8-6340-B40C-86B21C96AB7A}" srcOrd="1" destOrd="0" parTransId="{11AE13FB-4FA1-D447-84C6-6F8117F9E8A8}" sibTransId="{E4FB0CF4-6E3A-3445-8B4F-095A4841982D}"/>
    <dgm:cxn modelId="{557A8F6A-BA91-1342-9E6F-099D7FA2FF9F}" srcId="{D9CC11D4-D0D2-5A41-9789-CFDF814F59AB}" destId="{F0D7D232-797A-E24A-A8D0-A15CEA294519}" srcOrd="1" destOrd="0" parTransId="{C6B6E640-171E-C84C-BD50-6CEA0394EE25}" sibTransId="{8E08B341-BDAB-2848-8CF8-58FC7E2DA082}"/>
    <dgm:cxn modelId="{836C276B-0894-724E-91BE-B3707EBFC0EA}" type="presOf" srcId="{65EB6753-47DF-4B4E-ADFB-DDF627B63A1A}" destId="{B8545965-3CA6-A847-9D90-88BEB3BA0D06}" srcOrd="1" destOrd="0" presId="urn:microsoft.com/office/officeart/2005/8/layout/hierarchy3"/>
    <dgm:cxn modelId="{3175666B-AEF0-CB40-87AC-062CB6483214}" type="presOf" srcId="{53196692-AA5D-9349-8CD9-6F41D386B50C}" destId="{3D46B03E-294E-C740-B5BD-E4EAE3DA4BED}" srcOrd="1" destOrd="0" presId="urn:microsoft.com/office/officeart/2005/8/layout/hierarchy3"/>
    <dgm:cxn modelId="{5C588F4C-7D4A-1849-8940-F2BAF39F5A14}" type="presOf" srcId="{02C660A2-15EA-0145-9C27-81EB5A35C245}" destId="{0F8AFCA6-44DD-4F45-A245-FD29038E8810}" srcOrd="0" destOrd="0" presId="urn:microsoft.com/office/officeart/2005/8/layout/hierarchy3"/>
    <dgm:cxn modelId="{0BCB2C77-FA0A-804D-BE2B-55F2762BD835}" type="presOf" srcId="{D9CC11D4-D0D2-5A41-9789-CFDF814F59AB}" destId="{41EE9C77-3BFE-6540-86F5-0AB7E33F3A3D}" srcOrd="0" destOrd="0" presId="urn:microsoft.com/office/officeart/2005/8/layout/hierarchy3"/>
    <dgm:cxn modelId="{A711987A-DB2A-1D4F-AAE9-5B8F480A0DC3}" srcId="{71590525-B86C-D247-9BD4-E75C0A514FED}" destId="{C9AF03C6-CF30-4E4A-954A-E4308E19B8A5}" srcOrd="1" destOrd="0" parTransId="{8928D4D0-8ABA-A04B-9B21-DF16F725C1DD}" sibTransId="{802F4AD3-DCDE-A74C-866A-76482DDB0E3E}"/>
    <dgm:cxn modelId="{31A91C8D-7C30-0E42-81B0-7662D5D5E9CC}" type="presOf" srcId="{3C8EB8D9-D05A-BC46-8804-BE8034E6C3D2}" destId="{CFA92403-0BC4-9B4E-B227-CA551187C58B}" srcOrd="0" destOrd="0" presId="urn:microsoft.com/office/officeart/2005/8/layout/hierarchy3"/>
    <dgm:cxn modelId="{0B7D6991-69FB-5A49-B71D-FD533136FC82}" type="presOf" srcId="{DD620689-69E1-6847-837C-2201E2FDF02F}" destId="{9F89A084-02E5-C840-9420-158E1FDDD5A8}" srcOrd="0" destOrd="0" presId="urn:microsoft.com/office/officeart/2005/8/layout/hierarchy3"/>
    <dgm:cxn modelId="{B00EE19B-E795-F245-9AC5-7F9CD9D21EED}" srcId="{9F323862-67AD-C242-AF2E-20103AE88655}" destId="{E4F34CBB-BE49-0E46-A8CE-664D4919D10B}" srcOrd="0" destOrd="0" parTransId="{755C1E72-41B2-E64C-9085-1970A0C4B689}" sibTransId="{E5A6FA43-5D8F-6D42-AF9B-6BA015B7C056}"/>
    <dgm:cxn modelId="{BB3D31A5-ADFB-8849-8211-B55E42C32CDA}" type="presOf" srcId="{11AE13FB-4FA1-D447-84C6-6F8117F9E8A8}" destId="{FC11C893-EB2F-AF4F-9A72-4FF13D6F465E}" srcOrd="0" destOrd="0" presId="urn:microsoft.com/office/officeart/2005/8/layout/hierarchy3"/>
    <dgm:cxn modelId="{AC6739AE-66B2-B947-B0DE-3F02AF1B5C5A}" srcId="{D9CC11D4-D0D2-5A41-9789-CFDF814F59AB}" destId="{65EB6753-47DF-4B4E-ADFB-DDF627B63A1A}" srcOrd="2" destOrd="0" parTransId="{60DDFB18-11D5-5347-BB60-1726C98C58F5}" sibTransId="{0B348A0D-2442-A64A-AD72-99D96B5B5D72}"/>
    <dgm:cxn modelId="{3C743CB3-AABF-2643-9D99-8BCC13F6577E}" srcId="{9F323862-67AD-C242-AF2E-20103AE88655}" destId="{4404C4CD-B4C3-4A49-9401-B4E5626374E1}" srcOrd="1" destOrd="0" parTransId="{C981E57D-62BD-8447-A67C-4336DCEA2F4F}" sibTransId="{9ACE08C8-1260-D148-B801-BE92F0968B62}"/>
    <dgm:cxn modelId="{D11683BD-235C-DC4E-9575-4F74B25F8E23}" srcId="{71590525-B86C-D247-9BD4-E75C0A514FED}" destId="{2CB26933-3445-4949-8F0E-C8E5A657BEF1}" srcOrd="0" destOrd="0" parTransId="{E77CF012-4B53-6841-9668-A775A27B7667}" sibTransId="{808B8E63-15D7-D342-9400-7A258B693626}"/>
    <dgm:cxn modelId="{C00E9FBD-3B29-B04E-8992-2F616886C5C4}" type="presOf" srcId="{CEBA7243-FBA4-6A4E-8D32-EDF31D3C962F}" destId="{43AE7471-C593-2842-800F-E87F8F3AE8F4}" srcOrd="0" destOrd="0" presId="urn:microsoft.com/office/officeart/2005/8/layout/hierarchy3"/>
    <dgm:cxn modelId="{CC21FCBF-D8D1-4C44-9CD0-6E60FFBBBAF4}" srcId="{D9CC11D4-D0D2-5A41-9789-CFDF814F59AB}" destId="{88E564A8-DFFD-B04D-B51E-00FF9587041A}" srcOrd="3" destOrd="0" parTransId="{3D91C49C-3E14-A54F-ACD2-1C47E91EAA9F}" sibTransId="{D438C393-F842-5644-8316-778E0869889A}"/>
    <dgm:cxn modelId="{A22C2FC3-1A55-2145-8D5F-96FD239DD061}" type="presOf" srcId="{10D78DCE-03C8-6340-B40C-86B21C96AB7A}" destId="{2B8770C4-EEEE-A543-9703-65F7CBAE9A4B}" srcOrd="0" destOrd="0" presId="urn:microsoft.com/office/officeart/2005/8/layout/hierarchy3"/>
    <dgm:cxn modelId="{8F1DD1C4-8F3C-A84B-95A1-206BE5DBB320}" type="presOf" srcId="{30422A39-BAEA-D74D-956D-9E2D771F9D58}" destId="{B1C10025-3A5D-E141-9562-F0DDDA6E565C}" srcOrd="0" destOrd="0" presId="urn:microsoft.com/office/officeart/2005/8/layout/hierarchy3"/>
    <dgm:cxn modelId="{0A49E8CF-25C0-D54E-AFA2-E9526E874087}" type="presOf" srcId="{88E564A8-DFFD-B04D-B51E-00FF9587041A}" destId="{0FB1C2B3-E33A-7B47-8C38-494D83150458}" srcOrd="0" destOrd="0" presId="urn:microsoft.com/office/officeart/2005/8/layout/hierarchy3"/>
    <dgm:cxn modelId="{801592DA-DAA1-6B44-8CD8-124A054E8570}" srcId="{53196692-AA5D-9349-8CD9-6F41D386B50C}" destId="{9F323862-67AD-C242-AF2E-20103AE88655}" srcOrd="0" destOrd="0" parTransId="{8EC17A9D-382B-4A4B-9388-505263799DBE}" sibTransId="{5FE2BCC7-DE19-2443-97B9-6C9A28A73695}"/>
    <dgm:cxn modelId="{AC1B44E2-031F-C045-94C2-B77031D77269}" type="presOf" srcId="{C9AF03C6-CF30-4E4A-954A-E4308E19B8A5}" destId="{9C351E71-FAF8-AB47-B4E0-7261BEF81BD6}" srcOrd="0" destOrd="2" presId="urn:microsoft.com/office/officeart/2005/8/layout/hierarchy3"/>
    <dgm:cxn modelId="{DED7C0E2-0D22-E347-A3B5-888774E06B21}" srcId="{53196692-AA5D-9349-8CD9-6F41D386B50C}" destId="{71590525-B86C-D247-9BD4-E75C0A514FED}" srcOrd="1" destOrd="0" parTransId="{DD620689-69E1-6847-837C-2201E2FDF02F}" sibTransId="{E6D57454-51DB-D841-AA11-D543C37183A3}"/>
    <dgm:cxn modelId="{485C52E7-F791-7041-98F4-C6D5AC6806C1}" srcId="{65EB6753-47DF-4B4E-ADFB-DDF627B63A1A}" destId="{E44BDADE-65A1-5F4E-98CD-96147B22267D}" srcOrd="0" destOrd="0" parTransId="{6EE0AA1D-E12E-2145-813F-94957DE11EE9}" sibTransId="{A9D5654B-4802-B24C-9DD6-B65717800B34}"/>
    <dgm:cxn modelId="{F55F93EA-E4B5-2E4B-A8A9-B7274BD7CEDF}" type="presOf" srcId="{E44BDADE-65A1-5F4E-98CD-96147B22267D}" destId="{B0C0CF80-A003-8343-B287-17E0068354EF}" srcOrd="0" destOrd="0" presId="urn:microsoft.com/office/officeart/2005/8/layout/hierarchy3"/>
    <dgm:cxn modelId="{ABAE5EF1-1117-9F42-B089-AE7EDF87CE8D}" type="presOf" srcId="{6668EEA6-A3BD-4619-9417-AEAAF20EC562}" destId="{B1F10751-C736-F64E-AD7F-65B460A8B7EE}" srcOrd="0" destOrd="0" presId="urn:microsoft.com/office/officeart/2005/8/layout/hierarchy3"/>
    <dgm:cxn modelId="{709C58F3-B878-684A-B1C0-74357EBCB49C}" type="presOf" srcId="{3B573F50-098E-8345-904A-BA3F49C2B66A}" destId="{642CB608-6BA6-084E-B697-6BB691F3F232}" srcOrd="0" destOrd="0" presId="urn:microsoft.com/office/officeart/2005/8/layout/hierarchy3"/>
    <dgm:cxn modelId="{B5B3FBF6-508C-9847-8B80-5B7DEA6E2F0E}" type="presOf" srcId="{4E76D89E-9783-4A7F-9ADE-EB60891F2D41}" destId="{F59BED93-1E9A-0E41-A8C1-932519F421A3}" srcOrd="0" destOrd="0" presId="urn:microsoft.com/office/officeart/2005/8/layout/hierarchy3"/>
    <dgm:cxn modelId="{D43F26FC-E1D2-0442-AD8B-16A01685CC8A}" srcId="{F0D7D232-797A-E24A-A8D0-A15CEA294519}" destId="{30422A39-BAEA-D74D-956D-9E2D771F9D58}" srcOrd="0" destOrd="0" parTransId="{A809F4B7-5337-354E-A207-DAD891989C36}" sibTransId="{5A28E481-37B6-1B42-842E-FAC59A8508E3}"/>
    <dgm:cxn modelId="{9306B949-8E6D-C54D-B613-8E5A30F60E0F}" type="presParOf" srcId="{41EE9C77-3BFE-6540-86F5-0AB7E33F3A3D}" destId="{2318370E-E738-A14B-9049-4E88724C1E40}" srcOrd="0" destOrd="0" presId="urn:microsoft.com/office/officeart/2005/8/layout/hierarchy3"/>
    <dgm:cxn modelId="{6388025A-EC1F-F843-B375-85CF249ADCC1}" type="presParOf" srcId="{2318370E-E738-A14B-9049-4E88724C1E40}" destId="{7D5F9DE8-2093-8D4A-A0E0-E2A7BB6970EA}" srcOrd="0" destOrd="0" presId="urn:microsoft.com/office/officeart/2005/8/layout/hierarchy3"/>
    <dgm:cxn modelId="{14674A49-5157-E041-A61E-DC74C59E8893}" type="presParOf" srcId="{7D5F9DE8-2093-8D4A-A0E0-E2A7BB6970EA}" destId="{2CD48C93-F7C7-6B44-AD42-E1D20B5702CA}" srcOrd="0" destOrd="0" presId="urn:microsoft.com/office/officeart/2005/8/layout/hierarchy3"/>
    <dgm:cxn modelId="{4103F1E6-C7B6-CB44-BE27-BF9298AC03A8}" type="presParOf" srcId="{7D5F9DE8-2093-8D4A-A0E0-E2A7BB6970EA}" destId="{3D46B03E-294E-C740-B5BD-E4EAE3DA4BED}" srcOrd="1" destOrd="0" presId="urn:microsoft.com/office/officeart/2005/8/layout/hierarchy3"/>
    <dgm:cxn modelId="{8910AC93-8B02-0A48-AD84-3659F112A617}" type="presParOf" srcId="{2318370E-E738-A14B-9049-4E88724C1E40}" destId="{EFF98D3E-EFAA-AB4E-9995-2136A0D79649}" srcOrd="1" destOrd="0" presId="urn:microsoft.com/office/officeart/2005/8/layout/hierarchy3"/>
    <dgm:cxn modelId="{5BD19781-2A31-3643-AD18-6C094FCFE7B0}" type="presParOf" srcId="{EFF98D3E-EFAA-AB4E-9995-2136A0D79649}" destId="{4CFDB8B0-CD29-DD42-9A68-4BCC90DA55A7}" srcOrd="0" destOrd="0" presId="urn:microsoft.com/office/officeart/2005/8/layout/hierarchy3"/>
    <dgm:cxn modelId="{2F5005B5-8B9E-444F-9062-BC3F96972728}" type="presParOf" srcId="{EFF98D3E-EFAA-AB4E-9995-2136A0D79649}" destId="{A6F10C4E-BFB5-754E-96E5-43CF4E0DA0E4}" srcOrd="1" destOrd="0" presId="urn:microsoft.com/office/officeart/2005/8/layout/hierarchy3"/>
    <dgm:cxn modelId="{E68C2357-FCEC-A446-8042-64EDC5877B0C}" type="presParOf" srcId="{EFF98D3E-EFAA-AB4E-9995-2136A0D79649}" destId="{9F89A084-02E5-C840-9420-158E1FDDD5A8}" srcOrd="2" destOrd="0" presId="urn:microsoft.com/office/officeart/2005/8/layout/hierarchy3"/>
    <dgm:cxn modelId="{7C1F0721-58FC-DE43-8282-6CB04EE159BB}" type="presParOf" srcId="{EFF98D3E-EFAA-AB4E-9995-2136A0D79649}" destId="{9C351E71-FAF8-AB47-B4E0-7261BEF81BD6}" srcOrd="3" destOrd="0" presId="urn:microsoft.com/office/officeart/2005/8/layout/hierarchy3"/>
    <dgm:cxn modelId="{58537466-6445-3148-9F58-827145985A37}" type="presParOf" srcId="{41EE9C77-3BFE-6540-86F5-0AB7E33F3A3D}" destId="{81A6CBA0-9FFC-2940-B1CB-987A87F1B425}" srcOrd="1" destOrd="0" presId="urn:microsoft.com/office/officeart/2005/8/layout/hierarchy3"/>
    <dgm:cxn modelId="{FD189D70-E5B6-8A4D-AD45-5DFD0920CDB8}" type="presParOf" srcId="{81A6CBA0-9FFC-2940-B1CB-987A87F1B425}" destId="{97E00B5F-AF42-6844-B20B-B95D11610250}" srcOrd="0" destOrd="0" presId="urn:microsoft.com/office/officeart/2005/8/layout/hierarchy3"/>
    <dgm:cxn modelId="{EA3330F1-00E9-0149-8862-1233D96BB7DD}" type="presParOf" srcId="{97E00B5F-AF42-6844-B20B-B95D11610250}" destId="{FABA5336-68E2-EA4D-AF8D-26C95FB900CC}" srcOrd="0" destOrd="0" presId="urn:microsoft.com/office/officeart/2005/8/layout/hierarchy3"/>
    <dgm:cxn modelId="{95C86A78-F5ED-2A44-BBFA-7070417C4E1E}" type="presParOf" srcId="{97E00B5F-AF42-6844-B20B-B95D11610250}" destId="{8A5C070C-94B8-A246-8B36-CC6B0CCEDA51}" srcOrd="1" destOrd="0" presId="urn:microsoft.com/office/officeart/2005/8/layout/hierarchy3"/>
    <dgm:cxn modelId="{CB650E55-B527-964C-8370-E481CF52C636}" type="presParOf" srcId="{81A6CBA0-9FFC-2940-B1CB-987A87F1B425}" destId="{46915652-25A1-094F-9DC7-DF68CF2EB63E}" srcOrd="1" destOrd="0" presId="urn:microsoft.com/office/officeart/2005/8/layout/hierarchy3"/>
    <dgm:cxn modelId="{53FA9C71-8F72-A54D-9C7F-773FA119EB2A}" type="presParOf" srcId="{46915652-25A1-094F-9DC7-DF68CF2EB63E}" destId="{7093BB03-4BC1-EF4E-ACCB-D686A21442BE}" srcOrd="0" destOrd="0" presId="urn:microsoft.com/office/officeart/2005/8/layout/hierarchy3"/>
    <dgm:cxn modelId="{F8B0AB14-54B3-9C4A-9BEE-ECEFC504E222}" type="presParOf" srcId="{46915652-25A1-094F-9DC7-DF68CF2EB63E}" destId="{B1C10025-3A5D-E141-9562-F0DDDA6E565C}" srcOrd="1" destOrd="0" presId="urn:microsoft.com/office/officeart/2005/8/layout/hierarchy3"/>
    <dgm:cxn modelId="{DF01CEF4-8475-7A40-90C6-72777FA82D68}" type="presParOf" srcId="{46915652-25A1-094F-9DC7-DF68CF2EB63E}" destId="{0F8AFCA6-44DD-4F45-A245-FD29038E8810}" srcOrd="2" destOrd="0" presId="urn:microsoft.com/office/officeart/2005/8/layout/hierarchy3"/>
    <dgm:cxn modelId="{73C75188-D65F-144C-BAC2-7EAA7796DB9A}" type="presParOf" srcId="{46915652-25A1-094F-9DC7-DF68CF2EB63E}" destId="{642CB608-6BA6-084E-B697-6BB691F3F232}" srcOrd="3" destOrd="0" presId="urn:microsoft.com/office/officeart/2005/8/layout/hierarchy3"/>
    <dgm:cxn modelId="{F7D9A42E-7DE6-3042-B84C-077FC789315A}" type="presParOf" srcId="{41EE9C77-3BFE-6540-86F5-0AB7E33F3A3D}" destId="{E7EDB3CF-FD6B-1F45-8B83-AB8F752E92BB}" srcOrd="2" destOrd="0" presId="urn:microsoft.com/office/officeart/2005/8/layout/hierarchy3"/>
    <dgm:cxn modelId="{4F9D768C-DFB2-BB40-9CF9-007E70C150F2}" type="presParOf" srcId="{E7EDB3CF-FD6B-1F45-8B83-AB8F752E92BB}" destId="{7A512DEF-4C90-F94E-94F5-D0F030154924}" srcOrd="0" destOrd="0" presId="urn:microsoft.com/office/officeart/2005/8/layout/hierarchy3"/>
    <dgm:cxn modelId="{DE399C71-D59A-C34D-B54A-EF201036975A}" type="presParOf" srcId="{7A512DEF-4C90-F94E-94F5-D0F030154924}" destId="{D3B9A309-6196-6545-89C4-5B7327494608}" srcOrd="0" destOrd="0" presId="urn:microsoft.com/office/officeart/2005/8/layout/hierarchy3"/>
    <dgm:cxn modelId="{BE14EABC-E542-B146-9266-173629FCA8A4}" type="presParOf" srcId="{7A512DEF-4C90-F94E-94F5-D0F030154924}" destId="{B8545965-3CA6-A847-9D90-88BEB3BA0D06}" srcOrd="1" destOrd="0" presId="urn:microsoft.com/office/officeart/2005/8/layout/hierarchy3"/>
    <dgm:cxn modelId="{FF4E5722-B433-1C46-8750-4A625B0DB74D}" type="presParOf" srcId="{E7EDB3CF-FD6B-1F45-8B83-AB8F752E92BB}" destId="{FBF0E96C-1EE6-8640-B72F-D417F1C0528F}" srcOrd="1" destOrd="0" presId="urn:microsoft.com/office/officeart/2005/8/layout/hierarchy3"/>
    <dgm:cxn modelId="{EA25405B-E824-7749-92BF-9657B854744D}" type="presParOf" srcId="{FBF0E96C-1EE6-8640-B72F-D417F1C0528F}" destId="{A8267691-E322-0E44-AB64-B93E1EDE2BE0}" srcOrd="0" destOrd="0" presId="urn:microsoft.com/office/officeart/2005/8/layout/hierarchy3"/>
    <dgm:cxn modelId="{78A765C2-D91C-5542-A459-D5D027825D81}" type="presParOf" srcId="{FBF0E96C-1EE6-8640-B72F-D417F1C0528F}" destId="{B0C0CF80-A003-8343-B287-17E0068354EF}" srcOrd="1" destOrd="0" presId="urn:microsoft.com/office/officeart/2005/8/layout/hierarchy3"/>
    <dgm:cxn modelId="{DA592A0B-4B35-F648-97B1-256BB6C9C6FA}" type="presParOf" srcId="{FBF0E96C-1EE6-8640-B72F-D417F1C0528F}" destId="{FC11C893-EB2F-AF4F-9A72-4FF13D6F465E}" srcOrd="2" destOrd="0" presId="urn:microsoft.com/office/officeart/2005/8/layout/hierarchy3"/>
    <dgm:cxn modelId="{4A9E4154-408F-F54F-ACCB-D9A7AD4EA9BD}" type="presParOf" srcId="{FBF0E96C-1EE6-8640-B72F-D417F1C0528F}" destId="{2B8770C4-EEEE-A543-9703-65F7CBAE9A4B}" srcOrd="3" destOrd="0" presId="urn:microsoft.com/office/officeart/2005/8/layout/hierarchy3"/>
    <dgm:cxn modelId="{F99DB94B-7495-7949-8365-822E09BE7D4D}" type="presParOf" srcId="{41EE9C77-3BFE-6540-86F5-0AB7E33F3A3D}" destId="{C41A72AA-9B1A-E34A-9005-88180E4E8AF5}" srcOrd="3" destOrd="0" presId="urn:microsoft.com/office/officeart/2005/8/layout/hierarchy3"/>
    <dgm:cxn modelId="{F903068C-4909-614A-B8C9-A514C454E33C}" type="presParOf" srcId="{C41A72AA-9B1A-E34A-9005-88180E4E8AF5}" destId="{3CE4A733-65C8-994E-9043-1E1E4A23FDA0}" srcOrd="0" destOrd="0" presId="urn:microsoft.com/office/officeart/2005/8/layout/hierarchy3"/>
    <dgm:cxn modelId="{D4392CEA-9EEC-4640-BC20-4BB9AAA40763}" type="presParOf" srcId="{3CE4A733-65C8-994E-9043-1E1E4A23FDA0}" destId="{0FB1C2B3-E33A-7B47-8C38-494D83150458}" srcOrd="0" destOrd="0" presId="urn:microsoft.com/office/officeart/2005/8/layout/hierarchy3"/>
    <dgm:cxn modelId="{56EA6F6F-2957-624C-8E44-247DA08755A7}" type="presParOf" srcId="{3CE4A733-65C8-994E-9043-1E1E4A23FDA0}" destId="{38DA6BAE-8523-8A41-B40B-CEFE807D6B59}" srcOrd="1" destOrd="0" presId="urn:microsoft.com/office/officeart/2005/8/layout/hierarchy3"/>
    <dgm:cxn modelId="{7034F7D9-03CB-4D4F-AF53-8676D2F37802}" type="presParOf" srcId="{C41A72AA-9B1A-E34A-9005-88180E4E8AF5}" destId="{E704BD9A-8B1F-B54B-B94F-CD808E56C963}" srcOrd="1" destOrd="0" presId="urn:microsoft.com/office/officeart/2005/8/layout/hierarchy3"/>
    <dgm:cxn modelId="{68BF8A83-3390-F746-B7B8-D7C184201907}" type="presParOf" srcId="{E704BD9A-8B1F-B54B-B94F-CD808E56C963}" destId="{43AE7471-C593-2842-800F-E87F8F3AE8F4}" srcOrd="0" destOrd="0" presId="urn:microsoft.com/office/officeart/2005/8/layout/hierarchy3"/>
    <dgm:cxn modelId="{CF76AD84-F203-C14B-9EC8-802E8A18A993}" type="presParOf" srcId="{E704BD9A-8B1F-B54B-B94F-CD808E56C963}" destId="{A3D598E1-B03F-614C-BD79-E5A82E29A721}" srcOrd="1" destOrd="0" presId="urn:microsoft.com/office/officeart/2005/8/layout/hierarchy3"/>
    <dgm:cxn modelId="{A47633B7-5677-6C4E-BECF-82E229677A26}" type="presParOf" srcId="{E704BD9A-8B1F-B54B-B94F-CD808E56C963}" destId="{B1F10751-C736-F64E-AD7F-65B460A8B7EE}" srcOrd="2" destOrd="0" presId="urn:microsoft.com/office/officeart/2005/8/layout/hierarchy3"/>
    <dgm:cxn modelId="{D7573749-1357-8D45-9CD9-7547F13C1F40}" type="presParOf" srcId="{E704BD9A-8B1F-B54B-B94F-CD808E56C963}" destId="{F59BED93-1E9A-0E41-A8C1-932519F421A3}" srcOrd="3" destOrd="0" presId="urn:microsoft.com/office/officeart/2005/8/layout/hierarchy3"/>
    <dgm:cxn modelId="{EF7E43E2-AC8B-D242-8A2C-1360ED8DAB78}" type="presParOf" srcId="{E704BD9A-8B1F-B54B-B94F-CD808E56C963}" destId="{CFA92403-0BC4-9B4E-B227-CA551187C58B}" srcOrd="4" destOrd="0" presId="urn:microsoft.com/office/officeart/2005/8/layout/hierarchy3"/>
    <dgm:cxn modelId="{53DD3710-34F6-014B-B183-3C78E3628635}" type="presParOf" srcId="{E704BD9A-8B1F-B54B-B94F-CD808E56C963}" destId="{BA0903F6-DA98-0F4C-B209-C772220310FE}"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644FC45B-9B67-4CD9-97C1-71E63B875D42}"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DBEBE830-5371-4B04-A7D9-4C7D12AC0452}">
      <dgm:prSet/>
      <dgm:spPr/>
      <dgm:t>
        <a:bodyPr/>
        <a:lstStyle/>
        <a:p>
          <a:r>
            <a:rPr lang="ja-JP"/>
            <a:t>活動情報の交換： シリアや南スーダン情勢に関する現場情報の交換</a:t>
          </a:r>
          <a:endParaRPr lang="en-US"/>
        </a:p>
      </dgm:t>
    </dgm:pt>
    <dgm:pt modelId="{C725A78B-4EE5-470A-841F-537733BCC6B4}" type="parTrans" cxnId="{D425C0E7-03A6-42E4-93A6-077A95702A59}">
      <dgm:prSet/>
      <dgm:spPr/>
      <dgm:t>
        <a:bodyPr/>
        <a:lstStyle/>
        <a:p>
          <a:endParaRPr lang="en-US"/>
        </a:p>
      </dgm:t>
    </dgm:pt>
    <dgm:pt modelId="{F37BE0AE-852A-49AC-9151-4C55E85FD82D}" type="sibTrans" cxnId="{D425C0E7-03A6-42E4-93A6-077A95702A59}">
      <dgm:prSet/>
      <dgm:spPr/>
      <dgm:t>
        <a:bodyPr/>
        <a:lstStyle/>
        <a:p>
          <a:endParaRPr lang="en-US"/>
        </a:p>
      </dgm:t>
    </dgm:pt>
    <dgm:pt modelId="{4A11D141-BCAC-46BE-8D53-695BD20B06CB}">
      <dgm:prSet/>
      <dgm:spPr/>
      <dgm:t>
        <a:bodyPr/>
        <a:lstStyle/>
        <a:p>
          <a:r>
            <a:rPr lang="ja-JP"/>
            <a:t>共同イベント： グローバル･フェスタにおける共同イベント</a:t>
          </a:r>
          <a:endParaRPr lang="en-US"/>
        </a:p>
      </dgm:t>
    </dgm:pt>
    <dgm:pt modelId="{D918CF9D-02E0-46EE-9A1F-636C2F5FCA73}" type="parTrans" cxnId="{D012761D-3E4E-4400-A1FC-79B5D5ECB2B8}">
      <dgm:prSet/>
      <dgm:spPr/>
      <dgm:t>
        <a:bodyPr/>
        <a:lstStyle/>
        <a:p>
          <a:endParaRPr lang="en-US"/>
        </a:p>
      </dgm:t>
    </dgm:pt>
    <dgm:pt modelId="{B288C213-67B6-4287-85F2-962E01F33793}" type="sibTrans" cxnId="{D012761D-3E4E-4400-A1FC-79B5D5ECB2B8}">
      <dgm:prSet/>
      <dgm:spPr/>
      <dgm:t>
        <a:bodyPr/>
        <a:lstStyle/>
        <a:p>
          <a:endParaRPr lang="en-US"/>
        </a:p>
      </dgm:t>
    </dgm:pt>
    <dgm:pt modelId="{3B97C2B1-A4B3-4235-A941-E0AC77DB97F2}">
      <dgm:prSet/>
      <dgm:spPr/>
      <dgm:t>
        <a:bodyPr/>
        <a:lstStyle/>
        <a:p>
          <a:r>
            <a:rPr lang="ja-JP"/>
            <a:t>啓発活動： シリア情勢に関する</a:t>
          </a:r>
          <a:r>
            <a:rPr lang="fr-FR"/>
            <a:t>J-FUN</a:t>
          </a:r>
          <a:r>
            <a:rPr lang="ja-JP"/>
            <a:t>シンポジウムの開催</a:t>
          </a:r>
          <a:endParaRPr lang="en-US"/>
        </a:p>
      </dgm:t>
    </dgm:pt>
    <dgm:pt modelId="{3975D39C-A4F1-4829-AF50-12C6D01643C9}" type="parTrans" cxnId="{831E484C-2F67-4E7B-B8E1-FBD7F1AB3893}">
      <dgm:prSet/>
      <dgm:spPr/>
      <dgm:t>
        <a:bodyPr/>
        <a:lstStyle/>
        <a:p>
          <a:endParaRPr lang="en-US"/>
        </a:p>
      </dgm:t>
    </dgm:pt>
    <dgm:pt modelId="{46825287-B66D-47F3-9F7E-E8573C4A6875}" type="sibTrans" cxnId="{831E484C-2F67-4E7B-B8E1-FBD7F1AB3893}">
      <dgm:prSet/>
      <dgm:spPr/>
      <dgm:t>
        <a:bodyPr/>
        <a:lstStyle/>
        <a:p>
          <a:endParaRPr lang="en-US"/>
        </a:p>
      </dgm:t>
    </dgm:pt>
    <dgm:pt modelId="{49263280-1561-49F4-8745-5C86118068F7}">
      <dgm:prSet/>
      <dgm:spPr/>
      <dgm:t>
        <a:bodyPr/>
        <a:lstStyle/>
        <a:p>
          <a:r>
            <a:rPr lang="ja-JP"/>
            <a:t>意見交換： </a:t>
          </a:r>
          <a:r>
            <a:rPr lang="fr-FR"/>
            <a:t>UNHCR</a:t>
          </a:r>
          <a:r>
            <a:rPr lang="ja-JP"/>
            <a:t>高等弁務官や</a:t>
          </a:r>
          <a:r>
            <a:rPr lang="fr-FR"/>
            <a:t>UNHCR</a:t>
          </a:r>
          <a:r>
            <a:rPr lang="ja-JP"/>
            <a:t>地域局長との意見交換会</a:t>
          </a:r>
          <a:endParaRPr lang="en-US"/>
        </a:p>
      </dgm:t>
    </dgm:pt>
    <dgm:pt modelId="{AA4221D5-106F-4AA8-BA7B-C19DD1486329}" type="parTrans" cxnId="{63F43B92-3920-4784-8A11-BEA56B9A7078}">
      <dgm:prSet/>
      <dgm:spPr/>
      <dgm:t>
        <a:bodyPr/>
        <a:lstStyle/>
        <a:p>
          <a:endParaRPr lang="en-US"/>
        </a:p>
      </dgm:t>
    </dgm:pt>
    <dgm:pt modelId="{DF9DABF8-2D4F-49DA-89A5-254AA3622D49}" type="sibTrans" cxnId="{63F43B92-3920-4784-8A11-BEA56B9A7078}">
      <dgm:prSet/>
      <dgm:spPr/>
      <dgm:t>
        <a:bodyPr/>
        <a:lstStyle/>
        <a:p>
          <a:endParaRPr lang="en-US"/>
        </a:p>
      </dgm:t>
    </dgm:pt>
    <dgm:pt modelId="{6ACD06E8-5694-49C0-BEC0-E87C8D4B3829}">
      <dgm:prSet/>
      <dgm:spPr/>
      <dgm:t>
        <a:bodyPr/>
        <a:lstStyle/>
        <a:p>
          <a:r>
            <a:rPr lang="ja-JP"/>
            <a:t>政策提言： </a:t>
          </a:r>
          <a:r>
            <a:rPr lang="fr-FR"/>
            <a:t>UNHCR</a:t>
          </a:r>
          <a:r>
            <a:rPr lang="ja-JP"/>
            <a:t>議員連盟との懇談会</a:t>
          </a:r>
          <a:endParaRPr lang="en-US"/>
        </a:p>
      </dgm:t>
    </dgm:pt>
    <dgm:pt modelId="{1AB3AF6C-5FFC-406D-8467-563F8D07DBEF}" type="parTrans" cxnId="{14990D78-7012-4644-BD6E-7401472DFA7A}">
      <dgm:prSet/>
      <dgm:spPr/>
      <dgm:t>
        <a:bodyPr/>
        <a:lstStyle/>
        <a:p>
          <a:endParaRPr lang="en-US"/>
        </a:p>
      </dgm:t>
    </dgm:pt>
    <dgm:pt modelId="{C85F55A2-D369-444C-BD28-9B276D5A17E5}" type="sibTrans" cxnId="{14990D78-7012-4644-BD6E-7401472DFA7A}">
      <dgm:prSet/>
      <dgm:spPr/>
      <dgm:t>
        <a:bodyPr/>
        <a:lstStyle/>
        <a:p>
          <a:endParaRPr lang="en-US"/>
        </a:p>
      </dgm:t>
    </dgm:pt>
    <dgm:pt modelId="{1064CD49-5B01-45AB-B42B-9EB897BABCB4}">
      <dgm:prSet/>
      <dgm:spPr/>
      <dgm:t>
        <a:bodyPr/>
        <a:lstStyle/>
        <a:p>
          <a:r>
            <a:rPr lang="ja-JP"/>
            <a:t>情報共有･研修： </a:t>
          </a:r>
          <a:r>
            <a:rPr lang="fr-FR"/>
            <a:t>UNHCR eCentre</a:t>
          </a:r>
          <a:r>
            <a:rPr lang="ja-JP"/>
            <a:t>（国際人道援助緊急事態対応訓練地域センター）による安全管理の研修、</a:t>
          </a:r>
          <a:r>
            <a:rPr lang="fr-FR"/>
            <a:t>UNHCR</a:t>
          </a:r>
          <a:r>
            <a:rPr lang="ja-JP"/>
            <a:t>のプログラム管理、実施パートナー選定基準、緊急事態待機パートナーなどに関する情報共有など</a:t>
          </a:r>
          <a:endParaRPr lang="en-US"/>
        </a:p>
      </dgm:t>
    </dgm:pt>
    <dgm:pt modelId="{C76CBD81-0501-4E2A-8389-C9F2AF569B89}" type="parTrans" cxnId="{64422618-D243-4220-BCBC-B191FBEA189A}">
      <dgm:prSet/>
      <dgm:spPr/>
      <dgm:t>
        <a:bodyPr/>
        <a:lstStyle/>
        <a:p>
          <a:endParaRPr lang="en-US"/>
        </a:p>
      </dgm:t>
    </dgm:pt>
    <dgm:pt modelId="{461D548B-84C9-4E1A-8781-70207C9C592E}" type="sibTrans" cxnId="{64422618-D243-4220-BCBC-B191FBEA189A}">
      <dgm:prSet/>
      <dgm:spPr/>
      <dgm:t>
        <a:bodyPr/>
        <a:lstStyle/>
        <a:p>
          <a:endParaRPr lang="en-US"/>
        </a:p>
      </dgm:t>
    </dgm:pt>
    <dgm:pt modelId="{B01B2186-B73D-584E-91CE-6955078542B0}" type="pres">
      <dgm:prSet presAssocID="{644FC45B-9B67-4CD9-97C1-71E63B875D42}" presName="vert0" presStyleCnt="0">
        <dgm:presLayoutVars>
          <dgm:dir/>
          <dgm:animOne val="branch"/>
          <dgm:animLvl val="lvl"/>
        </dgm:presLayoutVars>
      </dgm:prSet>
      <dgm:spPr/>
    </dgm:pt>
    <dgm:pt modelId="{0E4DB16C-C90C-B443-8F3A-462B49E07DBF}" type="pres">
      <dgm:prSet presAssocID="{DBEBE830-5371-4B04-A7D9-4C7D12AC0452}" presName="thickLine" presStyleLbl="alignNode1" presStyleIdx="0" presStyleCnt="6"/>
      <dgm:spPr/>
    </dgm:pt>
    <dgm:pt modelId="{73E06E5A-FA1B-1547-9376-1A963A196E86}" type="pres">
      <dgm:prSet presAssocID="{DBEBE830-5371-4B04-A7D9-4C7D12AC0452}" presName="horz1" presStyleCnt="0"/>
      <dgm:spPr/>
    </dgm:pt>
    <dgm:pt modelId="{AD5061E6-73C1-1941-85AC-7F4A95B451D0}" type="pres">
      <dgm:prSet presAssocID="{DBEBE830-5371-4B04-A7D9-4C7D12AC0452}" presName="tx1" presStyleLbl="revTx" presStyleIdx="0" presStyleCnt="6"/>
      <dgm:spPr/>
    </dgm:pt>
    <dgm:pt modelId="{3179D6BC-5697-4F41-8922-C7DA6CFA1077}" type="pres">
      <dgm:prSet presAssocID="{DBEBE830-5371-4B04-A7D9-4C7D12AC0452}" presName="vert1" presStyleCnt="0"/>
      <dgm:spPr/>
    </dgm:pt>
    <dgm:pt modelId="{A68E0240-70F5-F245-B2F6-4B1E1A14071A}" type="pres">
      <dgm:prSet presAssocID="{4A11D141-BCAC-46BE-8D53-695BD20B06CB}" presName="thickLine" presStyleLbl="alignNode1" presStyleIdx="1" presStyleCnt="6"/>
      <dgm:spPr/>
    </dgm:pt>
    <dgm:pt modelId="{E6A470C8-13D3-454F-ACCD-D526AE286A09}" type="pres">
      <dgm:prSet presAssocID="{4A11D141-BCAC-46BE-8D53-695BD20B06CB}" presName="horz1" presStyleCnt="0"/>
      <dgm:spPr/>
    </dgm:pt>
    <dgm:pt modelId="{BD68F4B7-6C5C-F145-AE99-85872605A42A}" type="pres">
      <dgm:prSet presAssocID="{4A11D141-BCAC-46BE-8D53-695BD20B06CB}" presName="tx1" presStyleLbl="revTx" presStyleIdx="1" presStyleCnt="6"/>
      <dgm:spPr/>
    </dgm:pt>
    <dgm:pt modelId="{B10F56B3-280F-744B-AD62-D073934965FB}" type="pres">
      <dgm:prSet presAssocID="{4A11D141-BCAC-46BE-8D53-695BD20B06CB}" presName="vert1" presStyleCnt="0"/>
      <dgm:spPr/>
    </dgm:pt>
    <dgm:pt modelId="{EF6EB1CE-1CBB-C242-A5CB-93EDB2ABD7AA}" type="pres">
      <dgm:prSet presAssocID="{3B97C2B1-A4B3-4235-A941-E0AC77DB97F2}" presName="thickLine" presStyleLbl="alignNode1" presStyleIdx="2" presStyleCnt="6"/>
      <dgm:spPr/>
    </dgm:pt>
    <dgm:pt modelId="{211A4294-50D0-8E4D-A4C5-CAE23151DB7D}" type="pres">
      <dgm:prSet presAssocID="{3B97C2B1-A4B3-4235-A941-E0AC77DB97F2}" presName="horz1" presStyleCnt="0"/>
      <dgm:spPr/>
    </dgm:pt>
    <dgm:pt modelId="{B25722DC-F8D4-F246-8BE7-36157CE0B622}" type="pres">
      <dgm:prSet presAssocID="{3B97C2B1-A4B3-4235-A941-E0AC77DB97F2}" presName="tx1" presStyleLbl="revTx" presStyleIdx="2" presStyleCnt="6"/>
      <dgm:spPr/>
    </dgm:pt>
    <dgm:pt modelId="{70C012F6-030E-9447-B1D3-FCCF65B0B079}" type="pres">
      <dgm:prSet presAssocID="{3B97C2B1-A4B3-4235-A941-E0AC77DB97F2}" presName="vert1" presStyleCnt="0"/>
      <dgm:spPr/>
    </dgm:pt>
    <dgm:pt modelId="{5EDE47E7-6E53-824C-8771-80CAA577F933}" type="pres">
      <dgm:prSet presAssocID="{49263280-1561-49F4-8745-5C86118068F7}" presName="thickLine" presStyleLbl="alignNode1" presStyleIdx="3" presStyleCnt="6"/>
      <dgm:spPr/>
    </dgm:pt>
    <dgm:pt modelId="{4EA3CB94-A3C9-9C42-AC7A-F312D6511574}" type="pres">
      <dgm:prSet presAssocID="{49263280-1561-49F4-8745-5C86118068F7}" presName="horz1" presStyleCnt="0"/>
      <dgm:spPr/>
    </dgm:pt>
    <dgm:pt modelId="{394D8662-BA21-A242-BFBF-F463183D50DD}" type="pres">
      <dgm:prSet presAssocID="{49263280-1561-49F4-8745-5C86118068F7}" presName="tx1" presStyleLbl="revTx" presStyleIdx="3" presStyleCnt="6"/>
      <dgm:spPr/>
    </dgm:pt>
    <dgm:pt modelId="{5B8E3755-41F2-7C40-82CA-A07DBD8848DB}" type="pres">
      <dgm:prSet presAssocID="{49263280-1561-49F4-8745-5C86118068F7}" presName="vert1" presStyleCnt="0"/>
      <dgm:spPr/>
    </dgm:pt>
    <dgm:pt modelId="{7EB914DE-7CF0-3E47-914D-E083F5C71A49}" type="pres">
      <dgm:prSet presAssocID="{6ACD06E8-5694-49C0-BEC0-E87C8D4B3829}" presName="thickLine" presStyleLbl="alignNode1" presStyleIdx="4" presStyleCnt="6"/>
      <dgm:spPr/>
    </dgm:pt>
    <dgm:pt modelId="{8AD1D25F-A36C-1C48-AAD2-1E14EC99CE2F}" type="pres">
      <dgm:prSet presAssocID="{6ACD06E8-5694-49C0-BEC0-E87C8D4B3829}" presName="horz1" presStyleCnt="0"/>
      <dgm:spPr/>
    </dgm:pt>
    <dgm:pt modelId="{77BBD77B-F70C-3243-B11E-71C8205FD881}" type="pres">
      <dgm:prSet presAssocID="{6ACD06E8-5694-49C0-BEC0-E87C8D4B3829}" presName="tx1" presStyleLbl="revTx" presStyleIdx="4" presStyleCnt="6"/>
      <dgm:spPr/>
    </dgm:pt>
    <dgm:pt modelId="{86A479A4-AB6B-5842-ACA6-4E5C3ADEA215}" type="pres">
      <dgm:prSet presAssocID="{6ACD06E8-5694-49C0-BEC0-E87C8D4B3829}" presName="vert1" presStyleCnt="0"/>
      <dgm:spPr/>
    </dgm:pt>
    <dgm:pt modelId="{9506C6D6-AEFF-1E48-B05C-E3C32758AA70}" type="pres">
      <dgm:prSet presAssocID="{1064CD49-5B01-45AB-B42B-9EB897BABCB4}" presName="thickLine" presStyleLbl="alignNode1" presStyleIdx="5" presStyleCnt="6"/>
      <dgm:spPr/>
    </dgm:pt>
    <dgm:pt modelId="{86082810-64DF-0849-B2A4-6AE77D9B5A2D}" type="pres">
      <dgm:prSet presAssocID="{1064CD49-5B01-45AB-B42B-9EB897BABCB4}" presName="horz1" presStyleCnt="0"/>
      <dgm:spPr/>
    </dgm:pt>
    <dgm:pt modelId="{62D96F35-E37E-8D41-8337-9DE7F04C3465}" type="pres">
      <dgm:prSet presAssocID="{1064CD49-5B01-45AB-B42B-9EB897BABCB4}" presName="tx1" presStyleLbl="revTx" presStyleIdx="5" presStyleCnt="6"/>
      <dgm:spPr/>
    </dgm:pt>
    <dgm:pt modelId="{AE330AE5-AE4C-284E-8BB8-1BE976538D6B}" type="pres">
      <dgm:prSet presAssocID="{1064CD49-5B01-45AB-B42B-9EB897BABCB4}" presName="vert1" presStyleCnt="0"/>
      <dgm:spPr/>
    </dgm:pt>
  </dgm:ptLst>
  <dgm:cxnLst>
    <dgm:cxn modelId="{5914400F-E976-4A44-AB04-18B2DA936BA6}" type="presOf" srcId="{3B97C2B1-A4B3-4235-A941-E0AC77DB97F2}" destId="{B25722DC-F8D4-F246-8BE7-36157CE0B622}" srcOrd="0" destOrd="0" presId="urn:microsoft.com/office/officeart/2008/layout/LinedList"/>
    <dgm:cxn modelId="{64422618-D243-4220-BCBC-B191FBEA189A}" srcId="{644FC45B-9B67-4CD9-97C1-71E63B875D42}" destId="{1064CD49-5B01-45AB-B42B-9EB897BABCB4}" srcOrd="5" destOrd="0" parTransId="{C76CBD81-0501-4E2A-8389-C9F2AF569B89}" sibTransId="{461D548B-84C9-4E1A-8781-70207C9C592E}"/>
    <dgm:cxn modelId="{D012761D-3E4E-4400-A1FC-79B5D5ECB2B8}" srcId="{644FC45B-9B67-4CD9-97C1-71E63B875D42}" destId="{4A11D141-BCAC-46BE-8D53-695BD20B06CB}" srcOrd="1" destOrd="0" parTransId="{D918CF9D-02E0-46EE-9A1F-636C2F5FCA73}" sibTransId="{B288C213-67B6-4287-85F2-962E01F33793}"/>
    <dgm:cxn modelId="{B0016326-35FA-8A49-A96B-1DBA6766D7A1}" type="presOf" srcId="{6ACD06E8-5694-49C0-BEC0-E87C8D4B3829}" destId="{77BBD77B-F70C-3243-B11E-71C8205FD881}" srcOrd="0" destOrd="0" presId="urn:microsoft.com/office/officeart/2008/layout/LinedList"/>
    <dgm:cxn modelId="{498F0B2B-812A-154E-882E-796984F7CCF9}" type="presOf" srcId="{4A11D141-BCAC-46BE-8D53-695BD20B06CB}" destId="{BD68F4B7-6C5C-F145-AE99-85872605A42A}" srcOrd="0" destOrd="0" presId="urn:microsoft.com/office/officeart/2008/layout/LinedList"/>
    <dgm:cxn modelId="{831E484C-2F67-4E7B-B8E1-FBD7F1AB3893}" srcId="{644FC45B-9B67-4CD9-97C1-71E63B875D42}" destId="{3B97C2B1-A4B3-4235-A941-E0AC77DB97F2}" srcOrd="2" destOrd="0" parTransId="{3975D39C-A4F1-4829-AF50-12C6D01643C9}" sibTransId="{46825287-B66D-47F3-9F7E-E8573C4A6875}"/>
    <dgm:cxn modelId="{E7670553-48EF-1642-902E-09D1BD8B31D7}" type="presOf" srcId="{644FC45B-9B67-4CD9-97C1-71E63B875D42}" destId="{B01B2186-B73D-584E-91CE-6955078542B0}" srcOrd="0" destOrd="0" presId="urn:microsoft.com/office/officeart/2008/layout/LinedList"/>
    <dgm:cxn modelId="{4638AC76-027C-9646-B4EA-36E421770061}" type="presOf" srcId="{49263280-1561-49F4-8745-5C86118068F7}" destId="{394D8662-BA21-A242-BFBF-F463183D50DD}" srcOrd="0" destOrd="0" presId="urn:microsoft.com/office/officeart/2008/layout/LinedList"/>
    <dgm:cxn modelId="{14990D78-7012-4644-BD6E-7401472DFA7A}" srcId="{644FC45B-9B67-4CD9-97C1-71E63B875D42}" destId="{6ACD06E8-5694-49C0-BEC0-E87C8D4B3829}" srcOrd="4" destOrd="0" parTransId="{1AB3AF6C-5FFC-406D-8467-563F8D07DBEF}" sibTransId="{C85F55A2-D369-444C-BD28-9B276D5A17E5}"/>
    <dgm:cxn modelId="{5ACCF858-BC33-6D4E-8484-D1EAB14630D6}" type="presOf" srcId="{DBEBE830-5371-4B04-A7D9-4C7D12AC0452}" destId="{AD5061E6-73C1-1941-85AC-7F4A95B451D0}" srcOrd="0" destOrd="0" presId="urn:microsoft.com/office/officeart/2008/layout/LinedList"/>
    <dgm:cxn modelId="{63F43B92-3920-4784-8A11-BEA56B9A7078}" srcId="{644FC45B-9B67-4CD9-97C1-71E63B875D42}" destId="{49263280-1561-49F4-8745-5C86118068F7}" srcOrd="3" destOrd="0" parTransId="{AA4221D5-106F-4AA8-BA7B-C19DD1486329}" sibTransId="{DF9DABF8-2D4F-49DA-89A5-254AA3622D49}"/>
    <dgm:cxn modelId="{95AD00CB-E447-9946-844A-C698C900286E}" type="presOf" srcId="{1064CD49-5B01-45AB-B42B-9EB897BABCB4}" destId="{62D96F35-E37E-8D41-8337-9DE7F04C3465}" srcOrd="0" destOrd="0" presId="urn:microsoft.com/office/officeart/2008/layout/LinedList"/>
    <dgm:cxn modelId="{D425C0E7-03A6-42E4-93A6-077A95702A59}" srcId="{644FC45B-9B67-4CD9-97C1-71E63B875D42}" destId="{DBEBE830-5371-4B04-A7D9-4C7D12AC0452}" srcOrd="0" destOrd="0" parTransId="{C725A78B-4EE5-470A-841F-537733BCC6B4}" sibTransId="{F37BE0AE-852A-49AC-9151-4C55E85FD82D}"/>
    <dgm:cxn modelId="{8F2D08EE-2129-AC4E-8A94-0AE08268B7FE}" type="presParOf" srcId="{B01B2186-B73D-584E-91CE-6955078542B0}" destId="{0E4DB16C-C90C-B443-8F3A-462B49E07DBF}" srcOrd="0" destOrd="0" presId="urn:microsoft.com/office/officeart/2008/layout/LinedList"/>
    <dgm:cxn modelId="{ED5A4403-7558-764B-BC73-B8E37B6688E2}" type="presParOf" srcId="{B01B2186-B73D-584E-91CE-6955078542B0}" destId="{73E06E5A-FA1B-1547-9376-1A963A196E86}" srcOrd="1" destOrd="0" presId="urn:microsoft.com/office/officeart/2008/layout/LinedList"/>
    <dgm:cxn modelId="{29C375C7-61EF-8F44-91E4-CFE00188C80F}" type="presParOf" srcId="{73E06E5A-FA1B-1547-9376-1A963A196E86}" destId="{AD5061E6-73C1-1941-85AC-7F4A95B451D0}" srcOrd="0" destOrd="0" presId="urn:microsoft.com/office/officeart/2008/layout/LinedList"/>
    <dgm:cxn modelId="{D6F89F6F-9231-3D45-9031-22BB5CBBC905}" type="presParOf" srcId="{73E06E5A-FA1B-1547-9376-1A963A196E86}" destId="{3179D6BC-5697-4F41-8922-C7DA6CFA1077}" srcOrd="1" destOrd="0" presId="urn:microsoft.com/office/officeart/2008/layout/LinedList"/>
    <dgm:cxn modelId="{10FEFE6F-833B-8D4C-9478-5A9BEEA3366C}" type="presParOf" srcId="{B01B2186-B73D-584E-91CE-6955078542B0}" destId="{A68E0240-70F5-F245-B2F6-4B1E1A14071A}" srcOrd="2" destOrd="0" presId="urn:microsoft.com/office/officeart/2008/layout/LinedList"/>
    <dgm:cxn modelId="{96C94807-995B-814F-A20D-B10728AFF105}" type="presParOf" srcId="{B01B2186-B73D-584E-91CE-6955078542B0}" destId="{E6A470C8-13D3-454F-ACCD-D526AE286A09}" srcOrd="3" destOrd="0" presId="urn:microsoft.com/office/officeart/2008/layout/LinedList"/>
    <dgm:cxn modelId="{408D60A1-546A-3340-BAF9-9C4BE394068B}" type="presParOf" srcId="{E6A470C8-13D3-454F-ACCD-D526AE286A09}" destId="{BD68F4B7-6C5C-F145-AE99-85872605A42A}" srcOrd="0" destOrd="0" presId="urn:microsoft.com/office/officeart/2008/layout/LinedList"/>
    <dgm:cxn modelId="{303DC83D-3DE3-8342-AB5C-26B9CEEEB172}" type="presParOf" srcId="{E6A470C8-13D3-454F-ACCD-D526AE286A09}" destId="{B10F56B3-280F-744B-AD62-D073934965FB}" srcOrd="1" destOrd="0" presId="urn:microsoft.com/office/officeart/2008/layout/LinedList"/>
    <dgm:cxn modelId="{29873E3F-7085-3E47-B6F7-975A4BBC9877}" type="presParOf" srcId="{B01B2186-B73D-584E-91CE-6955078542B0}" destId="{EF6EB1CE-1CBB-C242-A5CB-93EDB2ABD7AA}" srcOrd="4" destOrd="0" presId="urn:microsoft.com/office/officeart/2008/layout/LinedList"/>
    <dgm:cxn modelId="{583E00B2-AF6A-394D-88D2-F8E80FC883CC}" type="presParOf" srcId="{B01B2186-B73D-584E-91CE-6955078542B0}" destId="{211A4294-50D0-8E4D-A4C5-CAE23151DB7D}" srcOrd="5" destOrd="0" presId="urn:microsoft.com/office/officeart/2008/layout/LinedList"/>
    <dgm:cxn modelId="{31765353-14A4-714A-8F93-6CBAFA30A72A}" type="presParOf" srcId="{211A4294-50D0-8E4D-A4C5-CAE23151DB7D}" destId="{B25722DC-F8D4-F246-8BE7-36157CE0B622}" srcOrd="0" destOrd="0" presId="urn:microsoft.com/office/officeart/2008/layout/LinedList"/>
    <dgm:cxn modelId="{F3495C9F-5DFD-5548-AC94-78987C426D0C}" type="presParOf" srcId="{211A4294-50D0-8E4D-A4C5-CAE23151DB7D}" destId="{70C012F6-030E-9447-B1D3-FCCF65B0B079}" srcOrd="1" destOrd="0" presId="urn:microsoft.com/office/officeart/2008/layout/LinedList"/>
    <dgm:cxn modelId="{AD7609C6-633F-9A4B-B0EF-0277E2E46809}" type="presParOf" srcId="{B01B2186-B73D-584E-91CE-6955078542B0}" destId="{5EDE47E7-6E53-824C-8771-80CAA577F933}" srcOrd="6" destOrd="0" presId="urn:microsoft.com/office/officeart/2008/layout/LinedList"/>
    <dgm:cxn modelId="{35F3E7A9-25C8-744E-9EB1-C1FC78EFCFB7}" type="presParOf" srcId="{B01B2186-B73D-584E-91CE-6955078542B0}" destId="{4EA3CB94-A3C9-9C42-AC7A-F312D6511574}" srcOrd="7" destOrd="0" presId="urn:microsoft.com/office/officeart/2008/layout/LinedList"/>
    <dgm:cxn modelId="{92B837DD-D312-104D-B35E-4833C15730C1}" type="presParOf" srcId="{4EA3CB94-A3C9-9C42-AC7A-F312D6511574}" destId="{394D8662-BA21-A242-BFBF-F463183D50DD}" srcOrd="0" destOrd="0" presId="urn:microsoft.com/office/officeart/2008/layout/LinedList"/>
    <dgm:cxn modelId="{15C178A3-22EB-E647-AEB9-1FC3533047B8}" type="presParOf" srcId="{4EA3CB94-A3C9-9C42-AC7A-F312D6511574}" destId="{5B8E3755-41F2-7C40-82CA-A07DBD8848DB}" srcOrd="1" destOrd="0" presId="urn:microsoft.com/office/officeart/2008/layout/LinedList"/>
    <dgm:cxn modelId="{3EDF3F0C-50C7-D245-A4F7-A863E45F17C0}" type="presParOf" srcId="{B01B2186-B73D-584E-91CE-6955078542B0}" destId="{7EB914DE-7CF0-3E47-914D-E083F5C71A49}" srcOrd="8" destOrd="0" presId="urn:microsoft.com/office/officeart/2008/layout/LinedList"/>
    <dgm:cxn modelId="{0EACB6C6-BA71-3243-87CC-473374B244B5}" type="presParOf" srcId="{B01B2186-B73D-584E-91CE-6955078542B0}" destId="{8AD1D25F-A36C-1C48-AAD2-1E14EC99CE2F}" srcOrd="9" destOrd="0" presId="urn:microsoft.com/office/officeart/2008/layout/LinedList"/>
    <dgm:cxn modelId="{9F2C05FB-01D1-5344-88D1-BB6064B1D17D}" type="presParOf" srcId="{8AD1D25F-A36C-1C48-AAD2-1E14EC99CE2F}" destId="{77BBD77B-F70C-3243-B11E-71C8205FD881}" srcOrd="0" destOrd="0" presId="urn:microsoft.com/office/officeart/2008/layout/LinedList"/>
    <dgm:cxn modelId="{26526FB9-FACE-8C48-BFCB-8C3072DA684C}" type="presParOf" srcId="{8AD1D25F-A36C-1C48-AAD2-1E14EC99CE2F}" destId="{86A479A4-AB6B-5842-ACA6-4E5C3ADEA215}" srcOrd="1" destOrd="0" presId="urn:microsoft.com/office/officeart/2008/layout/LinedList"/>
    <dgm:cxn modelId="{33291F49-1598-104B-AEA2-365CB05F063A}" type="presParOf" srcId="{B01B2186-B73D-584E-91CE-6955078542B0}" destId="{9506C6D6-AEFF-1E48-B05C-E3C32758AA70}" srcOrd="10" destOrd="0" presId="urn:microsoft.com/office/officeart/2008/layout/LinedList"/>
    <dgm:cxn modelId="{AB817BC2-08B4-784F-BBD9-DA3EF3CF620C}" type="presParOf" srcId="{B01B2186-B73D-584E-91CE-6955078542B0}" destId="{86082810-64DF-0849-B2A4-6AE77D9B5A2D}" srcOrd="11" destOrd="0" presId="urn:microsoft.com/office/officeart/2008/layout/LinedList"/>
    <dgm:cxn modelId="{06837B07-36B5-FE42-8DC2-96B350F7E6AF}" type="presParOf" srcId="{86082810-64DF-0849-B2A4-6AE77D9B5A2D}" destId="{62D96F35-E37E-8D41-8337-9DE7F04C3465}" srcOrd="0" destOrd="0" presId="urn:microsoft.com/office/officeart/2008/layout/LinedList"/>
    <dgm:cxn modelId="{76C26CB3-C2DF-9C43-901C-3E60C4AF477A}" type="presParOf" srcId="{86082810-64DF-0849-B2A4-6AE77D9B5A2D}" destId="{AE330AE5-AE4C-284E-8BB8-1BE976538D6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B84A27-BED3-4A0F-BA73-2AC0D362A8CB}"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3D3FB6EE-E85D-43CC-AE14-A156540C6E90}">
      <dgm:prSet custT="1"/>
      <dgm:spPr/>
      <dgm:t>
        <a:bodyPr/>
        <a:lstStyle/>
        <a:p>
          <a:r>
            <a:rPr lang="fr-FR" sz="1600"/>
            <a:t>FAO, UNICEF, WHO, WFP</a:t>
          </a:r>
          <a:r>
            <a:rPr lang="ja-JP" sz="1600"/>
            <a:t>による共同報告書によると世界最多の人口を有するアジア・太平洋地域で、</a:t>
          </a:r>
          <a:r>
            <a:rPr lang="en-US" sz="1600"/>
            <a:t>COVID-19</a:t>
          </a:r>
          <a:r>
            <a:rPr lang="ja-JP" sz="1600"/>
            <a:t>の経済的影響が、このパンデミック以前からすでに健康的な食事を購入する余裕のなかった</a:t>
          </a:r>
          <a:r>
            <a:rPr lang="en-US" sz="1600"/>
            <a:t>20</a:t>
          </a:r>
          <a:r>
            <a:rPr lang="ja-JP" sz="1600"/>
            <a:t>億人近い人々の食事と栄養の向上に向けた取り組みを脅かしていると警告した。</a:t>
          </a:r>
          <a:endParaRPr lang="en-US" sz="1600"/>
        </a:p>
      </dgm:t>
    </dgm:pt>
    <dgm:pt modelId="{288E0E26-1945-4D12-B1B3-60148F3D2F1E}" type="parTrans" cxnId="{DF3789E5-9B86-408C-88A9-09890EB7CBA7}">
      <dgm:prSet/>
      <dgm:spPr/>
      <dgm:t>
        <a:bodyPr/>
        <a:lstStyle/>
        <a:p>
          <a:endParaRPr lang="en-US"/>
        </a:p>
      </dgm:t>
    </dgm:pt>
    <dgm:pt modelId="{E9E0E260-61F2-4AEA-8889-A71058E7AE9A}" type="sibTrans" cxnId="{DF3789E5-9B86-408C-88A9-09890EB7CBA7}">
      <dgm:prSet/>
      <dgm:spPr/>
      <dgm:t>
        <a:bodyPr/>
        <a:lstStyle/>
        <a:p>
          <a:endParaRPr lang="en-US"/>
        </a:p>
      </dgm:t>
    </dgm:pt>
    <dgm:pt modelId="{1CBC13AE-C481-44E8-9F96-47F6F8F18537}">
      <dgm:prSet custT="1"/>
      <dgm:spPr/>
      <dgm:t>
        <a:bodyPr/>
        <a:lstStyle/>
        <a:p>
          <a:r>
            <a:rPr lang="ja-JP" sz="1600"/>
            <a:t>果実、野菜、乳製品の価格高騰で、アジア太平洋地域の貧しい人々が健康的な食事を摂ることは、ほぼ不可能となっている。経済的な入手可能性は、全ての人</a:t>
          </a:r>
          <a:r>
            <a:rPr lang="en-US" sz="1600"/>
            <a:t>(</a:t>
          </a:r>
          <a:r>
            <a:rPr lang="ja-JP" sz="1600"/>
            <a:t>特に母子の食料安全保障と栄養を確保するため</a:t>
          </a:r>
          <a:r>
            <a:rPr lang="en-US" sz="1600"/>
            <a:t>)</a:t>
          </a:r>
          <a:r>
            <a:rPr lang="ja-JP" sz="1600"/>
            <a:t>に欠かせない。</a:t>
          </a:r>
          <a:endParaRPr lang="en-US" sz="1600"/>
        </a:p>
      </dgm:t>
    </dgm:pt>
    <dgm:pt modelId="{FA3F30E1-51D0-4541-A159-D93EEAC3FDBC}" type="parTrans" cxnId="{10C4A6CB-818B-4C6B-B0F2-B3827803CF17}">
      <dgm:prSet/>
      <dgm:spPr/>
      <dgm:t>
        <a:bodyPr/>
        <a:lstStyle/>
        <a:p>
          <a:endParaRPr lang="en-US"/>
        </a:p>
      </dgm:t>
    </dgm:pt>
    <dgm:pt modelId="{FA61F2B3-C3AB-4FE5-AB0F-49EFB8AE0B6C}" type="sibTrans" cxnId="{10C4A6CB-818B-4C6B-B0F2-B3827803CF17}">
      <dgm:prSet/>
      <dgm:spPr/>
      <dgm:t>
        <a:bodyPr/>
        <a:lstStyle/>
        <a:p>
          <a:endParaRPr lang="en-US"/>
        </a:p>
      </dgm:t>
    </dgm:pt>
    <dgm:pt modelId="{C58BBB7D-75A7-4D53-8BC2-82649F799325}">
      <dgm:prSet custT="1"/>
      <dgm:spPr/>
      <dgm:t>
        <a:bodyPr/>
        <a:lstStyle/>
        <a:p>
          <a:r>
            <a:rPr lang="ja-JP" sz="1600"/>
            <a:t>食料価格と可処分所得は、食料と栄養摂取に関する家庭での決定を左右する。しかし、</a:t>
          </a:r>
          <a:r>
            <a:rPr lang="fr-FR" sz="1600"/>
            <a:t>COVID-19</a:t>
          </a:r>
          <a:r>
            <a:rPr lang="ja-JP" sz="1600"/>
            <a:t>の発生とアジア・太平洋地域の多くの国々での適切な雇用機会の欠如は、食料システムと市場の高い不確実性と相まり、収入が減少している貧しい家庭を、より安くて栄養価の低い食料品の選択へと強いており、これが不平等の拡大につながっている。</a:t>
          </a:r>
          <a:endParaRPr lang="en-US" sz="1600"/>
        </a:p>
      </dgm:t>
    </dgm:pt>
    <dgm:pt modelId="{DA734F7D-8167-48FC-BDB2-5BB151841710}" type="parTrans" cxnId="{01F023C0-1EEB-4E2F-8A19-3BCE960B2594}">
      <dgm:prSet/>
      <dgm:spPr/>
      <dgm:t>
        <a:bodyPr/>
        <a:lstStyle/>
        <a:p>
          <a:endParaRPr lang="en-US"/>
        </a:p>
      </dgm:t>
    </dgm:pt>
    <dgm:pt modelId="{CA56E827-DF4E-4453-8C3A-E8B519F12CFD}" type="sibTrans" cxnId="{01F023C0-1EEB-4E2F-8A19-3BCE960B2594}">
      <dgm:prSet/>
      <dgm:spPr/>
      <dgm:t>
        <a:bodyPr/>
        <a:lstStyle/>
        <a:p>
          <a:endParaRPr lang="en-US"/>
        </a:p>
      </dgm:t>
    </dgm:pt>
    <dgm:pt modelId="{04C40EBE-600A-B143-8207-566D3D313330}" type="pres">
      <dgm:prSet presAssocID="{46B84A27-BED3-4A0F-BA73-2AC0D362A8CB}" presName="vert0" presStyleCnt="0">
        <dgm:presLayoutVars>
          <dgm:dir/>
          <dgm:animOne val="branch"/>
          <dgm:animLvl val="lvl"/>
        </dgm:presLayoutVars>
      </dgm:prSet>
      <dgm:spPr/>
    </dgm:pt>
    <dgm:pt modelId="{AC0321C7-9CC1-C24C-B9A2-C76B2EF7633D}" type="pres">
      <dgm:prSet presAssocID="{3D3FB6EE-E85D-43CC-AE14-A156540C6E90}" presName="thickLine" presStyleLbl="alignNode1" presStyleIdx="0" presStyleCnt="3"/>
      <dgm:spPr/>
    </dgm:pt>
    <dgm:pt modelId="{35E0EA36-7F05-A94B-91C5-853E97EE1F10}" type="pres">
      <dgm:prSet presAssocID="{3D3FB6EE-E85D-43CC-AE14-A156540C6E90}" presName="horz1" presStyleCnt="0"/>
      <dgm:spPr/>
    </dgm:pt>
    <dgm:pt modelId="{FCF41F43-D9E5-5044-BAB6-080F59C59A27}" type="pres">
      <dgm:prSet presAssocID="{3D3FB6EE-E85D-43CC-AE14-A156540C6E90}" presName="tx1" presStyleLbl="revTx" presStyleIdx="0" presStyleCnt="3"/>
      <dgm:spPr/>
    </dgm:pt>
    <dgm:pt modelId="{973BB449-AEC0-8A49-B549-3347DDC81CFE}" type="pres">
      <dgm:prSet presAssocID="{3D3FB6EE-E85D-43CC-AE14-A156540C6E90}" presName="vert1" presStyleCnt="0"/>
      <dgm:spPr/>
    </dgm:pt>
    <dgm:pt modelId="{A266F97E-1615-714E-927B-4694FB349877}" type="pres">
      <dgm:prSet presAssocID="{1CBC13AE-C481-44E8-9F96-47F6F8F18537}" presName="thickLine" presStyleLbl="alignNode1" presStyleIdx="1" presStyleCnt="3"/>
      <dgm:spPr/>
    </dgm:pt>
    <dgm:pt modelId="{FB45FCC1-3D45-CA41-A75B-4D8D55882423}" type="pres">
      <dgm:prSet presAssocID="{1CBC13AE-C481-44E8-9F96-47F6F8F18537}" presName="horz1" presStyleCnt="0"/>
      <dgm:spPr/>
    </dgm:pt>
    <dgm:pt modelId="{9293C9E4-B933-8D4B-963F-99B01B28AC23}" type="pres">
      <dgm:prSet presAssocID="{1CBC13AE-C481-44E8-9F96-47F6F8F18537}" presName="tx1" presStyleLbl="revTx" presStyleIdx="1" presStyleCnt="3"/>
      <dgm:spPr/>
    </dgm:pt>
    <dgm:pt modelId="{9828A1E6-86E7-F748-B0D9-4BD9DDB3BA03}" type="pres">
      <dgm:prSet presAssocID="{1CBC13AE-C481-44E8-9F96-47F6F8F18537}" presName="vert1" presStyleCnt="0"/>
      <dgm:spPr/>
    </dgm:pt>
    <dgm:pt modelId="{28AD3813-8DAC-7949-A544-F3FB22A8D519}" type="pres">
      <dgm:prSet presAssocID="{C58BBB7D-75A7-4D53-8BC2-82649F799325}" presName="thickLine" presStyleLbl="alignNode1" presStyleIdx="2" presStyleCnt="3"/>
      <dgm:spPr/>
    </dgm:pt>
    <dgm:pt modelId="{4681ECB9-E209-7145-9A46-70A573844DE3}" type="pres">
      <dgm:prSet presAssocID="{C58BBB7D-75A7-4D53-8BC2-82649F799325}" presName="horz1" presStyleCnt="0"/>
      <dgm:spPr/>
    </dgm:pt>
    <dgm:pt modelId="{3DBED493-62AF-274E-87B5-C40ECBBB47D0}" type="pres">
      <dgm:prSet presAssocID="{C58BBB7D-75A7-4D53-8BC2-82649F799325}" presName="tx1" presStyleLbl="revTx" presStyleIdx="2" presStyleCnt="3"/>
      <dgm:spPr/>
    </dgm:pt>
    <dgm:pt modelId="{DCE8FDB1-1432-B54C-9035-70E359B4449E}" type="pres">
      <dgm:prSet presAssocID="{C58BBB7D-75A7-4D53-8BC2-82649F799325}" presName="vert1" presStyleCnt="0"/>
      <dgm:spPr/>
    </dgm:pt>
  </dgm:ptLst>
  <dgm:cxnLst>
    <dgm:cxn modelId="{EB0AD22B-7585-D04A-92B4-83B38122BCEE}" type="presOf" srcId="{1CBC13AE-C481-44E8-9F96-47F6F8F18537}" destId="{9293C9E4-B933-8D4B-963F-99B01B28AC23}" srcOrd="0" destOrd="0" presId="urn:microsoft.com/office/officeart/2008/layout/LinedList"/>
    <dgm:cxn modelId="{F5F621AF-D694-E249-8C31-98E56A0EC899}" type="presOf" srcId="{C58BBB7D-75A7-4D53-8BC2-82649F799325}" destId="{3DBED493-62AF-274E-87B5-C40ECBBB47D0}" srcOrd="0" destOrd="0" presId="urn:microsoft.com/office/officeart/2008/layout/LinedList"/>
    <dgm:cxn modelId="{01F023C0-1EEB-4E2F-8A19-3BCE960B2594}" srcId="{46B84A27-BED3-4A0F-BA73-2AC0D362A8CB}" destId="{C58BBB7D-75A7-4D53-8BC2-82649F799325}" srcOrd="2" destOrd="0" parTransId="{DA734F7D-8167-48FC-BDB2-5BB151841710}" sibTransId="{CA56E827-DF4E-4453-8C3A-E8B519F12CFD}"/>
    <dgm:cxn modelId="{10C4A6CB-818B-4C6B-B0F2-B3827803CF17}" srcId="{46B84A27-BED3-4A0F-BA73-2AC0D362A8CB}" destId="{1CBC13AE-C481-44E8-9F96-47F6F8F18537}" srcOrd="1" destOrd="0" parTransId="{FA3F30E1-51D0-4541-A159-D93EEAC3FDBC}" sibTransId="{FA61F2B3-C3AB-4FE5-AB0F-49EFB8AE0B6C}"/>
    <dgm:cxn modelId="{DF3789E5-9B86-408C-88A9-09890EB7CBA7}" srcId="{46B84A27-BED3-4A0F-BA73-2AC0D362A8CB}" destId="{3D3FB6EE-E85D-43CC-AE14-A156540C6E90}" srcOrd="0" destOrd="0" parTransId="{288E0E26-1945-4D12-B1B3-60148F3D2F1E}" sibTransId="{E9E0E260-61F2-4AEA-8889-A71058E7AE9A}"/>
    <dgm:cxn modelId="{8E0A39E7-CCBD-6E48-8D13-8897D7D04D66}" type="presOf" srcId="{3D3FB6EE-E85D-43CC-AE14-A156540C6E90}" destId="{FCF41F43-D9E5-5044-BAB6-080F59C59A27}" srcOrd="0" destOrd="0" presId="urn:microsoft.com/office/officeart/2008/layout/LinedList"/>
    <dgm:cxn modelId="{5D426EEF-8816-5447-89C0-EF00B1758311}" type="presOf" srcId="{46B84A27-BED3-4A0F-BA73-2AC0D362A8CB}" destId="{04C40EBE-600A-B143-8207-566D3D313330}" srcOrd="0" destOrd="0" presId="urn:microsoft.com/office/officeart/2008/layout/LinedList"/>
    <dgm:cxn modelId="{ACB13ACB-366E-2245-8E82-AAB14C31EB88}" type="presParOf" srcId="{04C40EBE-600A-B143-8207-566D3D313330}" destId="{AC0321C7-9CC1-C24C-B9A2-C76B2EF7633D}" srcOrd="0" destOrd="0" presId="urn:microsoft.com/office/officeart/2008/layout/LinedList"/>
    <dgm:cxn modelId="{0F44B2BD-F5C5-3343-BF5F-93EF77FA82F5}" type="presParOf" srcId="{04C40EBE-600A-B143-8207-566D3D313330}" destId="{35E0EA36-7F05-A94B-91C5-853E97EE1F10}" srcOrd="1" destOrd="0" presId="urn:microsoft.com/office/officeart/2008/layout/LinedList"/>
    <dgm:cxn modelId="{C9B73F2F-0787-604D-9AE8-7FDBF026437C}" type="presParOf" srcId="{35E0EA36-7F05-A94B-91C5-853E97EE1F10}" destId="{FCF41F43-D9E5-5044-BAB6-080F59C59A27}" srcOrd="0" destOrd="0" presId="urn:microsoft.com/office/officeart/2008/layout/LinedList"/>
    <dgm:cxn modelId="{7BA1FE42-5CC3-0B4B-B69C-9FC04813A86C}" type="presParOf" srcId="{35E0EA36-7F05-A94B-91C5-853E97EE1F10}" destId="{973BB449-AEC0-8A49-B549-3347DDC81CFE}" srcOrd="1" destOrd="0" presId="urn:microsoft.com/office/officeart/2008/layout/LinedList"/>
    <dgm:cxn modelId="{741B5101-0D74-2642-B1D1-04D01B1175D0}" type="presParOf" srcId="{04C40EBE-600A-B143-8207-566D3D313330}" destId="{A266F97E-1615-714E-927B-4694FB349877}" srcOrd="2" destOrd="0" presId="urn:microsoft.com/office/officeart/2008/layout/LinedList"/>
    <dgm:cxn modelId="{28CE8981-12F2-8D45-B99F-290828B73662}" type="presParOf" srcId="{04C40EBE-600A-B143-8207-566D3D313330}" destId="{FB45FCC1-3D45-CA41-A75B-4D8D55882423}" srcOrd="3" destOrd="0" presId="urn:microsoft.com/office/officeart/2008/layout/LinedList"/>
    <dgm:cxn modelId="{7CD39D2F-188E-2B43-83AC-DCF61B47F595}" type="presParOf" srcId="{FB45FCC1-3D45-CA41-A75B-4D8D55882423}" destId="{9293C9E4-B933-8D4B-963F-99B01B28AC23}" srcOrd="0" destOrd="0" presId="urn:microsoft.com/office/officeart/2008/layout/LinedList"/>
    <dgm:cxn modelId="{1CAFB942-61A5-1D4D-A70E-394DDFAD859D}" type="presParOf" srcId="{FB45FCC1-3D45-CA41-A75B-4D8D55882423}" destId="{9828A1E6-86E7-F748-B0D9-4BD9DDB3BA03}" srcOrd="1" destOrd="0" presId="urn:microsoft.com/office/officeart/2008/layout/LinedList"/>
    <dgm:cxn modelId="{736C5B76-93F6-8844-B502-780CE79E4691}" type="presParOf" srcId="{04C40EBE-600A-B143-8207-566D3D313330}" destId="{28AD3813-8DAC-7949-A544-F3FB22A8D519}" srcOrd="4" destOrd="0" presId="urn:microsoft.com/office/officeart/2008/layout/LinedList"/>
    <dgm:cxn modelId="{656768CE-FE2C-2D4F-AC34-DDC1E53FEA54}" type="presParOf" srcId="{04C40EBE-600A-B143-8207-566D3D313330}" destId="{4681ECB9-E209-7145-9A46-70A573844DE3}" srcOrd="5" destOrd="0" presId="urn:microsoft.com/office/officeart/2008/layout/LinedList"/>
    <dgm:cxn modelId="{30C9A9E7-8D72-FC42-8329-A596C61BDC7D}" type="presParOf" srcId="{4681ECB9-E209-7145-9A46-70A573844DE3}" destId="{3DBED493-62AF-274E-87B5-C40ECBBB47D0}" srcOrd="0" destOrd="0" presId="urn:microsoft.com/office/officeart/2008/layout/LinedList"/>
    <dgm:cxn modelId="{22941166-8074-DD48-A8D2-98475C7644F4}" type="presParOf" srcId="{4681ECB9-E209-7145-9A46-70A573844DE3}" destId="{DCE8FDB1-1432-B54C-9035-70E359B4449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D48C93-F7C7-6B44-AD42-E1D20B5702CA}">
      <dsp:nvSpPr>
        <dsp:cNvPr id="0" name=""/>
        <dsp:cNvSpPr/>
      </dsp:nvSpPr>
      <dsp:spPr>
        <a:xfrm>
          <a:off x="1135" y="164309"/>
          <a:ext cx="2038424" cy="1019212"/>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kumimoji="1" lang="en-US" altLang="ja-JP" sz="1900" kern="1200"/>
            <a:t>WHO</a:t>
          </a:r>
          <a:r>
            <a:rPr kumimoji="1" lang="ja-JP" altLang="en-US" sz="1900" kern="1200"/>
            <a:t>の概要</a:t>
          </a:r>
        </a:p>
      </dsp:txBody>
      <dsp:txXfrm>
        <a:off x="30987" y="194161"/>
        <a:ext cx="1978720" cy="959508"/>
      </dsp:txXfrm>
    </dsp:sp>
    <dsp:sp modelId="{4CFDB8B0-CD29-DD42-9A68-4BCC90DA55A7}">
      <dsp:nvSpPr>
        <dsp:cNvPr id="0" name=""/>
        <dsp:cNvSpPr/>
      </dsp:nvSpPr>
      <dsp:spPr>
        <a:xfrm>
          <a:off x="204978" y="1183521"/>
          <a:ext cx="203842" cy="927131"/>
        </a:xfrm>
        <a:custGeom>
          <a:avLst/>
          <a:gdLst/>
          <a:ahLst/>
          <a:cxnLst/>
          <a:rect l="0" t="0" r="0" b="0"/>
          <a:pathLst>
            <a:path>
              <a:moveTo>
                <a:pt x="0" y="0"/>
              </a:moveTo>
              <a:lnTo>
                <a:pt x="0" y="927131"/>
              </a:lnTo>
              <a:lnTo>
                <a:pt x="203842" y="927131"/>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F10C4E-BFB5-754E-96E5-43CF4E0DA0E4}">
      <dsp:nvSpPr>
        <dsp:cNvPr id="0" name=""/>
        <dsp:cNvSpPr/>
      </dsp:nvSpPr>
      <dsp:spPr>
        <a:xfrm>
          <a:off x="408820" y="1438324"/>
          <a:ext cx="2520666" cy="1344656"/>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0480" tIns="20320" rIns="30480" bIns="20320" numCol="1" spcCol="1270" anchor="t" anchorCtr="0">
          <a:noAutofit/>
        </a:bodyPr>
        <a:lstStyle/>
        <a:p>
          <a:pPr marL="0" lvl="0" indent="0" algn="l" defTabSz="711200">
            <a:lnSpc>
              <a:spcPct val="90000"/>
            </a:lnSpc>
            <a:spcBef>
              <a:spcPct val="0"/>
            </a:spcBef>
            <a:spcAft>
              <a:spcPct val="35000"/>
            </a:spcAft>
            <a:buNone/>
          </a:pPr>
          <a:r>
            <a:rPr kumimoji="1" lang="ja-JP" altLang="en-US" sz="1600" kern="1200">
              <a:latin typeface="+mn-ea"/>
              <a:ea typeface="+mn-ea"/>
            </a:rPr>
            <a:t>パンデミック発生前</a:t>
          </a:r>
        </a:p>
        <a:p>
          <a:pPr marL="114300" lvl="1" indent="-114300" algn="l" defTabSz="622300">
            <a:lnSpc>
              <a:spcPct val="90000"/>
            </a:lnSpc>
            <a:spcBef>
              <a:spcPct val="0"/>
            </a:spcBef>
            <a:spcAft>
              <a:spcPct val="15000"/>
            </a:spcAft>
            <a:buChar char="•"/>
          </a:pPr>
          <a:r>
            <a:rPr kumimoji="1" lang="en-US" altLang="ja-JP" sz="1400" kern="1200">
              <a:latin typeface="+mn-ea"/>
              <a:ea typeface="+mn-ea"/>
            </a:rPr>
            <a:t>WHO</a:t>
          </a:r>
          <a:r>
            <a:rPr kumimoji="1" lang="ja-JP" altLang="en-US" sz="1400" kern="1200">
              <a:latin typeface="+mn-ea"/>
              <a:ea typeface="+mn-ea"/>
            </a:rPr>
            <a:t>発足前</a:t>
          </a:r>
          <a:r>
            <a:rPr kumimoji="1" lang="en-US" altLang="ja-JP" sz="1400" kern="1200">
              <a:latin typeface="+mn-ea"/>
              <a:ea typeface="+mn-ea"/>
            </a:rPr>
            <a:t>:</a:t>
          </a:r>
          <a:r>
            <a:rPr kumimoji="1" lang="ja-JP" altLang="en-US" sz="1400" kern="1200">
              <a:latin typeface="+mn-ea"/>
              <a:ea typeface="+mn-ea"/>
            </a:rPr>
            <a:t>スペイン風邪</a:t>
          </a:r>
        </a:p>
        <a:p>
          <a:pPr marL="114300" lvl="1" indent="-114300" algn="l" defTabSz="622300">
            <a:lnSpc>
              <a:spcPct val="90000"/>
            </a:lnSpc>
            <a:spcBef>
              <a:spcPct val="0"/>
            </a:spcBef>
            <a:spcAft>
              <a:spcPct val="15000"/>
            </a:spcAft>
            <a:buChar char="•"/>
          </a:pPr>
          <a:r>
            <a:rPr kumimoji="1" lang="en-US" altLang="ja-JP" sz="1400" kern="1200">
              <a:latin typeface="+mn-ea"/>
              <a:ea typeface="+mn-ea"/>
            </a:rPr>
            <a:t>WHO</a:t>
          </a:r>
          <a:r>
            <a:rPr kumimoji="1" lang="ja-JP" altLang="en-US" sz="1400" kern="1200">
              <a:latin typeface="+mn-ea"/>
              <a:ea typeface="+mn-ea"/>
            </a:rPr>
            <a:t>発足後</a:t>
          </a:r>
          <a:r>
            <a:rPr kumimoji="1" lang="en-US" altLang="ja-JP" sz="1400" kern="1200">
              <a:latin typeface="+mn-ea"/>
              <a:ea typeface="+mn-ea"/>
            </a:rPr>
            <a:t>:SARS</a:t>
          </a:r>
          <a:endParaRPr kumimoji="1" lang="ja-JP" altLang="en-US" sz="1400" kern="1200">
            <a:latin typeface="+mn-ea"/>
            <a:ea typeface="+mn-ea"/>
          </a:endParaRPr>
        </a:p>
      </dsp:txBody>
      <dsp:txXfrm>
        <a:off x="448204" y="1477708"/>
        <a:ext cx="2441898" cy="1265888"/>
      </dsp:txXfrm>
    </dsp:sp>
    <dsp:sp modelId="{9F89A084-02E5-C840-9420-158E1FDDD5A8}">
      <dsp:nvSpPr>
        <dsp:cNvPr id="0" name=""/>
        <dsp:cNvSpPr/>
      </dsp:nvSpPr>
      <dsp:spPr>
        <a:xfrm>
          <a:off x="204978" y="1183521"/>
          <a:ext cx="243404" cy="2860724"/>
        </a:xfrm>
        <a:custGeom>
          <a:avLst/>
          <a:gdLst/>
          <a:ahLst/>
          <a:cxnLst/>
          <a:rect l="0" t="0" r="0" b="0"/>
          <a:pathLst>
            <a:path>
              <a:moveTo>
                <a:pt x="0" y="0"/>
              </a:moveTo>
              <a:lnTo>
                <a:pt x="0" y="2860724"/>
              </a:lnTo>
              <a:lnTo>
                <a:pt x="243404" y="2860724"/>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351E71-FAF8-AB47-B4E0-7261BEF81BD6}">
      <dsp:nvSpPr>
        <dsp:cNvPr id="0" name=""/>
        <dsp:cNvSpPr/>
      </dsp:nvSpPr>
      <dsp:spPr>
        <a:xfrm>
          <a:off x="448382" y="3439221"/>
          <a:ext cx="2869237" cy="1210049"/>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0480" tIns="20320" rIns="30480" bIns="20320" numCol="1" spcCol="1270" anchor="t" anchorCtr="0">
          <a:noAutofit/>
        </a:bodyPr>
        <a:lstStyle/>
        <a:p>
          <a:pPr marL="0" lvl="0" indent="0" algn="l" defTabSz="711200">
            <a:lnSpc>
              <a:spcPct val="90000"/>
            </a:lnSpc>
            <a:spcBef>
              <a:spcPct val="0"/>
            </a:spcBef>
            <a:spcAft>
              <a:spcPct val="35000"/>
            </a:spcAft>
            <a:buNone/>
          </a:pPr>
          <a:r>
            <a:rPr kumimoji="1" lang="ja-JP" altLang="en-US" sz="1600" kern="1200">
              <a:latin typeface="+mn-ea"/>
              <a:ea typeface="+mn-ea"/>
            </a:rPr>
            <a:t>パンデミック発生後</a:t>
          </a:r>
        </a:p>
        <a:p>
          <a:pPr marL="114300" lvl="1" indent="-114300" algn="l" defTabSz="622300">
            <a:lnSpc>
              <a:spcPct val="90000"/>
            </a:lnSpc>
            <a:spcBef>
              <a:spcPct val="0"/>
            </a:spcBef>
            <a:spcAft>
              <a:spcPct val="15000"/>
            </a:spcAft>
            <a:buChar char="•"/>
          </a:pPr>
          <a:r>
            <a:rPr kumimoji="1" lang="ja-JP" altLang="en-US" sz="1400" kern="1200">
              <a:latin typeface="+mn-ea"/>
              <a:ea typeface="+mn-ea"/>
            </a:rPr>
            <a:t>ワクチンナショナリズム</a:t>
          </a:r>
        </a:p>
        <a:p>
          <a:pPr marL="114300" lvl="1" indent="-114300" algn="l" defTabSz="622300">
            <a:lnSpc>
              <a:spcPct val="90000"/>
            </a:lnSpc>
            <a:spcBef>
              <a:spcPct val="0"/>
            </a:spcBef>
            <a:spcAft>
              <a:spcPct val="15000"/>
            </a:spcAft>
            <a:buChar char="•"/>
          </a:pPr>
          <a:r>
            <a:rPr kumimoji="1" lang="en-US" altLang="ja-JP" sz="1400" kern="1200">
              <a:latin typeface="+mn-ea"/>
              <a:ea typeface="+mn-ea"/>
            </a:rPr>
            <a:t>COVAX</a:t>
          </a:r>
          <a:endParaRPr kumimoji="1" lang="ja-JP" altLang="en-US" sz="1400" kern="1200">
            <a:latin typeface="+mn-ea"/>
            <a:ea typeface="+mn-ea"/>
          </a:endParaRPr>
        </a:p>
      </dsp:txBody>
      <dsp:txXfrm>
        <a:off x="483823" y="3474662"/>
        <a:ext cx="2798355" cy="1139167"/>
      </dsp:txXfrm>
    </dsp:sp>
    <dsp:sp modelId="{FABA5336-68E2-EA4D-AF8D-26C95FB900CC}">
      <dsp:nvSpPr>
        <dsp:cNvPr id="0" name=""/>
        <dsp:cNvSpPr/>
      </dsp:nvSpPr>
      <dsp:spPr>
        <a:xfrm>
          <a:off x="3087607" y="263376"/>
          <a:ext cx="2038424" cy="1019212"/>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kumimoji="1" lang="en-US" altLang="ja-JP" sz="1600" kern="1200"/>
            <a:t>WHO</a:t>
          </a:r>
          <a:r>
            <a:rPr kumimoji="1" lang="ja-JP" altLang="en-US" sz="1600" kern="1200"/>
            <a:t>の代替組織</a:t>
          </a:r>
        </a:p>
      </dsp:txBody>
      <dsp:txXfrm>
        <a:off x="3117459" y="293228"/>
        <a:ext cx="1978720" cy="959508"/>
      </dsp:txXfrm>
    </dsp:sp>
    <dsp:sp modelId="{7093BB03-4BC1-EF4E-ACCB-D686A21442BE}">
      <dsp:nvSpPr>
        <dsp:cNvPr id="0" name=""/>
        <dsp:cNvSpPr/>
      </dsp:nvSpPr>
      <dsp:spPr>
        <a:xfrm>
          <a:off x="3291450" y="1282588"/>
          <a:ext cx="250004" cy="770279"/>
        </a:xfrm>
        <a:custGeom>
          <a:avLst/>
          <a:gdLst/>
          <a:ahLst/>
          <a:cxnLst/>
          <a:rect l="0" t="0" r="0" b="0"/>
          <a:pathLst>
            <a:path>
              <a:moveTo>
                <a:pt x="0" y="0"/>
              </a:moveTo>
              <a:lnTo>
                <a:pt x="0" y="770279"/>
              </a:lnTo>
              <a:lnTo>
                <a:pt x="250004" y="770279"/>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1C10025-3A5D-E141-9562-F0DDDA6E565C}">
      <dsp:nvSpPr>
        <dsp:cNvPr id="0" name=""/>
        <dsp:cNvSpPr/>
      </dsp:nvSpPr>
      <dsp:spPr>
        <a:xfrm>
          <a:off x="3541454" y="1543262"/>
          <a:ext cx="1630739" cy="1019212"/>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latin typeface="+mn-ea"/>
              <a:ea typeface="+mn-ea"/>
            </a:rPr>
            <a:t>新規団体</a:t>
          </a:r>
        </a:p>
      </dsp:txBody>
      <dsp:txXfrm>
        <a:off x="3571306" y="1573114"/>
        <a:ext cx="1571035" cy="959508"/>
      </dsp:txXfrm>
    </dsp:sp>
    <dsp:sp modelId="{0F8AFCA6-44DD-4F45-A245-FD29038E8810}">
      <dsp:nvSpPr>
        <dsp:cNvPr id="0" name=""/>
        <dsp:cNvSpPr/>
      </dsp:nvSpPr>
      <dsp:spPr>
        <a:xfrm>
          <a:off x="3291450" y="1282588"/>
          <a:ext cx="311565" cy="1915925"/>
        </a:xfrm>
        <a:custGeom>
          <a:avLst/>
          <a:gdLst/>
          <a:ahLst/>
          <a:cxnLst/>
          <a:rect l="0" t="0" r="0" b="0"/>
          <a:pathLst>
            <a:path>
              <a:moveTo>
                <a:pt x="0" y="0"/>
              </a:moveTo>
              <a:lnTo>
                <a:pt x="0" y="1915925"/>
              </a:lnTo>
              <a:lnTo>
                <a:pt x="311565" y="1915925"/>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42CB608-6BA6-084E-B697-6BB691F3F232}">
      <dsp:nvSpPr>
        <dsp:cNvPr id="0" name=""/>
        <dsp:cNvSpPr/>
      </dsp:nvSpPr>
      <dsp:spPr>
        <a:xfrm>
          <a:off x="3603015" y="2688907"/>
          <a:ext cx="1630739" cy="1019212"/>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既存の</a:t>
          </a:r>
          <a:r>
            <a:rPr kumimoji="1" lang="en-US" altLang="ja-JP" sz="1600" kern="1200"/>
            <a:t>NGO</a:t>
          </a:r>
          <a:endParaRPr kumimoji="1" lang="ja-JP" altLang="en-US" sz="1600" kern="1200"/>
        </a:p>
      </dsp:txBody>
      <dsp:txXfrm>
        <a:off x="3632867" y="2718759"/>
        <a:ext cx="1571035" cy="959508"/>
      </dsp:txXfrm>
    </dsp:sp>
    <dsp:sp modelId="{D3B9A309-6196-6545-89C4-5B7327494608}">
      <dsp:nvSpPr>
        <dsp:cNvPr id="0" name=""/>
        <dsp:cNvSpPr/>
      </dsp:nvSpPr>
      <dsp:spPr>
        <a:xfrm>
          <a:off x="5928009" y="164309"/>
          <a:ext cx="2038424" cy="1019212"/>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kumimoji="1" lang="en-US" altLang="ja-JP" sz="1600" kern="1200"/>
            <a:t>NPO</a:t>
          </a:r>
          <a:r>
            <a:rPr kumimoji="1" lang="ja-JP" altLang="en-US" sz="1600" kern="1200"/>
            <a:t>・</a:t>
          </a:r>
          <a:r>
            <a:rPr kumimoji="1" lang="en-US" altLang="ja-JP" sz="1600" kern="1200"/>
            <a:t>NGO</a:t>
          </a:r>
          <a:r>
            <a:rPr kumimoji="1" lang="ja-JP" altLang="en-US" sz="1600" kern="1200"/>
            <a:t>の協力例</a:t>
          </a:r>
        </a:p>
      </dsp:txBody>
      <dsp:txXfrm>
        <a:off x="5957861" y="194161"/>
        <a:ext cx="1978720" cy="959508"/>
      </dsp:txXfrm>
    </dsp:sp>
    <dsp:sp modelId="{A8267691-E322-0E44-AB64-B93E1EDE2BE0}">
      <dsp:nvSpPr>
        <dsp:cNvPr id="0" name=""/>
        <dsp:cNvSpPr/>
      </dsp:nvSpPr>
      <dsp:spPr>
        <a:xfrm>
          <a:off x="6131851" y="1183521"/>
          <a:ext cx="203842" cy="764409"/>
        </a:xfrm>
        <a:custGeom>
          <a:avLst/>
          <a:gdLst/>
          <a:ahLst/>
          <a:cxnLst/>
          <a:rect l="0" t="0" r="0" b="0"/>
          <a:pathLst>
            <a:path>
              <a:moveTo>
                <a:pt x="0" y="0"/>
              </a:moveTo>
              <a:lnTo>
                <a:pt x="0" y="764409"/>
              </a:lnTo>
              <a:lnTo>
                <a:pt x="203842" y="764409"/>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C0CF80-A003-8343-B287-17E0068354EF}">
      <dsp:nvSpPr>
        <dsp:cNvPr id="0" name=""/>
        <dsp:cNvSpPr/>
      </dsp:nvSpPr>
      <dsp:spPr>
        <a:xfrm>
          <a:off x="6335694" y="1438324"/>
          <a:ext cx="1630739" cy="1019212"/>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・難民支援</a:t>
          </a:r>
          <a:endParaRPr kumimoji="1" lang="en-US" altLang="ja-JP" sz="1600" kern="1200"/>
        </a:p>
        <a:p>
          <a:pPr marL="0" lvl="0" indent="0" algn="ctr" defTabSz="711200">
            <a:lnSpc>
              <a:spcPct val="90000"/>
            </a:lnSpc>
            <a:spcBef>
              <a:spcPct val="0"/>
            </a:spcBef>
            <a:spcAft>
              <a:spcPct val="35000"/>
            </a:spcAft>
            <a:buNone/>
          </a:pPr>
          <a:r>
            <a:rPr kumimoji="1" lang="ja-JP" altLang="en-US" sz="1600" kern="1200"/>
            <a:t>・マネーロンダリング</a:t>
          </a:r>
        </a:p>
      </dsp:txBody>
      <dsp:txXfrm>
        <a:off x="6365546" y="1468176"/>
        <a:ext cx="1571035" cy="959508"/>
      </dsp:txXfrm>
    </dsp:sp>
    <dsp:sp modelId="{FC11C893-EB2F-AF4F-9A72-4FF13D6F465E}">
      <dsp:nvSpPr>
        <dsp:cNvPr id="0" name=""/>
        <dsp:cNvSpPr/>
      </dsp:nvSpPr>
      <dsp:spPr>
        <a:xfrm>
          <a:off x="6131851" y="1183521"/>
          <a:ext cx="203842" cy="2038424"/>
        </a:xfrm>
        <a:custGeom>
          <a:avLst/>
          <a:gdLst/>
          <a:ahLst/>
          <a:cxnLst/>
          <a:rect l="0" t="0" r="0" b="0"/>
          <a:pathLst>
            <a:path>
              <a:moveTo>
                <a:pt x="0" y="0"/>
              </a:moveTo>
              <a:lnTo>
                <a:pt x="0" y="2038424"/>
              </a:lnTo>
              <a:lnTo>
                <a:pt x="203842" y="2038424"/>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8770C4-EEEE-A543-9703-65F7CBAE9A4B}">
      <dsp:nvSpPr>
        <dsp:cNvPr id="0" name=""/>
        <dsp:cNvSpPr/>
      </dsp:nvSpPr>
      <dsp:spPr>
        <a:xfrm>
          <a:off x="6335694" y="2712339"/>
          <a:ext cx="1630739" cy="1019212"/>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a:t>
          </a:r>
          <a:r>
            <a:rPr kumimoji="1" lang="en-US" altLang="ja-JP" sz="1600" kern="1200"/>
            <a:t>APG</a:t>
          </a:r>
        </a:p>
        <a:p>
          <a:pPr marL="0" lvl="0" indent="0" algn="ctr" defTabSz="711200">
            <a:lnSpc>
              <a:spcPct val="90000"/>
            </a:lnSpc>
            <a:spcBef>
              <a:spcPct val="0"/>
            </a:spcBef>
            <a:spcAft>
              <a:spcPct val="35000"/>
            </a:spcAft>
            <a:buNone/>
          </a:pPr>
          <a:r>
            <a:rPr kumimoji="1" lang="ja-JP" altLang="en-US" sz="1600" kern="1200"/>
            <a:t>・</a:t>
          </a:r>
          <a:r>
            <a:rPr kumimoji="1" lang="en-US" altLang="ja-JP" sz="1600" kern="1200"/>
            <a:t>J-FUN</a:t>
          </a:r>
          <a:endParaRPr kumimoji="1" lang="ja-JP" altLang="en-US" sz="1600" kern="1200"/>
        </a:p>
      </dsp:txBody>
      <dsp:txXfrm>
        <a:off x="6365546" y="2742191"/>
        <a:ext cx="1571035" cy="959508"/>
      </dsp:txXfrm>
    </dsp:sp>
    <dsp:sp modelId="{0FB1C2B3-E33A-7B47-8C38-494D83150458}">
      <dsp:nvSpPr>
        <dsp:cNvPr id="0" name=""/>
        <dsp:cNvSpPr/>
      </dsp:nvSpPr>
      <dsp:spPr>
        <a:xfrm>
          <a:off x="8476040" y="164309"/>
          <a:ext cx="2038424" cy="1019212"/>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kumimoji="1" lang="ja-JP" altLang="en-US" sz="1900" kern="1200"/>
            <a:t>中心組織と</a:t>
          </a:r>
          <a:endParaRPr kumimoji="1" lang="en-US" altLang="ja-JP" sz="1900" kern="1200"/>
        </a:p>
        <a:p>
          <a:pPr marL="0" lvl="0" indent="0" algn="ctr" defTabSz="844550">
            <a:lnSpc>
              <a:spcPct val="90000"/>
            </a:lnSpc>
            <a:spcBef>
              <a:spcPct val="0"/>
            </a:spcBef>
            <a:spcAft>
              <a:spcPct val="35000"/>
            </a:spcAft>
            <a:buNone/>
          </a:pPr>
          <a:r>
            <a:rPr kumimoji="1" lang="ja-JP" altLang="en-US" sz="1900" kern="1200"/>
            <a:t>問題点</a:t>
          </a:r>
          <a:endParaRPr kumimoji="1" lang="en-US" altLang="ja-JP" sz="1900" kern="1200"/>
        </a:p>
      </dsp:txBody>
      <dsp:txXfrm>
        <a:off x="8505892" y="194161"/>
        <a:ext cx="1978720" cy="959508"/>
      </dsp:txXfrm>
    </dsp:sp>
    <dsp:sp modelId="{43AE7471-C593-2842-800F-E87F8F3AE8F4}">
      <dsp:nvSpPr>
        <dsp:cNvPr id="0" name=""/>
        <dsp:cNvSpPr/>
      </dsp:nvSpPr>
      <dsp:spPr>
        <a:xfrm>
          <a:off x="8679882" y="1183521"/>
          <a:ext cx="203842" cy="764409"/>
        </a:xfrm>
        <a:custGeom>
          <a:avLst/>
          <a:gdLst/>
          <a:ahLst/>
          <a:cxnLst/>
          <a:rect l="0" t="0" r="0" b="0"/>
          <a:pathLst>
            <a:path>
              <a:moveTo>
                <a:pt x="0" y="0"/>
              </a:moveTo>
              <a:lnTo>
                <a:pt x="0" y="764409"/>
              </a:lnTo>
              <a:lnTo>
                <a:pt x="203842" y="764409"/>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D598E1-B03F-614C-BD79-E5A82E29A721}">
      <dsp:nvSpPr>
        <dsp:cNvPr id="0" name=""/>
        <dsp:cNvSpPr/>
      </dsp:nvSpPr>
      <dsp:spPr>
        <a:xfrm>
          <a:off x="8883724" y="1438324"/>
          <a:ext cx="1601728" cy="1019212"/>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kumimoji="1" lang="en-US" altLang="ja-JP" sz="1600" kern="1200">
              <a:latin typeface="+mn-ea"/>
              <a:ea typeface="+mn-ea"/>
            </a:rPr>
            <a:t>WHO</a:t>
          </a:r>
          <a:r>
            <a:rPr kumimoji="1" lang="ja-JP" altLang="en-US" sz="1600" kern="1200">
              <a:latin typeface="+mn-ea"/>
              <a:ea typeface="+mn-ea"/>
            </a:rPr>
            <a:t>のまま</a:t>
          </a:r>
          <a:endParaRPr kumimoji="1" lang="en-US" altLang="ja-JP" sz="1600" kern="1200">
            <a:latin typeface="+mn-ea"/>
            <a:ea typeface="+mn-ea"/>
          </a:endParaRPr>
        </a:p>
      </dsp:txBody>
      <dsp:txXfrm>
        <a:off x="8913576" y="1468176"/>
        <a:ext cx="1542024" cy="959508"/>
      </dsp:txXfrm>
    </dsp:sp>
    <dsp:sp modelId="{B1F10751-C736-F64E-AD7F-65B460A8B7EE}">
      <dsp:nvSpPr>
        <dsp:cNvPr id="0" name=""/>
        <dsp:cNvSpPr/>
      </dsp:nvSpPr>
      <dsp:spPr>
        <a:xfrm>
          <a:off x="8679882" y="1183521"/>
          <a:ext cx="203842" cy="2038424"/>
        </a:xfrm>
        <a:custGeom>
          <a:avLst/>
          <a:gdLst/>
          <a:ahLst/>
          <a:cxnLst/>
          <a:rect l="0" t="0" r="0" b="0"/>
          <a:pathLst>
            <a:path>
              <a:moveTo>
                <a:pt x="0" y="0"/>
              </a:moveTo>
              <a:lnTo>
                <a:pt x="0" y="2038424"/>
              </a:lnTo>
              <a:lnTo>
                <a:pt x="203842" y="2038424"/>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9BED93-1E9A-0E41-A8C1-932519F421A3}">
      <dsp:nvSpPr>
        <dsp:cNvPr id="0" name=""/>
        <dsp:cNvSpPr/>
      </dsp:nvSpPr>
      <dsp:spPr>
        <a:xfrm>
          <a:off x="8883724" y="2712339"/>
          <a:ext cx="1630739" cy="1019212"/>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latin typeface="+mn-ea"/>
              <a:ea typeface="+mn-ea"/>
            </a:rPr>
            <a:t>新しい組織を作る</a:t>
          </a:r>
        </a:p>
      </dsp:txBody>
      <dsp:txXfrm>
        <a:off x="8913576" y="2742191"/>
        <a:ext cx="1571035" cy="959508"/>
      </dsp:txXfrm>
    </dsp:sp>
    <dsp:sp modelId="{CFA92403-0BC4-9B4E-B227-CA551187C58B}">
      <dsp:nvSpPr>
        <dsp:cNvPr id="0" name=""/>
        <dsp:cNvSpPr/>
      </dsp:nvSpPr>
      <dsp:spPr>
        <a:xfrm>
          <a:off x="8679882" y="1183521"/>
          <a:ext cx="203842" cy="3312439"/>
        </a:xfrm>
        <a:custGeom>
          <a:avLst/>
          <a:gdLst/>
          <a:ahLst/>
          <a:cxnLst/>
          <a:rect l="0" t="0" r="0" b="0"/>
          <a:pathLst>
            <a:path>
              <a:moveTo>
                <a:pt x="0" y="0"/>
              </a:moveTo>
              <a:lnTo>
                <a:pt x="0" y="3312439"/>
              </a:lnTo>
              <a:lnTo>
                <a:pt x="203842" y="3312439"/>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0903F6-DA98-0F4C-B209-C772220310FE}">
      <dsp:nvSpPr>
        <dsp:cNvPr id="0" name=""/>
        <dsp:cNvSpPr/>
      </dsp:nvSpPr>
      <dsp:spPr>
        <a:xfrm>
          <a:off x="8883724" y="3986354"/>
          <a:ext cx="1630739" cy="1019212"/>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latin typeface="+mn-ea"/>
              <a:ea typeface="+mn-ea"/>
            </a:rPr>
            <a:t>他組織へ</a:t>
          </a:r>
          <a:endParaRPr kumimoji="1" lang="en-US" altLang="ja-JP" sz="1600" kern="1200">
            <a:latin typeface="+mn-ea"/>
            <a:ea typeface="+mn-ea"/>
          </a:endParaRPr>
        </a:p>
        <a:p>
          <a:pPr marL="0" lvl="0" indent="0" algn="ctr" defTabSz="711200">
            <a:lnSpc>
              <a:spcPct val="90000"/>
            </a:lnSpc>
            <a:spcBef>
              <a:spcPct val="0"/>
            </a:spcBef>
            <a:spcAft>
              <a:spcPct val="35000"/>
            </a:spcAft>
            <a:buNone/>
          </a:pPr>
          <a:r>
            <a:rPr kumimoji="1" lang="ja-JP" altLang="en-US" sz="1600" kern="1200">
              <a:latin typeface="+mn-ea"/>
              <a:ea typeface="+mn-ea"/>
            </a:rPr>
            <a:t>権限委譲</a:t>
          </a:r>
        </a:p>
      </dsp:txBody>
      <dsp:txXfrm>
        <a:off x="8913576" y="4016206"/>
        <a:ext cx="1571035" cy="9595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4DB16C-C90C-B443-8F3A-462B49E07DBF}">
      <dsp:nvSpPr>
        <dsp:cNvPr id="0" name=""/>
        <dsp:cNvSpPr/>
      </dsp:nvSpPr>
      <dsp:spPr>
        <a:xfrm>
          <a:off x="0" y="2124"/>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5061E6-73C1-1941-85AC-7F4A95B451D0}">
      <dsp:nvSpPr>
        <dsp:cNvPr id="0" name=""/>
        <dsp:cNvSpPr/>
      </dsp:nvSpPr>
      <dsp:spPr>
        <a:xfrm>
          <a:off x="0" y="212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ja-JP" sz="1500" kern="1200"/>
            <a:t>活動情報の交換： シリアや南スーダン情勢に関する現場情報の交換</a:t>
          </a:r>
          <a:endParaRPr lang="en-US" sz="1500" kern="1200"/>
        </a:p>
      </dsp:txBody>
      <dsp:txXfrm>
        <a:off x="0" y="2124"/>
        <a:ext cx="10515600" cy="724514"/>
      </dsp:txXfrm>
    </dsp:sp>
    <dsp:sp modelId="{A68E0240-70F5-F245-B2F6-4B1E1A14071A}">
      <dsp:nvSpPr>
        <dsp:cNvPr id="0" name=""/>
        <dsp:cNvSpPr/>
      </dsp:nvSpPr>
      <dsp:spPr>
        <a:xfrm>
          <a:off x="0" y="726639"/>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68F4B7-6C5C-F145-AE99-85872605A42A}">
      <dsp:nvSpPr>
        <dsp:cNvPr id="0" name=""/>
        <dsp:cNvSpPr/>
      </dsp:nvSpPr>
      <dsp:spPr>
        <a:xfrm>
          <a:off x="0" y="72663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ja-JP" sz="1500" kern="1200"/>
            <a:t>共同イベント： グローバル･フェスタにおける共同イベント</a:t>
          </a:r>
          <a:endParaRPr lang="en-US" sz="1500" kern="1200"/>
        </a:p>
      </dsp:txBody>
      <dsp:txXfrm>
        <a:off x="0" y="726639"/>
        <a:ext cx="10515600" cy="724514"/>
      </dsp:txXfrm>
    </dsp:sp>
    <dsp:sp modelId="{EF6EB1CE-1CBB-C242-A5CB-93EDB2ABD7AA}">
      <dsp:nvSpPr>
        <dsp:cNvPr id="0" name=""/>
        <dsp:cNvSpPr/>
      </dsp:nvSpPr>
      <dsp:spPr>
        <a:xfrm>
          <a:off x="0" y="1451154"/>
          <a:ext cx="105156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5722DC-F8D4-F246-8BE7-36157CE0B622}">
      <dsp:nvSpPr>
        <dsp:cNvPr id="0" name=""/>
        <dsp:cNvSpPr/>
      </dsp:nvSpPr>
      <dsp:spPr>
        <a:xfrm>
          <a:off x="0" y="145115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ja-JP" sz="1500" kern="1200"/>
            <a:t>啓発活動： シリア情勢に関する</a:t>
          </a:r>
          <a:r>
            <a:rPr lang="fr-FR" sz="1500" kern="1200"/>
            <a:t>J-FUN</a:t>
          </a:r>
          <a:r>
            <a:rPr lang="ja-JP" sz="1500" kern="1200"/>
            <a:t>シンポジウムの開催</a:t>
          </a:r>
          <a:endParaRPr lang="en-US" sz="1500" kern="1200"/>
        </a:p>
      </dsp:txBody>
      <dsp:txXfrm>
        <a:off x="0" y="1451154"/>
        <a:ext cx="10515600" cy="724514"/>
      </dsp:txXfrm>
    </dsp:sp>
    <dsp:sp modelId="{5EDE47E7-6E53-824C-8771-80CAA577F933}">
      <dsp:nvSpPr>
        <dsp:cNvPr id="0" name=""/>
        <dsp:cNvSpPr/>
      </dsp:nvSpPr>
      <dsp:spPr>
        <a:xfrm>
          <a:off x="0" y="2175669"/>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4D8662-BA21-A242-BFBF-F463183D50DD}">
      <dsp:nvSpPr>
        <dsp:cNvPr id="0" name=""/>
        <dsp:cNvSpPr/>
      </dsp:nvSpPr>
      <dsp:spPr>
        <a:xfrm>
          <a:off x="0" y="217566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ja-JP" sz="1500" kern="1200"/>
            <a:t>意見交換： </a:t>
          </a:r>
          <a:r>
            <a:rPr lang="fr-FR" sz="1500" kern="1200"/>
            <a:t>UNHCR</a:t>
          </a:r>
          <a:r>
            <a:rPr lang="ja-JP" sz="1500" kern="1200"/>
            <a:t>高等弁務官や</a:t>
          </a:r>
          <a:r>
            <a:rPr lang="fr-FR" sz="1500" kern="1200"/>
            <a:t>UNHCR</a:t>
          </a:r>
          <a:r>
            <a:rPr lang="ja-JP" sz="1500" kern="1200"/>
            <a:t>地域局長との意見交換会</a:t>
          </a:r>
          <a:endParaRPr lang="en-US" sz="1500" kern="1200"/>
        </a:p>
      </dsp:txBody>
      <dsp:txXfrm>
        <a:off x="0" y="2175669"/>
        <a:ext cx="10515600" cy="724514"/>
      </dsp:txXfrm>
    </dsp:sp>
    <dsp:sp modelId="{7EB914DE-7CF0-3E47-914D-E083F5C71A49}">
      <dsp:nvSpPr>
        <dsp:cNvPr id="0" name=""/>
        <dsp:cNvSpPr/>
      </dsp:nvSpPr>
      <dsp:spPr>
        <a:xfrm>
          <a:off x="0" y="2900183"/>
          <a:ext cx="105156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BBD77B-F70C-3243-B11E-71C8205FD881}">
      <dsp:nvSpPr>
        <dsp:cNvPr id="0" name=""/>
        <dsp:cNvSpPr/>
      </dsp:nvSpPr>
      <dsp:spPr>
        <a:xfrm>
          <a:off x="0" y="2900183"/>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ja-JP" sz="1500" kern="1200"/>
            <a:t>政策提言： </a:t>
          </a:r>
          <a:r>
            <a:rPr lang="fr-FR" sz="1500" kern="1200"/>
            <a:t>UNHCR</a:t>
          </a:r>
          <a:r>
            <a:rPr lang="ja-JP" sz="1500" kern="1200"/>
            <a:t>議員連盟との懇談会</a:t>
          </a:r>
          <a:endParaRPr lang="en-US" sz="1500" kern="1200"/>
        </a:p>
      </dsp:txBody>
      <dsp:txXfrm>
        <a:off x="0" y="2900183"/>
        <a:ext cx="10515600" cy="724514"/>
      </dsp:txXfrm>
    </dsp:sp>
    <dsp:sp modelId="{9506C6D6-AEFF-1E48-B05C-E3C32758AA70}">
      <dsp:nvSpPr>
        <dsp:cNvPr id="0" name=""/>
        <dsp:cNvSpPr/>
      </dsp:nvSpPr>
      <dsp:spPr>
        <a:xfrm>
          <a:off x="0" y="3624698"/>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D96F35-E37E-8D41-8337-9DE7F04C3465}">
      <dsp:nvSpPr>
        <dsp:cNvPr id="0" name=""/>
        <dsp:cNvSpPr/>
      </dsp:nvSpPr>
      <dsp:spPr>
        <a:xfrm>
          <a:off x="0" y="3624698"/>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ja-JP" sz="1500" kern="1200"/>
            <a:t>情報共有･研修： </a:t>
          </a:r>
          <a:r>
            <a:rPr lang="fr-FR" sz="1500" kern="1200"/>
            <a:t>UNHCR eCentre</a:t>
          </a:r>
          <a:r>
            <a:rPr lang="ja-JP" sz="1500" kern="1200"/>
            <a:t>（国際人道援助緊急事態対応訓練地域センター）による安全管理の研修、</a:t>
          </a:r>
          <a:r>
            <a:rPr lang="fr-FR" sz="1500" kern="1200"/>
            <a:t>UNHCR</a:t>
          </a:r>
          <a:r>
            <a:rPr lang="ja-JP" sz="1500" kern="1200"/>
            <a:t>のプログラム管理、実施パートナー選定基準、緊急事態待機パートナーなどに関する情報共有など</a:t>
          </a:r>
          <a:endParaRPr lang="en-US" sz="1500" kern="1200"/>
        </a:p>
      </dsp:txBody>
      <dsp:txXfrm>
        <a:off x="0" y="3624698"/>
        <a:ext cx="10515600" cy="7245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0321C7-9CC1-C24C-B9A2-C76B2EF7633D}">
      <dsp:nvSpPr>
        <dsp:cNvPr id="0" name=""/>
        <dsp:cNvSpPr/>
      </dsp:nvSpPr>
      <dsp:spPr>
        <a:xfrm>
          <a:off x="0" y="2700"/>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F41F43-D9E5-5044-BAB6-080F59C59A27}">
      <dsp:nvSpPr>
        <dsp:cNvPr id="0" name=""/>
        <dsp:cNvSpPr/>
      </dsp:nvSpPr>
      <dsp:spPr>
        <a:xfrm>
          <a:off x="0" y="2700"/>
          <a:ext cx="6291714"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fr-FR" sz="1600" kern="1200"/>
            <a:t>FAO, UNICEF, WHO, WFP</a:t>
          </a:r>
          <a:r>
            <a:rPr lang="ja-JP" sz="1600" kern="1200"/>
            <a:t>による共同報告書によると世界最多の人口を有するアジア・太平洋地域で、</a:t>
          </a:r>
          <a:r>
            <a:rPr lang="en-US" sz="1600" kern="1200"/>
            <a:t>COVID-19</a:t>
          </a:r>
          <a:r>
            <a:rPr lang="ja-JP" sz="1600" kern="1200"/>
            <a:t>の経済的影響が、このパンデミック以前からすでに健康的な食事を購入する余裕のなかった</a:t>
          </a:r>
          <a:r>
            <a:rPr lang="en-US" sz="1600" kern="1200"/>
            <a:t>20</a:t>
          </a:r>
          <a:r>
            <a:rPr lang="ja-JP" sz="1600" kern="1200"/>
            <a:t>億人近い人々の食事と栄養の向上に向けた取り組みを脅かしていると警告した。</a:t>
          </a:r>
          <a:endParaRPr lang="en-US" sz="1600" kern="1200"/>
        </a:p>
      </dsp:txBody>
      <dsp:txXfrm>
        <a:off x="0" y="2700"/>
        <a:ext cx="6291714" cy="1841777"/>
      </dsp:txXfrm>
    </dsp:sp>
    <dsp:sp modelId="{A266F97E-1615-714E-927B-4694FB349877}">
      <dsp:nvSpPr>
        <dsp:cNvPr id="0" name=""/>
        <dsp:cNvSpPr/>
      </dsp:nvSpPr>
      <dsp:spPr>
        <a:xfrm>
          <a:off x="0" y="1844478"/>
          <a:ext cx="6291714"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93C9E4-B933-8D4B-963F-99B01B28AC23}">
      <dsp:nvSpPr>
        <dsp:cNvPr id="0" name=""/>
        <dsp:cNvSpPr/>
      </dsp:nvSpPr>
      <dsp:spPr>
        <a:xfrm>
          <a:off x="0" y="1844478"/>
          <a:ext cx="6291714"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ja-JP" sz="1600" kern="1200"/>
            <a:t>果実、野菜、乳製品の価格高騰で、アジア太平洋地域の貧しい人々が健康的な食事を摂ることは、ほぼ不可能となっている。経済的な入手可能性は、全ての人</a:t>
          </a:r>
          <a:r>
            <a:rPr lang="en-US" sz="1600" kern="1200"/>
            <a:t>(</a:t>
          </a:r>
          <a:r>
            <a:rPr lang="ja-JP" sz="1600" kern="1200"/>
            <a:t>特に母子の食料安全保障と栄養を確保するため</a:t>
          </a:r>
          <a:r>
            <a:rPr lang="en-US" sz="1600" kern="1200"/>
            <a:t>)</a:t>
          </a:r>
          <a:r>
            <a:rPr lang="ja-JP" sz="1600" kern="1200"/>
            <a:t>に欠かせない。</a:t>
          </a:r>
          <a:endParaRPr lang="en-US" sz="1600" kern="1200"/>
        </a:p>
      </dsp:txBody>
      <dsp:txXfrm>
        <a:off x="0" y="1844478"/>
        <a:ext cx="6291714" cy="1841777"/>
      </dsp:txXfrm>
    </dsp:sp>
    <dsp:sp modelId="{28AD3813-8DAC-7949-A544-F3FB22A8D519}">
      <dsp:nvSpPr>
        <dsp:cNvPr id="0" name=""/>
        <dsp:cNvSpPr/>
      </dsp:nvSpPr>
      <dsp:spPr>
        <a:xfrm>
          <a:off x="0" y="3686256"/>
          <a:ext cx="6291714"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BED493-62AF-274E-87B5-C40ECBBB47D0}">
      <dsp:nvSpPr>
        <dsp:cNvPr id="0" name=""/>
        <dsp:cNvSpPr/>
      </dsp:nvSpPr>
      <dsp:spPr>
        <a:xfrm>
          <a:off x="0" y="3686256"/>
          <a:ext cx="6291714"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ja-JP" sz="1600" kern="1200"/>
            <a:t>食料価格と可処分所得は、食料と栄養摂取に関する家庭での決定を左右する。しかし、</a:t>
          </a:r>
          <a:r>
            <a:rPr lang="fr-FR" sz="1600" kern="1200"/>
            <a:t>COVID-19</a:t>
          </a:r>
          <a:r>
            <a:rPr lang="ja-JP" sz="1600" kern="1200"/>
            <a:t>の発生とアジア・太平洋地域の多くの国々での適切な雇用機会の欠如は、食料システムと市場の高い不確実性と相まり、収入が減少している貧しい家庭を、より安くて栄養価の低い食料品の選択へと強いており、これが不平等の拡大につながっている。</a:t>
          </a:r>
          <a:endParaRPr lang="en-US" sz="1600" kern="1200"/>
        </a:p>
      </dsp:txBody>
      <dsp:txXfrm>
        <a:off x="0" y="3686256"/>
        <a:ext cx="6291714" cy="184177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7-19T05:56:48.957"/>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4313 309 16383,'-93'-14'0,"3"0"0,39 0 0,-8 6 0,-30-7 0,3 6 0,-8-1 0,32 1 0,2 1 0,-9 6 0,9-2 0,-2 0 0,-20-4 0,-11 6 0,4-5 0,19 7 0,11 0 0,10-6 0,9 4 0,-1-4 0,1 6 0,-1-6 0,1 5 0,-1-5 0,-7 6 0,5-6 0,-14 4 0,7-4 0,-1 6 0,-6-6 0,7 4 0,-9-5 0,0 1 0,1 4 0,-1-11 0,8 11 0,-6-4 0,15 6 0,0 0 0,3 0 0,13-6 0,-13 5 0,13-4 0,-13-1 0,6 4 0,-1-9 0,-4 9 0,4-9 0,-14 9 0,-3-10 0,1 10 0,-6-4 0,-4-1 0,-1 5 0,-7-5 0,18 1 0,1 4 0,16-4 0,1 6 0,14 0 0,-13 0 0,11 0 0,-19 0 0,6 0 0,-15 0 0,-22 0 0,-13 0 0,-8 0 0,40 4 0,2 0 0,-33 5 0,2 0 0,12 5 0,17-12 0,10 4 0,9-6 0,14 0 0,-13 0 0,6 0 0,-9 0 0,0 0 0,14 0 0,-12 0 0,9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7-19T05:56:46.376"/>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2693 54 16383,'-55'0'0,"0"0"0,2 0 0,3 0 0,-30 0 0,1 0 0,-1 0 0,1 0 0,0 0 0,-1 0 0,1 0 0,8 0 0,-6 0 0,16 0 0,-6 0 0,8 0 0,8 0 0,-6 0 0,15-6 0,-6-1 0,-1-7 0,7 6 0,1-4 0,2 11 0,5-4 0,-6 5 0,6 0 0,-4 0 0,4 0 0,-6 0 0,7 0 0,-6 0 0,5 0 0,-6 0 0,6 0 0,3 0 0,6 0 0,2 0 0,-5 0 0,-11 0 0,0 0 0,-26 0 0,12 6 0,-23 3 0,6 6 0,-10-6 0,10 4 0,2-11 0,25 5 0,3-7 0,15 0 0,2 0 0,1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7-19T05:39:47.072"/>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2870 33 16383,'-61'-11'0,"11"5"0,39-3 0,-17 8 0,-8-4 0,-3 5 0,-14 0 0,-18 0 0,6 0 0,1 0 0,0 0 0,-3 0 0,13 0 0,0 0 0,-14 0 0,0 0 0,10 0 0,11 0 0,15 0 0,7 0 0,0 0 0,-6 0 0,-5 0 0,-8 0 0,-3 0 0,-21 0 0,-12 0 0,-19 7 0,10-5 0,-8 5 0,18-7 0,1 0 0,12 0 0,24 6 0,4-5 0,20 4 0,-8-5 0,-14 0 0,-7 0 0,-17 0 0,-11 0 0,5 0 0,16 0 0,0 0 0,-19 0 0,-23 0 0,29 0 0,-10 0 0,17 0 0,10 0 0,20 0 0,12 0 0,1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7-19T05:39:44.540"/>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1868 60 16383,'-79'-7'0,"18"2"0,32-1 0,9 5 0,-18-5 0,6 0 0,0 5 0,1-5 0,7 6 0,-4-5 0,4 4 0,-3-8 0,-30 8 0,3-4 0,2 4 0,-4 2 0,-1 3 0,-1 1 0,-17-1 0,-2 3 0,-7 6 0,1 2 0,11-5 0,0 1 0,-8 3 0,2 0 0,25-6 0,1 0 0,-5 1 0,2-1 0,-15 7 0,15-7 0,22-2 0,9-6 0,-1-4 0,3-2 0,0-14 0,3-3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05C340-55B8-49AB-82D6-EC30667D0331}" type="datetimeFigureOut">
              <a:rPr kumimoji="1" lang="en-US" altLang="ja"/>
              <a:t>7/21/2021</a:t>
            </a:fld>
            <a:endParaRPr kumimoji="1"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t>Click to edit Master text styles</a:t>
            </a:r>
          </a:p>
          <a:p>
            <a:pPr lvl="1"/>
            <a:r>
              <a:rPr kumimoji="1" lang="en-US"/>
              <a:t>Second level</a:t>
            </a:r>
          </a:p>
          <a:p>
            <a:pPr lvl="2"/>
            <a:r>
              <a:rPr kumimoji="1" lang="en-US"/>
              <a:t>Third level</a:t>
            </a:r>
          </a:p>
          <a:p>
            <a:pPr lvl="3"/>
            <a:r>
              <a:rPr kumimoji="1" lang="en-US"/>
              <a:t>Fourth level</a:t>
            </a:r>
          </a:p>
          <a:p>
            <a:pPr lvl="4"/>
            <a:r>
              <a:rPr kumimoji="1"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86A357-23EE-403A-B852-F600D75970AB}" type="slidenum">
              <a:rPr kumimoji="1" lang="en-US" altLang="ja"/>
              <a:t>‹#›</a:t>
            </a:fld>
            <a:endParaRPr kumimoji="1" lang="en-US"/>
          </a:p>
        </p:txBody>
      </p:sp>
    </p:spTree>
    <p:extLst>
      <p:ext uri="{BB962C8B-B14F-4D97-AF65-F5344CB8AC3E}">
        <p14:creationId xmlns:p14="http://schemas.microsoft.com/office/powerpoint/2010/main" val="3024433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a:t>global governance </a:t>
            </a:r>
            <a:r>
              <a:rPr kumimoji="1" lang="ja-JP" altLang="en-US"/>
              <a:t>は直訳すると世界的な統治であり、多様な価値が共生する世界を目指して国家・組織・個人などの異なる利益を調整し地球的な問題解決に地球的観点で取り組む動き。また、その結果構築される新しい秩序のことである。私たちはコロナウイルスが世界規模の流行を起こしたことで再び問題となっている</a:t>
            </a:r>
            <a:r>
              <a:rPr kumimoji="1" lang="en" altLang="ja-JP"/>
              <a:t>WHO</a:t>
            </a:r>
            <a:r>
              <a:rPr kumimoji="1" lang="ja-JP" altLang="en-US"/>
              <a:t>の対応の仕方について調査し、改善策を考えてきました。</a:t>
            </a:r>
          </a:p>
        </p:txBody>
      </p:sp>
      <p:sp>
        <p:nvSpPr>
          <p:cNvPr id="4" name="スライド番号プレースホルダー 3"/>
          <p:cNvSpPr>
            <a:spLocks noGrp="1"/>
          </p:cNvSpPr>
          <p:nvPr>
            <p:ph type="sldNum" sz="quarter" idx="5"/>
          </p:nvPr>
        </p:nvSpPr>
        <p:spPr/>
        <p:txBody>
          <a:bodyPr/>
          <a:lstStyle/>
          <a:p>
            <a:fld id="{8586A357-23EE-403A-B852-F600D75970AB}" type="slidenum">
              <a:rPr kumimoji="1" lang="en-US" altLang="ja" smtClean="0"/>
              <a:t>1</a:t>
            </a:fld>
            <a:endParaRPr kumimoji="1" lang="en-US"/>
          </a:p>
        </p:txBody>
      </p:sp>
    </p:spTree>
    <p:extLst>
      <p:ext uri="{BB962C8B-B14F-4D97-AF65-F5344CB8AC3E}">
        <p14:creationId xmlns:p14="http://schemas.microsoft.com/office/powerpoint/2010/main" val="25859052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ea typeface="游ゴシック"/>
                <a:cs typeface="Calibri"/>
              </a:rPr>
              <a:t>（町田）</a:t>
            </a:r>
            <a:endParaRPr lang="en-US" altLang="ja-JP">
              <a:ea typeface="游ゴシック"/>
              <a:cs typeface="Calibri"/>
            </a:endParaRPr>
          </a:p>
          <a:p>
            <a:r>
              <a:rPr lang="ja-JP" altLang="en-US">
                <a:ea typeface="游ゴシック"/>
                <a:cs typeface="Calibri"/>
              </a:rPr>
              <a:t>今回のパンデミックで</a:t>
            </a:r>
            <a:r>
              <a:rPr lang="en-US" altLang="ja-JP">
                <a:ea typeface="游ゴシック"/>
                <a:cs typeface="Calibri"/>
              </a:rPr>
              <a:t>対応の遅れや特定の国への癒着</a:t>
            </a:r>
            <a:r>
              <a:rPr lang="ja-JP" altLang="en-US">
                <a:ea typeface="游ゴシック"/>
                <a:cs typeface="Calibri"/>
              </a:rPr>
              <a:t>が表面化されましたが、</a:t>
            </a:r>
            <a:r>
              <a:rPr lang="en-US" altLang="ja-JP">
                <a:ea typeface="游ゴシック"/>
                <a:cs typeface="Calibri"/>
              </a:rPr>
              <a:t>主権国家の集合体としての性質上、参加国の意向によって国際機関の立場が左右されることは珍しいことでは</a:t>
            </a:r>
            <a:r>
              <a:rPr lang="ja-JP" altLang="en-US">
                <a:ea typeface="游ゴシック"/>
                <a:cs typeface="Calibri"/>
              </a:rPr>
              <a:t>ないと考えられます。</a:t>
            </a:r>
            <a:endParaRPr lang="en-US" altLang="ja-JP">
              <a:ea typeface="游ゴシック"/>
              <a:cs typeface="Calibri"/>
            </a:endParaRPr>
          </a:p>
          <a:p>
            <a:endParaRPr lang="en-US" altLang="ja-JP">
              <a:ea typeface="游ゴシック"/>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solidFill>
                  <a:srgbClr val="0070C0"/>
                </a:solidFill>
                <a:ea typeface="游ゴシック"/>
              </a:rPr>
              <a:t>しかし、このような意思決定システムは、危機管理のような早急な対応が必要な場合には実効性を低下する方向に作用することにつながります。</a:t>
            </a:r>
            <a:endParaRPr lang="ja-JP" altLang="ja-JP"/>
          </a:p>
        </p:txBody>
      </p:sp>
      <p:sp>
        <p:nvSpPr>
          <p:cNvPr id="4" name="スライド番号プレースホルダー 3"/>
          <p:cNvSpPr>
            <a:spLocks noGrp="1"/>
          </p:cNvSpPr>
          <p:nvPr>
            <p:ph type="sldNum" sz="quarter" idx="5"/>
          </p:nvPr>
        </p:nvSpPr>
        <p:spPr/>
        <p:txBody>
          <a:bodyPr/>
          <a:lstStyle/>
          <a:p>
            <a:fld id="{8586A357-23EE-403A-B852-F600D75970AB}" type="slidenum">
              <a:rPr kumimoji="1" lang="en-US" altLang="ja"/>
              <a:t>36</a:t>
            </a:fld>
            <a:endParaRPr kumimoji="1" lang="en-US"/>
          </a:p>
        </p:txBody>
      </p:sp>
    </p:spTree>
    <p:extLst>
      <p:ext uri="{BB962C8B-B14F-4D97-AF65-F5344CB8AC3E}">
        <p14:creationId xmlns:p14="http://schemas.microsoft.com/office/powerpoint/2010/main" val="109040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90000"/>
              </a:lnSpc>
              <a:spcBef>
                <a:spcPts val="1000"/>
              </a:spcBef>
              <a:buFont typeface="Arial"/>
              <a:buChar char="•"/>
            </a:pPr>
            <a:r>
              <a:rPr lang="ja-JP" altLang="en-US">
                <a:ea typeface="游ゴシック"/>
                <a:cs typeface="Calibri"/>
              </a:rPr>
              <a:t>WHOは</a:t>
            </a:r>
            <a:r>
              <a:rPr lang="ja-JP">
                <a:ea typeface="游ゴシック"/>
              </a:rPr>
              <a:t>有用で正確な指針を広く世界に伝える役割を担って</a:t>
            </a:r>
            <a:r>
              <a:rPr lang="ja-JP" altLang="en-US">
                <a:ea typeface="游ゴシック"/>
              </a:rPr>
              <a:t>るにもかかわらず、このような問題が存在しているため、新たな機関に</a:t>
            </a:r>
            <a:r>
              <a:rPr lang="en-US" altLang="ja-JP">
                <a:ea typeface="游ゴシック"/>
              </a:rPr>
              <a:t>WHO</a:t>
            </a:r>
            <a:r>
              <a:rPr lang="ja-JP" altLang="en-US">
                <a:ea typeface="游ゴシック"/>
              </a:rPr>
              <a:t>の役割を担わせた方が良いという意見を持つ人もいます。</a:t>
            </a:r>
            <a:endParaRPr lang="en-US" altLang="ja-JP">
              <a:ea typeface="游ゴシック"/>
            </a:endParaRPr>
          </a:p>
        </p:txBody>
      </p:sp>
      <p:sp>
        <p:nvSpPr>
          <p:cNvPr id="4" name="Slide Number Placeholder 3"/>
          <p:cNvSpPr>
            <a:spLocks noGrp="1"/>
          </p:cNvSpPr>
          <p:nvPr>
            <p:ph type="sldNum" sz="quarter" idx="5"/>
          </p:nvPr>
        </p:nvSpPr>
        <p:spPr/>
        <p:txBody>
          <a:bodyPr/>
          <a:lstStyle/>
          <a:p>
            <a:fld id="{8586A357-23EE-403A-B852-F600D75970AB}" type="slidenum">
              <a:rPr kumimoji="1" lang="en-US" altLang="ja"/>
              <a:t>37</a:t>
            </a:fld>
            <a:endParaRPr kumimoji="1" lang="en-US"/>
          </a:p>
        </p:txBody>
      </p:sp>
    </p:spTree>
    <p:extLst>
      <p:ext uri="{BB962C8B-B14F-4D97-AF65-F5344CB8AC3E}">
        <p14:creationId xmlns:p14="http://schemas.microsoft.com/office/powerpoint/2010/main" val="1637093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ea typeface="游ゴシック"/>
                <a:cs typeface="Calibri"/>
              </a:rPr>
              <a:t>ここで、WHOの代わりとなる機関を作ってはどうだろうか、という意見について考えてみます。</a:t>
            </a:r>
          </a:p>
        </p:txBody>
      </p:sp>
      <p:sp>
        <p:nvSpPr>
          <p:cNvPr id="4" name="スライド番号プレースホルダー 3"/>
          <p:cNvSpPr>
            <a:spLocks noGrp="1"/>
          </p:cNvSpPr>
          <p:nvPr>
            <p:ph type="sldNum" sz="quarter" idx="5"/>
          </p:nvPr>
        </p:nvSpPr>
        <p:spPr/>
        <p:txBody>
          <a:bodyPr/>
          <a:lstStyle/>
          <a:p>
            <a:fld id="{8586A357-23EE-403A-B852-F600D75970AB}" type="slidenum">
              <a:rPr kumimoji="1" lang="en-US" altLang="ja"/>
              <a:t>38</a:t>
            </a:fld>
            <a:endParaRPr kumimoji="1" lang="en-US"/>
          </a:p>
        </p:txBody>
      </p:sp>
    </p:spTree>
    <p:extLst>
      <p:ext uri="{BB962C8B-B14F-4D97-AF65-F5344CB8AC3E}">
        <p14:creationId xmlns:p14="http://schemas.microsoft.com/office/powerpoint/2010/main" val="3636306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ea typeface="游ゴシック"/>
                <a:cs typeface="Calibri"/>
              </a:rPr>
              <a:t>WHOに代わる機関を一から作ると、特定の国への癒着を未然に防げる可能性があります。ただし、そのためには中心となる国や人物に力が集中しないようにする必要があります。</a:t>
            </a:r>
          </a:p>
        </p:txBody>
      </p:sp>
      <p:sp>
        <p:nvSpPr>
          <p:cNvPr id="4" name="Slide Number Placeholder 3"/>
          <p:cNvSpPr>
            <a:spLocks noGrp="1"/>
          </p:cNvSpPr>
          <p:nvPr>
            <p:ph type="sldNum" sz="quarter" idx="5"/>
          </p:nvPr>
        </p:nvSpPr>
        <p:spPr/>
        <p:txBody>
          <a:bodyPr/>
          <a:lstStyle/>
          <a:p>
            <a:fld id="{8586A357-23EE-403A-B852-F600D75970AB}" type="slidenum">
              <a:rPr kumimoji="1" lang="en-US" altLang="ja"/>
              <a:t>39</a:t>
            </a:fld>
            <a:endParaRPr kumimoji="1" lang="en-US"/>
          </a:p>
        </p:txBody>
      </p:sp>
    </p:spTree>
    <p:extLst>
      <p:ext uri="{BB962C8B-B14F-4D97-AF65-F5344CB8AC3E}">
        <p14:creationId xmlns:p14="http://schemas.microsoft.com/office/powerpoint/2010/main" val="1694998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ea typeface="游ゴシック"/>
                <a:cs typeface="Calibri"/>
              </a:rPr>
              <a:t>しかし、新しい機関に任せた場合に生じる問題点として、影響力を持つまでに長い時間がかかることや、資金や人材を集めるのが大変であること、また、資金の集め方によっては特定の国への利益誘導が強まりかねないことが考えられます。</a:t>
            </a:r>
            <a:endParaRPr lang="en-US" altLang="ja-JP">
              <a:cs typeface="Calibri"/>
            </a:endParaRPr>
          </a:p>
        </p:txBody>
      </p:sp>
      <p:sp>
        <p:nvSpPr>
          <p:cNvPr id="4" name="スライド番号プレースホルダー 3"/>
          <p:cNvSpPr>
            <a:spLocks noGrp="1"/>
          </p:cNvSpPr>
          <p:nvPr>
            <p:ph type="sldNum" sz="quarter" idx="5"/>
          </p:nvPr>
        </p:nvSpPr>
        <p:spPr/>
        <p:txBody>
          <a:bodyPr/>
          <a:lstStyle/>
          <a:p>
            <a:fld id="{8586A357-23EE-403A-B852-F600D75970AB}" type="slidenum">
              <a:rPr kumimoji="1" lang="en-US" altLang="ja"/>
              <a:t>40</a:t>
            </a:fld>
            <a:endParaRPr kumimoji="1" lang="en-US"/>
          </a:p>
        </p:txBody>
      </p:sp>
    </p:spTree>
    <p:extLst>
      <p:ext uri="{BB962C8B-B14F-4D97-AF65-F5344CB8AC3E}">
        <p14:creationId xmlns:p14="http://schemas.microsoft.com/office/powerpoint/2010/main" val="1679984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ea typeface="游ゴシック"/>
                <a:cs typeface="Calibri"/>
              </a:rPr>
              <a:t>（島田）</a:t>
            </a:r>
            <a:endParaRPr lang="en-US" altLang="ja-JP">
              <a:ea typeface="游ゴシック"/>
              <a:cs typeface="Calibri"/>
            </a:endParaRPr>
          </a:p>
          <a:p>
            <a:r>
              <a:rPr lang="ja-JP" altLang="en-US">
                <a:ea typeface="游ゴシック"/>
                <a:cs typeface="Calibri"/>
              </a:rPr>
              <a:t>では、既存のNGOに任せてみてはどうでしょう。</a:t>
            </a:r>
            <a:endParaRPr lang="en-US">
              <a:cs typeface="Calibri"/>
            </a:endParaRPr>
          </a:p>
        </p:txBody>
      </p:sp>
      <p:sp>
        <p:nvSpPr>
          <p:cNvPr id="4" name="スライド番号プレースホルダー 3"/>
          <p:cNvSpPr>
            <a:spLocks noGrp="1"/>
          </p:cNvSpPr>
          <p:nvPr>
            <p:ph type="sldNum" sz="quarter" idx="5"/>
          </p:nvPr>
        </p:nvSpPr>
        <p:spPr/>
        <p:txBody>
          <a:bodyPr/>
          <a:lstStyle/>
          <a:p>
            <a:fld id="{8586A357-23EE-403A-B852-F600D75970AB}" type="slidenum">
              <a:rPr kumimoji="1" lang="en-US" altLang="ja"/>
              <a:t>41</a:t>
            </a:fld>
            <a:endParaRPr kumimoji="1" lang="en-US"/>
          </a:p>
        </p:txBody>
      </p:sp>
    </p:spTree>
    <p:extLst>
      <p:ext uri="{BB962C8B-B14F-4D97-AF65-F5344CB8AC3E}">
        <p14:creationId xmlns:p14="http://schemas.microsoft.com/office/powerpoint/2010/main" val="1566722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nSpc>
                <a:spcPct val="100000"/>
              </a:lnSpc>
              <a:spcBef>
                <a:spcPts val="0"/>
              </a:spcBef>
            </a:pPr>
            <a:r>
              <a:rPr lang="en-US" altLang="ja-JP">
                <a:ea typeface="游ゴシック"/>
                <a:cs typeface="Calibri"/>
              </a:rPr>
              <a:t>NGOとは非政府組織のことで、地球規模の問題の解決に取り組んでいる民間団体のこと。いろいろな国の人が一緒になって、多くの国にまたがって活動することが多いです。例えば、国際アムネスティ、国際赤十字、国境なき医師団などがあります。​</a:t>
            </a:r>
            <a:endParaRPr lang="en-US" altLang="ja-JP" kern="1200">
              <a:solidFill>
                <a:schemeClr val="tx1"/>
              </a:solidFill>
              <a:latin typeface="+mn-lt"/>
              <a:ea typeface="游ゴシック"/>
              <a:cs typeface="Calibri" panose="020F0502020204030204" pitchFamily="34" charset="0"/>
            </a:endParaRPr>
          </a:p>
          <a:p>
            <a:endParaRPr lang="en-US" altLang="ja-JP">
              <a:ea typeface="游ゴシック"/>
              <a:cs typeface="Calibri"/>
            </a:endParaRPr>
          </a:p>
        </p:txBody>
      </p:sp>
      <p:sp>
        <p:nvSpPr>
          <p:cNvPr id="4" name="スライド番号プレースホルダー 3"/>
          <p:cNvSpPr>
            <a:spLocks noGrp="1"/>
          </p:cNvSpPr>
          <p:nvPr>
            <p:ph type="sldNum" sz="quarter" idx="5"/>
          </p:nvPr>
        </p:nvSpPr>
        <p:spPr/>
        <p:txBody>
          <a:bodyPr/>
          <a:lstStyle/>
          <a:p>
            <a:fld id="{8586A357-23EE-403A-B852-F600D75970AB}" type="slidenum">
              <a:rPr kumimoji="1" lang="en-US" altLang="ja"/>
              <a:t>42</a:t>
            </a:fld>
            <a:endParaRPr kumimoji="1" lang="en-US"/>
          </a:p>
        </p:txBody>
      </p:sp>
    </p:spTree>
    <p:extLst>
      <p:ext uri="{BB962C8B-B14F-4D97-AF65-F5344CB8AC3E}">
        <p14:creationId xmlns:p14="http://schemas.microsoft.com/office/powerpoint/2010/main" val="41675458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ea typeface="游ゴシック"/>
                <a:cs typeface="Calibri"/>
              </a:rPr>
              <a:t>WHOに代わる機関を既存のNGOから選択する場合のメリットは、団体によっては、WHOよりも多額の資金を有していたり、認知度が高く影響力があるということです。</a:t>
            </a:r>
          </a:p>
        </p:txBody>
      </p:sp>
      <p:sp>
        <p:nvSpPr>
          <p:cNvPr id="4" name="Slide Number Placeholder 3"/>
          <p:cNvSpPr>
            <a:spLocks noGrp="1"/>
          </p:cNvSpPr>
          <p:nvPr>
            <p:ph type="sldNum" sz="quarter" idx="5"/>
          </p:nvPr>
        </p:nvSpPr>
        <p:spPr/>
        <p:txBody>
          <a:bodyPr/>
          <a:lstStyle/>
          <a:p>
            <a:fld id="{8586A357-23EE-403A-B852-F600D75970AB}" type="slidenum">
              <a:rPr kumimoji="1" lang="en-US" altLang="ja"/>
              <a:t>43</a:t>
            </a:fld>
            <a:endParaRPr kumimoji="1" lang="en-US"/>
          </a:p>
        </p:txBody>
      </p:sp>
    </p:spTree>
    <p:extLst>
      <p:ext uri="{BB962C8B-B14F-4D97-AF65-F5344CB8AC3E}">
        <p14:creationId xmlns:p14="http://schemas.microsoft.com/office/powerpoint/2010/main" val="30518667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ja-JP" altLang="en-US">
                <a:ea typeface="游ゴシック"/>
                <a:cs typeface="Calibri"/>
              </a:rPr>
              <a:t>NGOに任せた場合には、影響力がNGOに比べると小さくなるという問題があります。WHO以外の機関の声明を聞いて各国がそれに従うのだろうかという懸念があります。</a:t>
            </a:r>
            <a:endParaRPr lang="ja-JP" altLang="en-US">
              <a:ea typeface="游ゴシック" panose="020B0400000000000000" pitchFamily="34" charset="-128"/>
              <a:cs typeface="Calibri"/>
            </a:endParaRPr>
          </a:p>
          <a:p>
            <a:pPr marL="285750" indent="-285750">
              <a:buFont typeface="Arial"/>
              <a:buChar char="•"/>
            </a:pPr>
            <a:endParaRPr lang="ja-JP" altLang="en-US">
              <a:ea typeface="游ゴシック" panose="020B0400000000000000" pitchFamily="34" charset="-128"/>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8586A357-23EE-403A-B852-F600D75970AB}" type="slidenum">
              <a:rPr kumimoji="1" lang="en-US" altLang="ja"/>
              <a:t>44</a:t>
            </a:fld>
            <a:endParaRPr kumimoji="1" lang="en-US"/>
          </a:p>
        </p:txBody>
      </p:sp>
    </p:spTree>
    <p:extLst>
      <p:ext uri="{BB962C8B-B14F-4D97-AF65-F5344CB8AC3E}">
        <p14:creationId xmlns:p14="http://schemas.microsoft.com/office/powerpoint/2010/main" val="249236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Sans-Serif"/>
              <a:buChar char="•"/>
            </a:pPr>
            <a:r>
              <a:rPr lang="ja-JP" altLang="en-US">
                <a:ea typeface="游ゴシック"/>
                <a:cs typeface="Calibri"/>
              </a:rPr>
              <a:t>また</a:t>
            </a:r>
            <a:r>
              <a:rPr lang="en-US">
                <a:ea typeface="游ゴシック"/>
                <a:cs typeface="Calibri"/>
              </a:rPr>
              <a:t>、</a:t>
            </a:r>
            <a:r>
              <a:rPr lang="ja-JP" altLang="en-US">
                <a:ea typeface="游ゴシック"/>
                <a:cs typeface="Calibri"/>
              </a:rPr>
              <a:t>どのNGO組織がリーダーシップをとるのかという問題も出てきます。その組織が、寄付の大小や所在地、代表の国籍により人・会社・国への利害関係を意識する可能性があります。</a:t>
            </a:r>
            <a:endParaRPr lang="en-US">
              <a:ea typeface="游ゴシック"/>
              <a:cs typeface="Calibri"/>
            </a:endParaRPr>
          </a:p>
        </p:txBody>
      </p:sp>
      <p:sp>
        <p:nvSpPr>
          <p:cNvPr id="4" name="Slide Number Placeholder 3"/>
          <p:cNvSpPr>
            <a:spLocks noGrp="1"/>
          </p:cNvSpPr>
          <p:nvPr>
            <p:ph type="sldNum" sz="quarter" idx="5"/>
          </p:nvPr>
        </p:nvSpPr>
        <p:spPr/>
        <p:txBody>
          <a:bodyPr/>
          <a:lstStyle/>
          <a:p>
            <a:fld id="{8586A357-23EE-403A-B852-F600D75970AB}" type="slidenum">
              <a:rPr kumimoji="1" lang="en-US" altLang="ja"/>
              <a:t>45</a:t>
            </a:fld>
            <a:endParaRPr kumimoji="1" lang="en-US"/>
          </a:p>
        </p:txBody>
      </p:sp>
    </p:spTree>
    <p:extLst>
      <p:ext uri="{BB962C8B-B14F-4D97-AF65-F5344CB8AC3E}">
        <p14:creationId xmlns:p14="http://schemas.microsoft.com/office/powerpoint/2010/main" val="2925914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新規のものをもっと具体的に</a:t>
            </a:r>
          </a:p>
          <a:p>
            <a:r>
              <a:rPr kumimoji="1" lang="ja-JP" altLang="en-US"/>
              <a:t>新しい組織を作るならどんな組織がよいか</a:t>
            </a:r>
          </a:p>
          <a:p>
            <a:endParaRPr kumimoji="1" lang="ja-JP" altLang="en-US"/>
          </a:p>
          <a:p>
            <a:r>
              <a:rPr kumimoji="1" lang="ja-JP" altLang="en-US"/>
              <a:t>うまくいっている例が、なぜうまくいっているのか</a:t>
            </a:r>
          </a:p>
          <a:p>
            <a:r>
              <a:rPr kumimoji="1" lang="ja-JP" altLang="en-US"/>
              <a:t>新しい組織を作るうえでそれを参考にするか？？</a:t>
            </a:r>
          </a:p>
          <a:p>
            <a:r>
              <a:rPr kumimoji="1" lang="ja-JP" altLang="en-US"/>
              <a:t>違うグループ間での協力関係を、何が円滑にしているのか</a:t>
            </a:r>
          </a:p>
          <a:p>
            <a:r>
              <a:rPr kumimoji="1" lang="en" altLang="ja-JP"/>
              <a:t>WHO</a:t>
            </a:r>
            <a:r>
              <a:rPr kumimoji="1" lang="ja-JP" altLang="en-US"/>
              <a:t>とほかの組織が協力するうえで何が大事？</a:t>
            </a:r>
          </a:p>
          <a:p>
            <a:endParaRPr kumimoji="1" lang="ja-JP" altLang="en-US"/>
          </a:p>
          <a:p>
            <a:r>
              <a:rPr kumimoji="1" lang="ja-JP" altLang="en-US"/>
              <a:t>グループとして、自分たちが物事を動かせるのであれば、具体的にどーする？</a:t>
            </a:r>
            <a:endParaRPr kumimoji="1" lang="en-US" altLang="ja-JP"/>
          </a:p>
          <a:p>
            <a:r>
              <a:rPr kumimoji="1" lang="ja-JP" altLang="en-US"/>
              <a:t>意見を上げると面白い</a:t>
            </a:r>
          </a:p>
          <a:p>
            <a:r>
              <a:rPr kumimoji="1" lang="ja-JP" altLang="en-US"/>
              <a:t>実際にできなくても、講義のディスカッションを入れてもよい</a:t>
            </a:r>
          </a:p>
          <a:p>
            <a:endParaRPr kumimoji="1" lang="ja-JP" altLang="en-US"/>
          </a:p>
          <a:p>
            <a:r>
              <a:rPr kumimoji="1" lang="ja-JP" altLang="en-US"/>
              <a:t>情報的なことを減らして内容を絞る、流れを作る</a:t>
            </a:r>
          </a:p>
          <a:p>
            <a:endParaRPr kumimoji="1" lang="ja-JP" altLang="en-US"/>
          </a:p>
          <a:p>
            <a:r>
              <a:rPr kumimoji="1" lang="ja-JP" altLang="en-US"/>
              <a:t>自分たちの考えをもっと多く入れる</a:t>
            </a:r>
          </a:p>
          <a:p>
            <a:endParaRPr kumimoji="1" lang="ja-JP" altLang="en-US"/>
          </a:p>
          <a:p>
            <a:r>
              <a:rPr kumimoji="1" lang="ja-JP" altLang="en-US"/>
              <a:t>ワクチン独占問題はコロナで始まったものではない</a:t>
            </a:r>
          </a:p>
          <a:p>
            <a:r>
              <a:rPr kumimoji="1" lang="ja-JP" altLang="en-US"/>
              <a:t>コバックスあったのになぜ問題になったのか</a:t>
            </a:r>
          </a:p>
          <a:p>
            <a:r>
              <a:rPr kumimoji="1" lang="ja-JP" altLang="en-US"/>
              <a:t>改善できてないのには理由がある</a:t>
            </a:r>
          </a:p>
          <a:p>
            <a:r>
              <a:rPr kumimoji="1" lang="en" altLang="ja-JP"/>
              <a:t>RNA</a:t>
            </a:r>
            <a:r>
              <a:rPr kumimoji="1" lang="ja-JP" altLang="en-US"/>
              <a:t>ワクチンは先進国が作っている</a:t>
            </a:r>
          </a:p>
          <a:p>
            <a:endParaRPr kumimoji="1" lang="ja-JP" altLang="en-US"/>
          </a:p>
          <a:p>
            <a:r>
              <a:rPr kumimoji="1" lang="en" altLang="ja-JP"/>
              <a:t>WHO</a:t>
            </a:r>
            <a:r>
              <a:rPr kumimoji="1" lang="ja-JP" altLang="en-US"/>
              <a:t>が責められる背景とはなにか</a:t>
            </a:r>
          </a:p>
        </p:txBody>
      </p:sp>
      <p:sp>
        <p:nvSpPr>
          <p:cNvPr id="4" name="スライド番号プレースホルダー 3"/>
          <p:cNvSpPr>
            <a:spLocks noGrp="1"/>
          </p:cNvSpPr>
          <p:nvPr>
            <p:ph type="sldNum" sz="quarter" idx="5"/>
          </p:nvPr>
        </p:nvSpPr>
        <p:spPr/>
        <p:txBody>
          <a:bodyPr/>
          <a:lstStyle/>
          <a:p>
            <a:fld id="{8586A357-23EE-403A-B852-F600D75970AB}" type="slidenum">
              <a:rPr kumimoji="1" lang="en-US" altLang="ja" smtClean="0"/>
              <a:t>2</a:t>
            </a:fld>
            <a:endParaRPr kumimoji="1" lang="en-US"/>
          </a:p>
        </p:txBody>
      </p:sp>
    </p:spTree>
    <p:extLst>
      <p:ext uri="{BB962C8B-B14F-4D97-AF65-F5344CB8AC3E}">
        <p14:creationId xmlns:p14="http://schemas.microsoft.com/office/powerpoint/2010/main" val="26382168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85750" indent="-285750">
              <a:buFont typeface="Arial,Sans-Serif"/>
              <a:buChar char="•"/>
            </a:pPr>
            <a:r>
              <a:rPr lang="ja-JP">
                <a:ea typeface="游ゴシック"/>
              </a:rPr>
              <a:t>NGOの中には</a:t>
            </a:r>
            <a:r>
              <a:rPr lang="en-US" altLang="ja-JP">
                <a:ea typeface="游ゴシック"/>
              </a:rPr>
              <a:t>WHO</a:t>
            </a:r>
            <a:r>
              <a:rPr lang="ja-JP">
                <a:ea typeface="游ゴシック"/>
              </a:rPr>
              <a:t>よりも多額の資金を有するものもあるが、先ほどと同様に</a:t>
            </a:r>
            <a:r>
              <a:rPr lang="en-US" altLang="ja-JP">
                <a:ea typeface="游ゴシック"/>
              </a:rPr>
              <a:t>WHO</a:t>
            </a:r>
            <a:r>
              <a:rPr lang="ja-JP">
                <a:ea typeface="游ゴシック"/>
              </a:rPr>
              <a:t>ほどの権威がなく、またその組織を支援している特定の団体への利益誘導が発生する可能性があります。</a:t>
            </a:r>
            <a:endParaRPr lang="en-US" altLang="ja-JP">
              <a:ea typeface="游ゴシック"/>
            </a:endParaRPr>
          </a:p>
          <a:p>
            <a:endParaRPr lang="en-US" altLang="ja-JP">
              <a:cs typeface="Calibri"/>
            </a:endParaRPr>
          </a:p>
        </p:txBody>
      </p:sp>
      <p:sp>
        <p:nvSpPr>
          <p:cNvPr id="4" name="スライド番号プレースホルダー 3"/>
          <p:cNvSpPr>
            <a:spLocks noGrp="1"/>
          </p:cNvSpPr>
          <p:nvPr>
            <p:ph type="sldNum" sz="quarter" idx="5"/>
          </p:nvPr>
        </p:nvSpPr>
        <p:spPr/>
        <p:txBody>
          <a:bodyPr/>
          <a:lstStyle/>
          <a:p>
            <a:fld id="{8586A357-23EE-403A-B852-F600D75970AB}" type="slidenum">
              <a:rPr kumimoji="1" lang="en-US" altLang="ja"/>
              <a:t>46</a:t>
            </a:fld>
            <a:endParaRPr kumimoji="1" lang="en-US"/>
          </a:p>
        </p:txBody>
      </p:sp>
    </p:spTree>
    <p:extLst>
      <p:ext uri="{BB962C8B-B14F-4D97-AF65-F5344CB8AC3E}">
        <p14:creationId xmlns:p14="http://schemas.microsoft.com/office/powerpoint/2010/main" val="3365737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586A357-23EE-403A-B852-F600D75970AB}" type="slidenum">
              <a:rPr kumimoji="1" lang="en-US" altLang="ja" smtClean="0"/>
              <a:t>47</a:t>
            </a:fld>
            <a:endParaRPr kumimoji="1" lang="en-US"/>
          </a:p>
        </p:txBody>
      </p:sp>
    </p:spTree>
    <p:extLst>
      <p:ext uri="{BB962C8B-B14F-4D97-AF65-F5344CB8AC3E}">
        <p14:creationId xmlns:p14="http://schemas.microsoft.com/office/powerpoint/2010/main" val="23710233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ea typeface="游ゴシック"/>
                <a:cs typeface="Calibri"/>
              </a:rPr>
              <a:t>あくまでも犯罪という地域がある程度限られる問題への対応であり、感染症という全世界的な課題では、また別の協力も必要になるかと思います。</a:t>
            </a:r>
          </a:p>
        </p:txBody>
      </p:sp>
      <p:sp>
        <p:nvSpPr>
          <p:cNvPr id="4" name="Slide Number Placeholder 3"/>
          <p:cNvSpPr>
            <a:spLocks noGrp="1"/>
          </p:cNvSpPr>
          <p:nvPr>
            <p:ph type="sldNum" sz="quarter" idx="5"/>
          </p:nvPr>
        </p:nvSpPr>
        <p:spPr/>
        <p:txBody>
          <a:bodyPr/>
          <a:lstStyle/>
          <a:p>
            <a:fld id="{8586A357-23EE-403A-B852-F600D75970AB}" type="slidenum">
              <a:rPr kumimoji="1" lang="en-US" altLang="ja"/>
              <a:t>56</a:t>
            </a:fld>
            <a:endParaRPr kumimoji="1" lang="en-US"/>
          </a:p>
        </p:txBody>
      </p:sp>
    </p:spTree>
    <p:extLst>
      <p:ext uri="{BB962C8B-B14F-4D97-AF65-F5344CB8AC3E}">
        <p14:creationId xmlns:p14="http://schemas.microsoft.com/office/powerpoint/2010/main" val="17740275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ea typeface="游ゴシック"/>
                <a:cs typeface="Calibri"/>
              </a:rPr>
              <a:t>このようにWHO・NPOそれぞれに長所や短所があります。それぞれの良いところを生かした国際協力をしていくことが必要です。</a:t>
            </a:r>
          </a:p>
          <a:p>
            <a:r>
              <a:rPr lang="ja-JP" altLang="en-US">
                <a:ea typeface="游ゴシック"/>
                <a:cs typeface="Calibri"/>
              </a:rPr>
              <a:t>実際にWHOは天然痘やポリオ撲滅といった国際公衆衛生問題においてWHOがこれまでに果たしてきた貢献も看過するべきではありません。</a:t>
            </a:r>
          </a:p>
          <a:p>
            <a:r>
              <a:rPr lang="ja-JP" altLang="en-US">
                <a:ea typeface="游ゴシック"/>
                <a:cs typeface="Calibri"/>
              </a:rPr>
              <a:t>　今まで通りWHOに任せ、リスクアセスメントなどでNGO客観的な意見を取り入れるなど、WH</a:t>
            </a:r>
          </a:p>
        </p:txBody>
      </p:sp>
      <p:sp>
        <p:nvSpPr>
          <p:cNvPr id="4" name="スライド番号プレースホルダー 3"/>
          <p:cNvSpPr>
            <a:spLocks noGrp="1"/>
          </p:cNvSpPr>
          <p:nvPr>
            <p:ph type="sldNum" sz="quarter" idx="5"/>
          </p:nvPr>
        </p:nvSpPr>
        <p:spPr/>
        <p:txBody>
          <a:bodyPr/>
          <a:lstStyle/>
          <a:p>
            <a:fld id="{8586A357-23EE-403A-B852-F600D75970AB}" type="slidenum">
              <a:rPr kumimoji="1" lang="en-US" altLang="ja"/>
              <a:t>61</a:t>
            </a:fld>
            <a:endParaRPr kumimoji="1" lang="en-US"/>
          </a:p>
        </p:txBody>
      </p:sp>
    </p:spTree>
    <p:extLst>
      <p:ext uri="{BB962C8B-B14F-4D97-AF65-F5344CB8AC3E}">
        <p14:creationId xmlns:p14="http://schemas.microsoft.com/office/powerpoint/2010/main" val="2964565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586A357-23EE-403A-B852-F600D75970AB}" type="slidenum">
              <a:rPr kumimoji="1" lang="en-US" altLang="ja" smtClean="0"/>
              <a:t>3</a:t>
            </a:fld>
            <a:endParaRPr kumimoji="1" lang="en-US"/>
          </a:p>
        </p:txBody>
      </p:sp>
    </p:spTree>
    <p:extLst>
      <p:ext uri="{BB962C8B-B14F-4D97-AF65-F5344CB8AC3E}">
        <p14:creationId xmlns:p14="http://schemas.microsoft.com/office/powerpoint/2010/main" val="3520521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586A357-23EE-403A-B852-F600D75970AB}" type="slidenum">
              <a:rPr kumimoji="1" lang="en-US" altLang="ja" smtClean="0"/>
              <a:t>4</a:t>
            </a:fld>
            <a:endParaRPr kumimoji="1" lang="en-US"/>
          </a:p>
        </p:txBody>
      </p:sp>
    </p:spTree>
    <p:extLst>
      <p:ext uri="{BB962C8B-B14F-4D97-AF65-F5344CB8AC3E}">
        <p14:creationId xmlns:p14="http://schemas.microsoft.com/office/powerpoint/2010/main" val="829694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nSpc>
                <a:spcPct val="90000"/>
              </a:lnSpc>
              <a:spcBef>
                <a:spcPts val="1000"/>
              </a:spcBef>
            </a:pPr>
            <a:r>
              <a:rPr lang="ja-JP">
                <a:ea typeface="游ゴシック"/>
                <a:cs typeface="Calibri"/>
              </a:rPr>
              <a:t>５月第</a:t>
            </a:r>
            <a:r>
              <a:rPr lang="ja-JP" altLang="en-US">
                <a:ea typeface="游ゴシック"/>
                <a:cs typeface="Calibri"/>
              </a:rPr>
              <a:t>４回総会で加盟が認められた</a:t>
            </a:r>
          </a:p>
          <a:p>
            <a:pPr>
              <a:lnSpc>
                <a:spcPct val="90000"/>
              </a:lnSpc>
              <a:spcBef>
                <a:spcPts val="1000"/>
              </a:spcBef>
            </a:pPr>
            <a:endParaRPr lang="ja-JP" altLang="en-US">
              <a:ea typeface="游ゴシック"/>
              <a:cs typeface="Calibri"/>
            </a:endParaRPr>
          </a:p>
          <a:p>
            <a:pPr>
              <a:lnSpc>
                <a:spcPct val="90000"/>
              </a:lnSpc>
              <a:spcBef>
                <a:spcPts val="1000"/>
              </a:spcBef>
            </a:pPr>
            <a:r>
              <a:rPr lang="ja-JP" altLang="en-US">
                <a:ea typeface="游ゴシック"/>
                <a:cs typeface="Calibri"/>
              </a:rPr>
              <a:t>国際連合の専門機関</a:t>
            </a:r>
          </a:p>
        </p:txBody>
      </p:sp>
      <p:sp>
        <p:nvSpPr>
          <p:cNvPr id="4" name="スライド番号プレースホルダー 3"/>
          <p:cNvSpPr>
            <a:spLocks noGrp="1"/>
          </p:cNvSpPr>
          <p:nvPr>
            <p:ph type="sldNum" sz="quarter" idx="5"/>
          </p:nvPr>
        </p:nvSpPr>
        <p:spPr/>
        <p:txBody>
          <a:bodyPr/>
          <a:lstStyle/>
          <a:p>
            <a:fld id="{8586A357-23EE-403A-B852-F600D75970AB}" type="slidenum">
              <a:rPr kumimoji="1" lang="en-US" altLang="ja"/>
              <a:t>5</a:t>
            </a:fld>
            <a:endParaRPr kumimoji="1" lang="en-US"/>
          </a:p>
        </p:txBody>
      </p:sp>
    </p:spTree>
    <p:extLst>
      <p:ext uri="{BB962C8B-B14F-4D97-AF65-F5344CB8AC3E}">
        <p14:creationId xmlns:p14="http://schemas.microsoft.com/office/powerpoint/2010/main" val="793696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cs typeface="Calibri"/>
              </a:rPr>
              <a:t>WHO</a:t>
            </a:r>
            <a:r>
              <a:rPr lang="ja-JP" altLang="en-US">
                <a:ea typeface="游ゴシック"/>
                <a:cs typeface="Calibri"/>
              </a:rPr>
              <a:t>の本部はスイスのジュネーブにあります。</a:t>
            </a:r>
          </a:p>
          <a:p>
            <a:r>
              <a:rPr lang="ja-JP" altLang="en-US">
                <a:ea typeface="游ゴシック"/>
                <a:cs typeface="Calibri"/>
              </a:rPr>
              <a:t>６つの地域事務局、アメリカ、アフリカ、東南アジア、ヨーロッパ、東地中海、西太平洋に分かれており、世界各地に約１５０か所のWHO事務所があります。</a:t>
            </a:r>
          </a:p>
          <a:p>
            <a:r>
              <a:rPr lang="ja-JP" altLang="en-US">
                <a:ea typeface="游ゴシック"/>
                <a:cs typeface="Calibri"/>
              </a:rPr>
              <a:t>日本にはWHO事務局はないが、神戸市にあるWHO健康開発総合センターがWHO本部直轄の研究機関として活動しています。</a:t>
            </a:r>
          </a:p>
        </p:txBody>
      </p:sp>
      <p:sp>
        <p:nvSpPr>
          <p:cNvPr id="4" name="スライド番号プレースホルダー 3"/>
          <p:cNvSpPr>
            <a:spLocks noGrp="1"/>
          </p:cNvSpPr>
          <p:nvPr>
            <p:ph type="sldNum" sz="quarter" idx="5"/>
          </p:nvPr>
        </p:nvSpPr>
        <p:spPr/>
        <p:txBody>
          <a:bodyPr/>
          <a:lstStyle/>
          <a:p>
            <a:fld id="{8586A357-23EE-403A-B852-F600D75970AB}" type="slidenum">
              <a:rPr kumimoji="1" lang="en-US" altLang="ja"/>
              <a:t>6</a:t>
            </a:fld>
            <a:endParaRPr kumimoji="1" lang="en-US"/>
          </a:p>
        </p:txBody>
      </p:sp>
    </p:spTree>
    <p:extLst>
      <p:ext uri="{BB962C8B-B14F-4D97-AF65-F5344CB8AC3E}">
        <p14:creationId xmlns:p14="http://schemas.microsoft.com/office/powerpoint/2010/main" val="4209196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a:ea typeface="游ゴシック"/>
                <a:cs typeface="Calibri"/>
              </a:rPr>
              <a:t>地域事務局が行う事業のうち最も重要なものとして位置づけられているのが各国に対する技術支援である。これには予算の約７割が振り分けられている。技術支援は</a:t>
            </a:r>
            <a:endParaRPr lang="en-US" altLang="ja-JP">
              <a:cs typeface="Calibri"/>
            </a:endParaRPr>
          </a:p>
        </p:txBody>
      </p:sp>
      <p:sp>
        <p:nvSpPr>
          <p:cNvPr id="4" name="スライド番号プレースホルダー 3"/>
          <p:cNvSpPr>
            <a:spLocks noGrp="1"/>
          </p:cNvSpPr>
          <p:nvPr>
            <p:ph type="sldNum" sz="quarter" idx="5"/>
          </p:nvPr>
        </p:nvSpPr>
        <p:spPr/>
        <p:txBody>
          <a:bodyPr/>
          <a:lstStyle/>
          <a:p>
            <a:fld id="{8586A357-23EE-403A-B852-F600D75970AB}" type="slidenum">
              <a:rPr kumimoji="1" lang="en-US" altLang="ja"/>
              <a:t>8</a:t>
            </a:fld>
            <a:endParaRPr kumimoji="1" lang="en-US"/>
          </a:p>
        </p:txBody>
      </p:sp>
    </p:spTree>
    <p:extLst>
      <p:ext uri="{BB962C8B-B14F-4D97-AF65-F5344CB8AC3E}">
        <p14:creationId xmlns:p14="http://schemas.microsoft.com/office/powerpoint/2010/main" val="1462292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ea typeface="游ゴシック"/>
                <a:cs typeface="Calibri"/>
              </a:rPr>
              <a:t>新たに発生した感染症、新型インフルエンザや新型コロナウイルス、そして、すでに克服されたと思われていた感染症、コレラや結核は世界規模で大きな問題となっている。</a:t>
            </a:r>
          </a:p>
          <a:p>
            <a:r>
              <a:rPr lang="ja-JP" altLang="en-US">
                <a:ea typeface="游ゴシック"/>
                <a:cs typeface="Calibri"/>
              </a:rPr>
              <a:t>WHOはこれらを新興、再興感染症の問題として、総合的、重点的に対策を講じている。</a:t>
            </a:r>
          </a:p>
        </p:txBody>
      </p:sp>
      <p:sp>
        <p:nvSpPr>
          <p:cNvPr id="4" name="スライド番号プレースホルダー 3"/>
          <p:cNvSpPr>
            <a:spLocks noGrp="1"/>
          </p:cNvSpPr>
          <p:nvPr>
            <p:ph type="sldNum" sz="quarter" idx="5"/>
          </p:nvPr>
        </p:nvSpPr>
        <p:spPr/>
        <p:txBody>
          <a:bodyPr/>
          <a:lstStyle/>
          <a:p>
            <a:fld id="{8586A357-23EE-403A-B852-F600D75970AB}" type="slidenum">
              <a:rPr kumimoji="1" lang="en-US" altLang="ja"/>
              <a:t>9</a:t>
            </a:fld>
            <a:endParaRPr kumimoji="1" lang="en-US"/>
          </a:p>
        </p:txBody>
      </p:sp>
    </p:spTree>
    <p:extLst>
      <p:ext uri="{BB962C8B-B14F-4D97-AF65-F5344CB8AC3E}">
        <p14:creationId xmlns:p14="http://schemas.microsoft.com/office/powerpoint/2010/main" val="2027407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586A357-23EE-403A-B852-F600D75970AB}" type="slidenum">
              <a:rPr kumimoji="1" lang="en-US" altLang="ja" smtClean="0"/>
              <a:t>29</a:t>
            </a:fld>
            <a:endParaRPr kumimoji="1" lang="en-US"/>
          </a:p>
        </p:txBody>
      </p:sp>
    </p:spTree>
    <p:extLst>
      <p:ext uri="{BB962C8B-B14F-4D97-AF65-F5344CB8AC3E}">
        <p14:creationId xmlns:p14="http://schemas.microsoft.com/office/powerpoint/2010/main" val="4140909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F2F141-130F-4540-B36C-7DFE5AEED53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5AD440C-F222-D546-8675-647F3BF5D4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D346918-F19E-F04B-92AF-19956774721E}"/>
              </a:ext>
            </a:extLst>
          </p:cNvPr>
          <p:cNvSpPr>
            <a:spLocks noGrp="1"/>
          </p:cNvSpPr>
          <p:nvPr>
            <p:ph type="dt" sz="half" idx="10"/>
          </p:nvPr>
        </p:nvSpPr>
        <p:spPr/>
        <p:txBody>
          <a:bodyPr/>
          <a:lstStyle/>
          <a:p>
            <a:fld id="{D67BBF32-FBBB-6140-AC01-E9AFE8BEDBAB}" type="datetimeFigureOut">
              <a:rPr kumimoji="1" lang="ja-JP" altLang="en-US" smtClean="0"/>
              <a:t>2021/7/21</a:t>
            </a:fld>
            <a:endParaRPr kumimoji="1" lang="ja-JP" altLang="en-US"/>
          </a:p>
        </p:txBody>
      </p:sp>
      <p:sp>
        <p:nvSpPr>
          <p:cNvPr id="5" name="フッター プレースホルダー 4">
            <a:extLst>
              <a:ext uri="{FF2B5EF4-FFF2-40B4-BE49-F238E27FC236}">
                <a16:creationId xmlns:a16="http://schemas.microsoft.com/office/drawing/2014/main" id="{6A38720A-ADEC-A046-85D9-9B0A7A5BB19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FD6235-DCCF-3C4D-A739-4056B0588C8B}"/>
              </a:ext>
            </a:extLst>
          </p:cNvPr>
          <p:cNvSpPr>
            <a:spLocks noGrp="1"/>
          </p:cNvSpPr>
          <p:nvPr>
            <p:ph type="sldNum" sz="quarter" idx="12"/>
          </p:nvPr>
        </p:nvSpPr>
        <p:spPr/>
        <p:txBody>
          <a:bodyPr/>
          <a:lstStyle/>
          <a:p>
            <a:fld id="{46BC55B1-5E3F-974E-BDC3-6916A4143CE5}" type="slidenum">
              <a:rPr kumimoji="1" lang="ja-JP" altLang="en-US" smtClean="0"/>
              <a:t>‹#›</a:t>
            </a:fld>
            <a:endParaRPr kumimoji="1" lang="ja-JP" altLang="en-US"/>
          </a:p>
        </p:txBody>
      </p:sp>
    </p:spTree>
    <p:extLst>
      <p:ext uri="{BB962C8B-B14F-4D97-AF65-F5344CB8AC3E}">
        <p14:creationId xmlns:p14="http://schemas.microsoft.com/office/powerpoint/2010/main" val="3209686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5AE91C-6056-9743-A76E-C1624869A8E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2DFCC43-10D2-D44E-8B86-46F33266A5B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11D6151-4744-0C48-9F8B-0A0EE0E3E101}"/>
              </a:ext>
            </a:extLst>
          </p:cNvPr>
          <p:cNvSpPr>
            <a:spLocks noGrp="1"/>
          </p:cNvSpPr>
          <p:nvPr>
            <p:ph type="dt" sz="half" idx="10"/>
          </p:nvPr>
        </p:nvSpPr>
        <p:spPr/>
        <p:txBody>
          <a:bodyPr/>
          <a:lstStyle/>
          <a:p>
            <a:fld id="{D67BBF32-FBBB-6140-AC01-E9AFE8BEDBAB}" type="datetimeFigureOut">
              <a:rPr kumimoji="1" lang="ja-JP" altLang="en-US" smtClean="0"/>
              <a:t>2021/7/21</a:t>
            </a:fld>
            <a:endParaRPr kumimoji="1" lang="ja-JP" altLang="en-US"/>
          </a:p>
        </p:txBody>
      </p:sp>
      <p:sp>
        <p:nvSpPr>
          <p:cNvPr id="5" name="フッター プレースホルダー 4">
            <a:extLst>
              <a:ext uri="{FF2B5EF4-FFF2-40B4-BE49-F238E27FC236}">
                <a16:creationId xmlns:a16="http://schemas.microsoft.com/office/drawing/2014/main" id="{574DBF34-0A3B-3D48-A71D-6C3E429311D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31BA73D-130C-274A-B0B3-75512BD5C28B}"/>
              </a:ext>
            </a:extLst>
          </p:cNvPr>
          <p:cNvSpPr>
            <a:spLocks noGrp="1"/>
          </p:cNvSpPr>
          <p:nvPr>
            <p:ph type="sldNum" sz="quarter" idx="12"/>
          </p:nvPr>
        </p:nvSpPr>
        <p:spPr/>
        <p:txBody>
          <a:bodyPr/>
          <a:lstStyle/>
          <a:p>
            <a:fld id="{46BC55B1-5E3F-974E-BDC3-6916A4143CE5}" type="slidenum">
              <a:rPr kumimoji="1" lang="ja-JP" altLang="en-US" smtClean="0"/>
              <a:t>‹#›</a:t>
            </a:fld>
            <a:endParaRPr kumimoji="1" lang="ja-JP" altLang="en-US"/>
          </a:p>
        </p:txBody>
      </p:sp>
    </p:spTree>
    <p:extLst>
      <p:ext uri="{BB962C8B-B14F-4D97-AF65-F5344CB8AC3E}">
        <p14:creationId xmlns:p14="http://schemas.microsoft.com/office/powerpoint/2010/main" val="1706167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C65AB9D-824C-8F44-9456-30CC9FDC4F6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8B559A8-44D1-E34B-914E-CF2359086BD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AD82D4-6275-1142-BBD2-FE9C8E7F160C}"/>
              </a:ext>
            </a:extLst>
          </p:cNvPr>
          <p:cNvSpPr>
            <a:spLocks noGrp="1"/>
          </p:cNvSpPr>
          <p:nvPr>
            <p:ph type="dt" sz="half" idx="10"/>
          </p:nvPr>
        </p:nvSpPr>
        <p:spPr/>
        <p:txBody>
          <a:bodyPr/>
          <a:lstStyle/>
          <a:p>
            <a:fld id="{D67BBF32-FBBB-6140-AC01-E9AFE8BEDBAB}" type="datetimeFigureOut">
              <a:rPr kumimoji="1" lang="ja-JP" altLang="en-US" smtClean="0"/>
              <a:t>2021/7/21</a:t>
            </a:fld>
            <a:endParaRPr kumimoji="1" lang="ja-JP" altLang="en-US"/>
          </a:p>
        </p:txBody>
      </p:sp>
      <p:sp>
        <p:nvSpPr>
          <p:cNvPr id="5" name="フッター プレースホルダー 4">
            <a:extLst>
              <a:ext uri="{FF2B5EF4-FFF2-40B4-BE49-F238E27FC236}">
                <a16:creationId xmlns:a16="http://schemas.microsoft.com/office/drawing/2014/main" id="{BB8D4C11-F6A7-9E49-BC79-1A2B5644B59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649DF2-DC78-394C-B2E8-B9304AEC296D}"/>
              </a:ext>
            </a:extLst>
          </p:cNvPr>
          <p:cNvSpPr>
            <a:spLocks noGrp="1"/>
          </p:cNvSpPr>
          <p:nvPr>
            <p:ph type="sldNum" sz="quarter" idx="12"/>
          </p:nvPr>
        </p:nvSpPr>
        <p:spPr/>
        <p:txBody>
          <a:bodyPr/>
          <a:lstStyle/>
          <a:p>
            <a:fld id="{46BC55B1-5E3F-974E-BDC3-6916A4143CE5}" type="slidenum">
              <a:rPr kumimoji="1" lang="ja-JP" altLang="en-US" smtClean="0"/>
              <a:t>‹#›</a:t>
            </a:fld>
            <a:endParaRPr kumimoji="1" lang="ja-JP" altLang="en-US"/>
          </a:p>
        </p:txBody>
      </p:sp>
    </p:spTree>
    <p:extLst>
      <p:ext uri="{BB962C8B-B14F-4D97-AF65-F5344CB8AC3E}">
        <p14:creationId xmlns:p14="http://schemas.microsoft.com/office/powerpoint/2010/main" val="3418322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D67BBF32-FBBB-6140-AC01-E9AFE8BEDBAB}" type="datetimeFigureOut">
              <a:rPr kumimoji="1" lang="ja-JP" altLang="en-US" smtClean="0"/>
              <a:t>2021/7/21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6BC55B1-5E3F-974E-BDC3-6916A4143CE5}" type="slidenum">
              <a:rPr kumimoji="1" lang="ja-JP" altLang="en-US" smtClean="0"/>
              <a:t>‹#›</a:t>
            </a:fld>
            <a:endParaRPr kumimoji="1" lang="ja-JP" altLang="en-US"/>
          </a:p>
        </p:txBody>
      </p:sp>
    </p:spTree>
    <p:extLst>
      <p:ext uri="{BB962C8B-B14F-4D97-AF65-F5344CB8AC3E}">
        <p14:creationId xmlns:p14="http://schemas.microsoft.com/office/powerpoint/2010/main" val="2117732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D67BBF32-FBBB-6140-AC01-E9AFE8BEDBAB}" type="datetimeFigureOut">
              <a:rPr kumimoji="1" lang="ja-JP" altLang="en-US" smtClean="0"/>
              <a:t>2021/7/21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6BC55B1-5E3F-974E-BDC3-6916A4143CE5}" type="slidenum">
              <a:rPr kumimoji="1" lang="ja-JP" altLang="en-US" smtClean="0"/>
              <a:t>‹#›</a:t>
            </a:fld>
            <a:endParaRPr kumimoji="1" lang="ja-JP" altLang="en-US"/>
          </a:p>
        </p:txBody>
      </p:sp>
    </p:spTree>
    <p:extLst>
      <p:ext uri="{BB962C8B-B14F-4D97-AF65-F5344CB8AC3E}">
        <p14:creationId xmlns:p14="http://schemas.microsoft.com/office/powerpoint/2010/main" val="917690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67BBF32-FBBB-6140-AC01-E9AFE8BEDBAB}" type="datetimeFigureOut">
              <a:rPr kumimoji="1" lang="ja-JP" altLang="en-US" smtClean="0"/>
              <a:t>2021/7/21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6BC55B1-5E3F-974E-BDC3-6916A4143CE5}" type="slidenum">
              <a:rPr kumimoji="1" lang="ja-JP" altLang="en-US" smtClean="0"/>
              <a:t>‹#›</a:t>
            </a:fld>
            <a:endParaRPr kumimoji="1" lang="ja-JP" altLang="en-US"/>
          </a:p>
        </p:txBody>
      </p:sp>
    </p:spTree>
    <p:extLst>
      <p:ext uri="{BB962C8B-B14F-4D97-AF65-F5344CB8AC3E}">
        <p14:creationId xmlns:p14="http://schemas.microsoft.com/office/powerpoint/2010/main" val="2132571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D67BBF32-FBBB-6140-AC01-E9AFE8BEDBAB}" type="datetimeFigureOut">
              <a:rPr kumimoji="1" lang="ja-JP" altLang="en-US" smtClean="0"/>
              <a:t>2021/7/21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6BC55B1-5E3F-974E-BDC3-6916A4143CE5}" type="slidenum">
              <a:rPr kumimoji="1" lang="ja-JP" altLang="en-US" smtClean="0"/>
              <a:t>‹#›</a:t>
            </a:fld>
            <a:endParaRPr kumimoji="1" lang="ja-JP" altLang="en-US"/>
          </a:p>
        </p:txBody>
      </p:sp>
    </p:spTree>
    <p:extLst>
      <p:ext uri="{BB962C8B-B14F-4D97-AF65-F5344CB8AC3E}">
        <p14:creationId xmlns:p14="http://schemas.microsoft.com/office/powerpoint/2010/main" val="3597822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D67BBF32-FBBB-6140-AC01-E9AFE8BEDBAB}" type="datetimeFigureOut">
              <a:rPr kumimoji="1" lang="ja-JP" altLang="en-US" smtClean="0"/>
              <a:t>2021/7/21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6BC55B1-5E3F-974E-BDC3-6916A4143CE5}" type="slidenum">
              <a:rPr kumimoji="1" lang="ja-JP" altLang="en-US" smtClean="0"/>
              <a:t>‹#›</a:t>
            </a:fld>
            <a:endParaRPr kumimoji="1" lang="ja-JP" altLang="en-US"/>
          </a:p>
        </p:txBody>
      </p:sp>
    </p:spTree>
    <p:extLst>
      <p:ext uri="{BB962C8B-B14F-4D97-AF65-F5344CB8AC3E}">
        <p14:creationId xmlns:p14="http://schemas.microsoft.com/office/powerpoint/2010/main" val="11016861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D67BBF32-FBBB-6140-AC01-E9AFE8BEDBAB}" type="datetimeFigureOut">
              <a:rPr kumimoji="1" lang="ja-JP" altLang="en-US" smtClean="0"/>
              <a:t>2021/7/21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6BC55B1-5E3F-974E-BDC3-6916A4143CE5}" type="slidenum">
              <a:rPr kumimoji="1" lang="ja-JP" altLang="en-US" smtClean="0"/>
              <a:t>‹#›</a:t>
            </a:fld>
            <a:endParaRPr kumimoji="1" lang="ja-JP" altLang="en-US"/>
          </a:p>
        </p:txBody>
      </p:sp>
    </p:spTree>
    <p:extLst>
      <p:ext uri="{BB962C8B-B14F-4D97-AF65-F5344CB8AC3E}">
        <p14:creationId xmlns:p14="http://schemas.microsoft.com/office/powerpoint/2010/main" val="2950631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7BBF32-FBBB-6140-AC01-E9AFE8BEDBAB}" type="datetimeFigureOut">
              <a:rPr kumimoji="1" lang="ja-JP" altLang="en-US" smtClean="0"/>
              <a:t>2021/7/21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6BC55B1-5E3F-974E-BDC3-6916A4143CE5}" type="slidenum">
              <a:rPr kumimoji="1" lang="ja-JP" altLang="en-US" smtClean="0"/>
              <a:t>‹#›</a:t>
            </a:fld>
            <a:endParaRPr kumimoji="1" lang="ja-JP" altLang="en-US"/>
          </a:p>
        </p:txBody>
      </p:sp>
    </p:spTree>
    <p:extLst>
      <p:ext uri="{BB962C8B-B14F-4D97-AF65-F5344CB8AC3E}">
        <p14:creationId xmlns:p14="http://schemas.microsoft.com/office/powerpoint/2010/main" val="7160518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67BBF32-FBBB-6140-AC01-E9AFE8BEDBAB}" type="datetimeFigureOut">
              <a:rPr kumimoji="1" lang="ja-JP" altLang="en-US" smtClean="0"/>
              <a:t>2021/7/21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6BC55B1-5E3F-974E-BDC3-6916A4143CE5}" type="slidenum">
              <a:rPr kumimoji="1" lang="ja-JP" altLang="en-US" smtClean="0"/>
              <a:t>‹#›</a:t>
            </a:fld>
            <a:endParaRPr kumimoji="1" lang="ja-JP" altLang="en-US"/>
          </a:p>
        </p:txBody>
      </p:sp>
    </p:spTree>
    <p:extLst>
      <p:ext uri="{BB962C8B-B14F-4D97-AF65-F5344CB8AC3E}">
        <p14:creationId xmlns:p14="http://schemas.microsoft.com/office/powerpoint/2010/main" val="777978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00810-51C0-E544-8957-D5A7D54A6A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3F1FA7E-3711-BC4F-AF09-4E3A9871F68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1FB6548-31EA-0D4D-BBD5-65A5F9954B36}"/>
              </a:ext>
            </a:extLst>
          </p:cNvPr>
          <p:cNvSpPr>
            <a:spLocks noGrp="1"/>
          </p:cNvSpPr>
          <p:nvPr>
            <p:ph type="dt" sz="half" idx="10"/>
          </p:nvPr>
        </p:nvSpPr>
        <p:spPr/>
        <p:txBody>
          <a:bodyPr/>
          <a:lstStyle/>
          <a:p>
            <a:fld id="{D67BBF32-FBBB-6140-AC01-E9AFE8BEDBAB}" type="datetimeFigureOut">
              <a:rPr kumimoji="1" lang="ja-JP" altLang="en-US" smtClean="0"/>
              <a:t>2021/7/21</a:t>
            </a:fld>
            <a:endParaRPr kumimoji="1" lang="ja-JP" altLang="en-US"/>
          </a:p>
        </p:txBody>
      </p:sp>
      <p:sp>
        <p:nvSpPr>
          <p:cNvPr id="5" name="フッター プレースホルダー 4">
            <a:extLst>
              <a:ext uri="{FF2B5EF4-FFF2-40B4-BE49-F238E27FC236}">
                <a16:creationId xmlns:a16="http://schemas.microsoft.com/office/drawing/2014/main" id="{59A1CDE3-472F-7849-BBC1-DA8AECEA655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D283A0-A1EF-3542-878C-47553120A07E}"/>
              </a:ext>
            </a:extLst>
          </p:cNvPr>
          <p:cNvSpPr>
            <a:spLocks noGrp="1"/>
          </p:cNvSpPr>
          <p:nvPr>
            <p:ph type="sldNum" sz="quarter" idx="12"/>
          </p:nvPr>
        </p:nvSpPr>
        <p:spPr/>
        <p:txBody>
          <a:bodyPr/>
          <a:lstStyle/>
          <a:p>
            <a:fld id="{46BC55B1-5E3F-974E-BDC3-6916A4143CE5}" type="slidenum">
              <a:rPr kumimoji="1" lang="ja-JP" altLang="en-US" smtClean="0"/>
              <a:t>‹#›</a:t>
            </a:fld>
            <a:endParaRPr kumimoji="1" lang="ja-JP" altLang="en-US"/>
          </a:p>
        </p:txBody>
      </p:sp>
    </p:spTree>
    <p:extLst>
      <p:ext uri="{BB962C8B-B14F-4D97-AF65-F5344CB8AC3E}">
        <p14:creationId xmlns:p14="http://schemas.microsoft.com/office/powerpoint/2010/main" val="12544414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67BBF32-FBBB-6140-AC01-E9AFE8BEDBAB}" type="datetimeFigureOut">
              <a:rPr kumimoji="1" lang="ja-JP" altLang="en-US" smtClean="0"/>
              <a:t>2021/7/21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6BC55B1-5E3F-974E-BDC3-6916A4143CE5}" type="slidenum">
              <a:rPr kumimoji="1" lang="ja-JP" altLang="en-US" smtClean="0"/>
              <a:t>‹#›</a:t>
            </a:fld>
            <a:endParaRPr kumimoji="1" lang="ja-JP" altLang="en-US"/>
          </a:p>
        </p:txBody>
      </p:sp>
    </p:spTree>
    <p:extLst>
      <p:ext uri="{BB962C8B-B14F-4D97-AF65-F5344CB8AC3E}">
        <p14:creationId xmlns:p14="http://schemas.microsoft.com/office/powerpoint/2010/main" val="35729292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D67BBF32-FBBB-6140-AC01-E9AFE8BEDBAB}" type="datetimeFigureOut">
              <a:rPr kumimoji="1" lang="ja-JP" altLang="en-US" smtClean="0"/>
              <a:t>2021/7/21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6BC55B1-5E3F-974E-BDC3-6916A4143CE5}" type="slidenum">
              <a:rPr kumimoji="1" lang="ja-JP" altLang="en-US" smtClean="0"/>
              <a:t>‹#›</a:t>
            </a:fld>
            <a:endParaRPr kumimoji="1" lang="ja-JP" altLang="en-US"/>
          </a:p>
        </p:txBody>
      </p:sp>
    </p:spTree>
    <p:extLst>
      <p:ext uri="{BB962C8B-B14F-4D97-AF65-F5344CB8AC3E}">
        <p14:creationId xmlns:p14="http://schemas.microsoft.com/office/powerpoint/2010/main" val="31526975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D67BBF32-FBBB-6140-AC01-E9AFE8BEDBAB}" type="datetimeFigureOut">
              <a:rPr kumimoji="1" lang="ja-JP" altLang="en-US" smtClean="0"/>
              <a:t>2021/7/21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6BC55B1-5E3F-974E-BDC3-6916A4143CE5}" type="slidenum">
              <a:rPr kumimoji="1" lang="ja-JP" altLang="en-US" smtClean="0"/>
              <a:t>‹#›</a:t>
            </a:fld>
            <a:endParaRPr kumimoji="1" lang="ja-JP" altLang="en-US"/>
          </a:p>
        </p:txBody>
      </p:sp>
    </p:spTree>
    <p:extLst>
      <p:ext uri="{BB962C8B-B14F-4D97-AF65-F5344CB8AC3E}">
        <p14:creationId xmlns:p14="http://schemas.microsoft.com/office/powerpoint/2010/main" val="3016419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EA2471-E735-4C43-9B38-92033D46BE8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A7A4D8F-06A5-D34D-875F-0231EC43D0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434E95E-907A-EE49-A302-4E1BF59E3C3B}"/>
              </a:ext>
            </a:extLst>
          </p:cNvPr>
          <p:cNvSpPr>
            <a:spLocks noGrp="1"/>
          </p:cNvSpPr>
          <p:nvPr>
            <p:ph type="dt" sz="half" idx="10"/>
          </p:nvPr>
        </p:nvSpPr>
        <p:spPr/>
        <p:txBody>
          <a:bodyPr/>
          <a:lstStyle/>
          <a:p>
            <a:fld id="{D67BBF32-FBBB-6140-AC01-E9AFE8BEDBAB}" type="datetimeFigureOut">
              <a:rPr kumimoji="1" lang="ja-JP" altLang="en-US" smtClean="0"/>
              <a:t>2021/7/21</a:t>
            </a:fld>
            <a:endParaRPr kumimoji="1" lang="ja-JP" altLang="en-US"/>
          </a:p>
        </p:txBody>
      </p:sp>
      <p:sp>
        <p:nvSpPr>
          <p:cNvPr id="5" name="フッター プレースホルダー 4">
            <a:extLst>
              <a:ext uri="{FF2B5EF4-FFF2-40B4-BE49-F238E27FC236}">
                <a16:creationId xmlns:a16="http://schemas.microsoft.com/office/drawing/2014/main" id="{EFA7D013-6C0E-CE4D-AAFF-FD28D0DE579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516A804-BD4D-494A-92AF-B8F3D9BECD05}"/>
              </a:ext>
            </a:extLst>
          </p:cNvPr>
          <p:cNvSpPr>
            <a:spLocks noGrp="1"/>
          </p:cNvSpPr>
          <p:nvPr>
            <p:ph type="sldNum" sz="quarter" idx="12"/>
          </p:nvPr>
        </p:nvSpPr>
        <p:spPr/>
        <p:txBody>
          <a:bodyPr/>
          <a:lstStyle/>
          <a:p>
            <a:fld id="{46BC55B1-5E3F-974E-BDC3-6916A4143CE5}" type="slidenum">
              <a:rPr kumimoji="1" lang="ja-JP" altLang="en-US" smtClean="0"/>
              <a:t>‹#›</a:t>
            </a:fld>
            <a:endParaRPr kumimoji="1" lang="ja-JP" altLang="en-US"/>
          </a:p>
        </p:txBody>
      </p:sp>
    </p:spTree>
    <p:extLst>
      <p:ext uri="{BB962C8B-B14F-4D97-AF65-F5344CB8AC3E}">
        <p14:creationId xmlns:p14="http://schemas.microsoft.com/office/powerpoint/2010/main" val="2245314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EF0522-D5CD-9F4E-AAAF-6308CCF97C9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0D4760D-8D0E-B242-A1EF-5FC66339B82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8F33E52-09D4-DC48-A545-BA33E26C88E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8DB7783-3FBC-1544-9BE2-11B5F9DD7E80}"/>
              </a:ext>
            </a:extLst>
          </p:cNvPr>
          <p:cNvSpPr>
            <a:spLocks noGrp="1"/>
          </p:cNvSpPr>
          <p:nvPr>
            <p:ph type="dt" sz="half" idx="10"/>
          </p:nvPr>
        </p:nvSpPr>
        <p:spPr/>
        <p:txBody>
          <a:bodyPr/>
          <a:lstStyle/>
          <a:p>
            <a:fld id="{D67BBF32-FBBB-6140-AC01-E9AFE8BEDBAB}" type="datetimeFigureOut">
              <a:rPr kumimoji="1" lang="ja-JP" altLang="en-US" smtClean="0"/>
              <a:t>2021/7/21</a:t>
            </a:fld>
            <a:endParaRPr kumimoji="1" lang="ja-JP" altLang="en-US"/>
          </a:p>
        </p:txBody>
      </p:sp>
      <p:sp>
        <p:nvSpPr>
          <p:cNvPr id="6" name="フッター プレースホルダー 5">
            <a:extLst>
              <a:ext uri="{FF2B5EF4-FFF2-40B4-BE49-F238E27FC236}">
                <a16:creationId xmlns:a16="http://schemas.microsoft.com/office/drawing/2014/main" id="{46527039-AC7F-EF40-9ACB-BA0EFDA96BD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CC51A29-1E00-104C-ABAA-EA855A58FCC6}"/>
              </a:ext>
            </a:extLst>
          </p:cNvPr>
          <p:cNvSpPr>
            <a:spLocks noGrp="1"/>
          </p:cNvSpPr>
          <p:nvPr>
            <p:ph type="sldNum" sz="quarter" idx="12"/>
          </p:nvPr>
        </p:nvSpPr>
        <p:spPr/>
        <p:txBody>
          <a:bodyPr/>
          <a:lstStyle/>
          <a:p>
            <a:fld id="{46BC55B1-5E3F-974E-BDC3-6916A4143CE5}" type="slidenum">
              <a:rPr kumimoji="1" lang="ja-JP" altLang="en-US" smtClean="0"/>
              <a:t>‹#›</a:t>
            </a:fld>
            <a:endParaRPr kumimoji="1" lang="ja-JP" altLang="en-US"/>
          </a:p>
        </p:txBody>
      </p:sp>
    </p:spTree>
    <p:extLst>
      <p:ext uri="{BB962C8B-B14F-4D97-AF65-F5344CB8AC3E}">
        <p14:creationId xmlns:p14="http://schemas.microsoft.com/office/powerpoint/2010/main" val="2388645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DFE85-A602-C34A-AE9F-9E9CE14F6F7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A9EA6BA-1BD9-2746-A88D-035B89B187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FB800BF-DAD9-AD41-B295-AFEA646A0DE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E46BBFE-A69E-D241-B424-23C8D20C23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927C271-9233-B240-B690-1AD1BD498EA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8C8BA14-1624-B043-B34F-B323E3BD6D34}"/>
              </a:ext>
            </a:extLst>
          </p:cNvPr>
          <p:cNvSpPr>
            <a:spLocks noGrp="1"/>
          </p:cNvSpPr>
          <p:nvPr>
            <p:ph type="dt" sz="half" idx="10"/>
          </p:nvPr>
        </p:nvSpPr>
        <p:spPr/>
        <p:txBody>
          <a:bodyPr/>
          <a:lstStyle/>
          <a:p>
            <a:fld id="{D67BBF32-FBBB-6140-AC01-E9AFE8BEDBAB}" type="datetimeFigureOut">
              <a:rPr kumimoji="1" lang="ja-JP" altLang="en-US" smtClean="0"/>
              <a:t>2021/7/21</a:t>
            </a:fld>
            <a:endParaRPr kumimoji="1" lang="ja-JP" altLang="en-US"/>
          </a:p>
        </p:txBody>
      </p:sp>
      <p:sp>
        <p:nvSpPr>
          <p:cNvPr id="8" name="フッター プレースホルダー 7">
            <a:extLst>
              <a:ext uri="{FF2B5EF4-FFF2-40B4-BE49-F238E27FC236}">
                <a16:creationId xmlns:a16="http://schemas.microsoft.com/office/drawing/2014/main" id="{120127DA-AF06-BF4C-BFD1-3CC9DCA12D1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CEB0AC5-EFEF-A34C-9C1D-28AD5732671E}"/>
              </a:ext>
            </a:extLst>
          </p:cNvPr>
          <p:cNvSpPr>
            <a:spLocks noGrp="1"/>
          </p:cNvSpPr>
          <p:nvPr>
            <p:ph type="sldNum" sz="quarter" idx="12"/>
          </p:nvPr>
        </p:nvSpPr>
        <p:spPr/>
        <p:txBody>
          <a:bodyPr/>
          <a:lstStyle/>
          <a:p>
            <a:fld id="{46BC55B1-5E3F-974E-BDC3-6916A4143CE5}" type="slidenum">
              <a:rPr kumimoji="1" lang="ja-JP" altLang="en-US" smtClean="0"/>
              <a:t>‹#›</a:t>
            </a:fld>
            <a:endParaRPr kumimoji="1" lang="ja-JP" altLang="en-US"/>
          </a:p>
        </p:txBody>
      </p:sp>
    </p:spTree>
    <p:extLst>
      <p:ext uri="{BB962C8B-B14F-4D97-AF65-F5344CB8AC3E}">
        <p14:creationId xmlns:p14="http://schemas.microsoft.com/office/powerpoint/2010/main" val="343394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519DA1-0276-944A-B7EE-3091B827E07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09B6417-1EE1-4D4D-AD01-7A4965A32F4D}"/>
              </a:ext>
            </a:extLst>
          </p:cNvPr>
          <p:cNvSpPr>
            <a:spLocks noGrp="1"/>
          </p:cNvSpPr>
          <p:nvPr>
            <p:ph type="dt" sz="half" idx="10"/>
          </p:nvPr>
        </p:nvSpPr>
        <p:spPr/>
        <p:txBody>
          <a:bodyPr/>
          <a:lstStyle/>
          <a:p>
            <a:fld id="{D67BBF32-FBBB-6140-AC01-E9AFE8BEDBAB}" type="datetimeFigureOut">
              <a:rPr kumimoji="1" lang="ja-JP" altLang="en-US" smtClean="0"/>
              <a:t>2021/7/21</a:t>
            </a:fld>
            <a:endParaRPr kumimoji="1" lang="ja-JP" altLang="en-US"/>
          </a:p>
        </p:txBody>
      </p:sp>
      <p:sp>
        <p:nvSpPr>
          <p:cNvPr id="4" name="フッター プレースホルダー 3">
            <a:extLst>
              <a:ext uri="{FF2B5EF4-FFF2-40B4-BE49-F238E27FC236}">
                <a16:creationId xmlns:a16="http://schemas.microsoft.com/office/drawing/2014/main" id="{82954B79-B93F-4841-970A-72DCB4A7702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4BE652D-806D-8445-82C7-AADE35EDD427}"/>
              </a:ext>
            </a:extLst>
          </p:cNvPr>
          <p:cNvSpPr>
            <a:spLocks noGrp="1"/>
          </p:cNvSpPr>
          <p:nvPr>
            <p:ph type="sldNum" sz="quarter" idx="12"/>
          </p:nvPr>
        </p:nvSpPr>
        <p:spPr/>
        <p:txBody>
          <a:bodyPr/>
          <a:lstStyle/>
          <a:p>
            <a:fld id="{46BC55B1-5E3F-974E-BDC3-6916A4143CE5}" type="slidenum">
              <a:rPr kumimoji="1" lang="ja-JP" altLang="en-US" smtClean="0"/>
              <a:t>‹#›</a:t>
            </a:fld>
            <a:endParaRPr kumimoji="1" lang="ja-JP" altLang="en-US"/>
          </a:p>
        </p:txBody>
      </p:sp>
    </p:spTree>
    <p:extLst>
      <p:ext uri="{BB962C8B-B14F-4D97-AF65-F5344CB8AC3E}">
        <p14:creationId xmlns:p14="http://schemas.microsoft.com/office/powerpoint/2010/main" val="1576693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D11652B-684B-E74A-91C5-30A97A4E02D2}"/>
              </a:ext>
            </a:extLst>
          </p:cNvPr>
          <p:cNvSpPr>
            <a:spLocks noGrp="1"/>
          </p:cNvSpPr>
          <p:nvPr>
            <p:ph type="dt" sz="half" idx="10"/>
          </p:nvPr>
        </p:nvSpPr>
        <p:spPr/>
        <p:txBody>
          <a:bodyPr/>
          <a:lstStyle/>
          <a:p>
            <a:fld id="{D67BBF32-FBBB-6140-AC01-E9AFE8BEDBAB}" type="datetimeFigureOut">
              <a:rPr kumimoji="1" lang="ja-JP" altLang="en-US" smtClean="0"/>
              <a:t>2021/7/21</a:t>
            </a:fld>
            <a:endParaRPr kumimoji="1" lang="ja-JP" altLang="en-US"/>
          </a:p>
        </p:txBody>
      </p:sp>
      <p:sp>
        <p:nvSpPr>
          <p:cNvPr id="3" name="フッター プレースホルダー 2">
            <a:extLst>
              <a:ext uri="{FF2B5EF4-FFF2-40B4-BE49-F238E27FC236}">
                <a16:creationId xmlns:a16="http://schemas.microsoft.com/office/drawing/2014/main" id="{5F2A4922-E5F8-1541-AE5F-73DEC5252B8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B8253F1-A664-C24F-8F90-B9C365247252}"/>
              </a:ext>
            </a:extLst>
          </p:cNvPr>
          <p:cNvSpPr>
            <a:spLocks noGrp="1"/>
          </p:cNvSpPr>
          <p:nvPr>
            <p:ph type="sldNum" sz="quarter" idx="12"/>
          </p:nvPr>
        </p:nvSpPr>
        <p:spPr/>
        <p:txBody>
          <a:bodyPr/>
          <a:lstStyle/>
          <a:p>
            <a:fld id="{46BC55B1-5E3F-974E-BDC3-6916A4143CE5}" type="slidenum">
              <a:rPr kumimoji="1" lang="ja-JP" altLang="en-US" smtClean="0"/>
              <a:t>‹#›</a:t>
            </a:fld>
            <a:endParaRPr kumimoji="1" lang="ja-JP" altLang="en-US"/>
          </a:p>
        </p:txBody>
      </p:sp>
    </p:spTree>
    <p:extLst>
      <p:ext uri="{BB962C8B-B14F-4D97-AF65-F5344CB8AC3E}">
        <p14:creationId xmlns:p14="http://schemas.microsoft.com/office/powerpoint/2010/main" val="2157591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F6358C-E4DF-C44A-9BFA-3265DAB3833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A272B99-1BF6-334B-99D8-B8B33966A1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68771BF-D0A7-544C-A639-ADAD601D8B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83B118B-F62B-B944-865A-B07734ACF036}"/>
              </a:ext>
            </a:extLst>
          </p:cNvPr>
          <p:cNvSpPr>
            <a:spLocks noGrp="1"/>
          </p:cNvSpPr>
          <p:nvPr>
            <p:ph type="dt" sz="half" idx="10"/>
          </p:nvPr>
        </p:nvSpPr>
        <p:spPr/>
        <p:txBody>
          <a:bodyPr/>
          <a:lstStyle/>
          <a:p>
            <a:fld id="{D67BBF32-FBBB-6140-AC01-E9AFE8BEDBAB}" type="datetimeFigureOut">
              <a:rPr kumimoji="1" lang="ja-JP" altLang="en-US" smtClean="0"/>
              <a:t>2021/7/21</a:t>
            </a:fld>
            <a:endParaRPr kumimoji="1" lang="ja-JP" altLang="en-US"/>
          </a:p>
        </p:txBody>
      </p:sp>
      <p:sp>
        <p:nvSpPr>
          <p:cNvPr id="6" name="フッター プレースホルダー 5">
            <a:extLst>
              <a:ext uri="{FF2B5EF4-FFF2-40B4-BE49-F238E27FC236}">
                <a16:creationId xmlns:a16="http://schemas.microsoft.com/office/drawing/2014/main" id="{8EB13361-B61F-B54E-A16D-9858BF94F49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1B0B99-3456-F247-B704-64381466A981}"/>
              </a:ext>
            </a:extLst>
          </p:cNvPr>
          <p:cNvSpPr>
            <a:spLocks noGrp="1"/>
          </p:cNvSpPr>
          <p:nvPr>
            <p:ph type="sldNum" sz="quarter" idx="12"/>
          </p:nvPr>
        </p:nvSpPr>
        <p:spPr/>
        <p:txBody>
          <a:bodyPr/>
          <a:lstStyle/>
          <a:p>
            <a:fld id="{46BC55B1-5E3F-974E-BDC3-6916A4143CE5}" type="slidenum">
              <a:rPr kumimoji="1" lang="ja-JP" altLang="en-US" smtClean="0"/>
              <a:t>‹#›</a:t>
            </a:fld>
            <a:endParaRPr kumimoji="1" lang="ja-JP" altLang="en-US"/>
          </a:p>
        </p:txBody>
      </p:sp>
    </p:spTree>
    <p:extLst>
      <p:ext uri="{BB962C8B-B14F-4D97-AF65-F5344CB8AC3E}">
        <p14:creationId xmlns:p14="http://schemas.microsoft.com/office/powerpoint/2010/main" val="421828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185A6E-7E67-B24B-86E8-32AEFFB30BC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D50ECA0-76E9-6948-896D-C07ADC49B3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E3FCE06-0108-4145-A499-7567FDB245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EC61B77-EA34-FA4F-A456-E89FF5EB405D}"/>
              </a:ext>
            </a:extLst>
          </p:cNvPr>
          <p:cNvSpPr>
            <a:spLocks noGrp="1"/>
          </p:cNvSpPr>
          <p:nvPr>
            <p:ph type="dt" sz="half" idx="10"/>
          </p:nvPr>
        </p:nvSpPr>
        <p:spPr/>
        <p:txBody>
          <a:bodyPr/>
          <a:lstStyle/>
          <a:p>
            <a:fld id="{D67BBF32-FBBB-6140-AC01-E9AFE8BEDBAB}" type="datetimeFigureOut">
              <a:rPr kumimoji="1" lang="ja-JP" altLang="en-US" smtClean="0"/>
              <a:t>2021/7/21</a:t>
            </a:fld>
            <a:endParaRPr kumimoji="1" lang="ja-JP" altLang="en-US"/>
          </a:p>
        </p:txBody>
      </p:sp>
      <p:sp>
        <p:nvSpPr>
          <p:cNvPr id="6" name="フッター プレースホルダー 5">
            <a:extLst>
              <a:ext uri="{FF2B5EF4-FFF2-40B4-BE49-F238E27FC236}">
                <a16:creationId xmlns:a16="http://schemas.microsoft.com/office/drawing/2014/main" id="{C62BAC69-3126-4D42-A243-3A1F412C91C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676C0FB-FDC5-0E4D-8C8F-7BA637865DD5}"/>
              </a:ext>
            </a:extLst>
          </p:cNvPr>
          <p:cNvSpPr>
            <a:spLocks noGrp="1"/>
          </p:cNvSpPr>
          <p:nvPr>
            <p:ph type="sldNum" sz="quarter" idx="12"/>
          </p:nvPr>
        </p:nvSpPr>
        <p:spPr/>
        <p:txBody>
          <a:bodyPr/>
          <a:lstStyle/>
          <a:p>
            <a:fld id="{46BC55B1-5E3F-974E-BDC3-6916A4143CE5}" type="slidenum">
              <a:rPr kumimoji="1" lang="ja-JP" altLang="en-US" smtClean="0"/>
              <a:t>‹#›</a:t>
            </a:fld>
            <a:endParaRPr kumimoji="1" lang="ja-JP" altLang="en-US"/>
          </a:p>
        </p:txBody>
      </p:sp>
    </p:spTree>
    <p:extLst>
      <p:ext uri="{BB962C8B-B14F-4D97-AF65-F5344CB8AC3E}">
        <p14:creationId xmlns:p14="http://schemas.microsoft.com/office/powerpoint/2010/main" val="1133323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B337FA6-5918-214B-A40D-4030E9327B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255DAEF-6C9B-E14F-8B9A-5E34BD320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42DF313-FBD5-2446-A454-86CF29F050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7BBF32-FBBB-6140-AC01-E9AFE8BEDBAB}" type="datetimeFigureOut">
              <a:rPr kumimoji="1" lang="ja-JP" altLang="en-US" smtClean="0"/>
              <a:t>2021/7/21</a:t>
            </a:fld>
            <a:endParaRPr kumimoji="1" lang="ja-JP" altLang="en-US"/>
          </a:p>
        </p:txBody>
      </p:sp>
      <p:sp>
        <p:nvSpPr>
          <p:cNvPr id="5" name="フッター プレースホルダー 4">
            <a:extLst>
              <a:ext uri="{FF2B5EF4-FFF2-40B4-BE49-F238E27FC236}">
                <a16:creationId xmlns:a16="http://schemas.microsoft.com/office/drawing/2014/main" id="{E7D9E092-6A6C-0B48-A91E-29FFDA06DD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B3B30DB-62FF-754B-B73D-BE43C9F6FE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BC55B1-5E3F-974E-BDC3-6916A4143CE5}" type="slidenum">
              <a:rPr kumimoji="1" lang="ja-JP" altLang="en-US" smtClean="0"/>
              <a:t>‹#›</a:t>
            </a:fld>
            <a:endParaRPr kumimoji="1" lang="ja-JP" altLang="en-US"/>
          </a:p>
        </p:txBody>
      </p:sp>
    </p:spTree>
    <p:extLst>
      <p:ext uri="{BB962C8B-B14F-4D97-AF65-F5344CB8AC3E}">
        <p14:creationId xmlns:p14="http://schemas.microsoft.com/office/powerpoint/2010/main" val="200521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7BBF32-FBBB-6140-AC01-E9AFE8BEDBAB}" type="datetimeFigureOut">
              <a:rPr kumimoji="1" lang="ja-JP" altLang="en-US" smtClean="0"/>
              <a:t>2021/7/21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BC55B1-5E3F-974E-BDC3-6916A4143CE5}" type="slidenum">
              <a:rPr kumimoji="1" lang="ja-JP" altLang="en-US" smtClean="0"/>
              <a:t>‹#›</a:t>
            </a:fld>
            <a:endParaRPr kumimoji="1" lang="ja-JP" altLang="en-US"/>
          </a:p>
        </p:txBody>
      </p:sp>
    </p:spTree>
    <p:extLst>
      <p:ext uri="{BB962C8B-B14F-4D97-AF65-F5344CB8AC3E}">
        <p14:creationId xmlns:p14="http://schemas.microsoft.com/office/powerpoint/2010/main" val="29656689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hyperlink" Target="https://www.niid.go.jp/niid/ja/kansennohanashi/414-sars-intro.html" TargetMode="Externa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hyperlink" Target="https://www.bbc.com/" TargetMode="Externa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hyperlink" Target="https://www.bbc.com/" TargetMode="External"/><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hyperlink" Target="https://japan-who.or.jp/"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hyperlink" Target="https://www.who.int/" TargetMode="External"/></Relationships>
</file>

<file path=ppt/slides/_rels/slide4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customXml" Target="../ink/ink2.xml"/><Relationship Id="rId4" Type="http://schemas.openxmlformats.org/officeDocument/2006/relationships/image" Target="../media/image11.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17.xml"/><Relationship Id="rId1" Type="http://schemas.openxmlformats.org/officeDocument/2006/relationships/slideLayout" Target="../slideLayouts/slideLayout15.xml"/><Relationship Id="rId6" Type="http://schemas.openxmlformats.org/officeDocument/2006/relationships/image" Target="../media/image14.png"/><Relationship Id="rId5" Type="http://schemas.openxmlformats.org/officeDocument/2006/relationships/customXml" Target="../ink/ink4.xml"/><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hyperlink" Target="https://ivyivy.org/act/cambodia/" TargetMode="External"/><Relationship Id="rId2" Type="http://schemas.openxmlformats.org/officeDocument/2006/relationships/image" Target="../media/image16.jpeg"/><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hyperlink" Target="https://ivyivy.org/act/shinsai/" TargetMode="External"/><Relationship Id="rId2" Type="http://schemas.openxmlformats.org/officeDocument/2006/relationships/image" Target="../media/image17.jpeg"/><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0.jpeg"/><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www.medilegato.co.jp/project/2016/10.html" TargetMode="External"/><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8727AD-790C-8343-8EEB-6AFFB85FE06D}"/>
              </a:ext>
            </a:extLst>
          </p:cNvPr>
          <p:cNvSpPr>
            <a:spLocks noGrp="1"/>
          </p:cNvSpPr>
          <p:nvPr>
            <p:ph type="ctrTitle"/>
          </p:nvPr>
        </p:nvSpPr>
        <p:spPr>
          <a:xfrm>
            <a:off x="955015" y="1738987"/>
            <a:ext cx="10055721" cy="1325563"/>
          </a:xfrm>
        </p:spPr>
        <p:txBody>
          <a:bodyPr vert="horz" lIns="91440" tIns="45720" rIns="91440" bIns="45720" rtlCol="0" anchor="t">
            <a:noAutofit/>
          </a:bodyPr>
          <a:lstStyle/>
          <a:p>
            <a:r>
              <a:rPr lang="ja-JP" altLang="en-US" sz="7200">
                <a:ea typeface="游ゴシック Light"/>
                <a:cs typeface="Calibri Light"/>
              </a:rPr>
              <a:t>グローバルガバナンス</a:t>
            </a:r>
            <a:endParaRPr lang="ja-JP" altLang="en-US" sz="7200" kern="1200">
              <a:latin typeface="+mj-lt"/>
              <a:ea typeface="游ゴシック Light"/>
              <a:cs typeface="Calibri Light"/>
            </a:endParaRPr>
          </a:p>
        </p:txBody>
      </p:sp>
      <p:sp>
        <p:nvSpPr>
          <p:cNvPr id="3" name="字幕 2">
            <a:extLst>
              <a:ext uri="{FF2B5EF4-FFF2-40B4-BE49-F238E27FC236}">
                <a16:creationId xmlns:a16="http://schemas.microsoft.com/office/drawing/2014/main" id="{6422213A-EEAA-1C47-B0FF-8C9A173182AD}"/>
              </a:ext>
            </a:extLst>
          </p:cNvPr>
          <p:cNvSpPr>
            <a:spLocks noGrp="1"/>
          </p:cNvSpPr>
          <p:nvPr>
            <p:ph type="subTitle" idx="1"/>
          </p:nvPr>
        </p:nvSpPr>
        <p:spPr>
          <a:xfrm>
            <a:off x="2692277" y="3429000"/>
            <a:ext cx="6807441" cy="2584037"/>
          </a:xfrm>
        </p:spPr>
        <p:txBody>
          <a:bodyPr vert="horz" lIns="91440" tIns="45720" rIns="91440" bIns="45720" rtlCol="0">
            <a:normAutofit/>
          </a:bodyPr>
          <a:lstStyle/>
          <a:p>
            <a:pPr lvl="1" indent="-228600" algn="l">
              <a:buFont typeface="Arial" panose="020B0604020202020204" pitchFamily="34" charset="0"/>
              <a:buChar char="•"/>
            </a:pPr>
            <a:r>
              <a:rPr lang="ja-JP" altLang="en-US">
                <a:solidFill>
                  <a:schemeClr val="tx1">
                    <a:alpha val="60000"/>
                  </a:schemeClr>
                </a:solidFill>
              </a:rPr>
              <a:t>富松奈穂子</a:t>
            </a:r>
            <a:endParaRPr lang="en-US" altLang="ja-JP">
              <a:solidFill>
                <a:schemeClr val="tx1">
                  <a:alpha val="60000"/>
                </a:schemeClr>
              </a:solidFill>
            </a:endParaRPr>
          </a:p>
          <a:p>
            <a:pPr lvl="1" indent="-228600" algn="l">
              <a:buFont typeface="Arial" panose="020B0604020202020204" pitchFamily="34" charset="0"/>
              <a:buChar char="•"/>
            </a:pPr>
            <a:r>
              <a:rPr lang="ja-JP" altLang="en-US">
                <a:solidFill>
                  <a:schemeClr val="tx1">
                    <a:alpha val="60000"/>
                  </a:schemeClr>
                </a:solidFill>
              </a:rPr>
              <a:t>三上陽向</a:t>
            </a:r>
          </a:p>
          <a:p>
            <a:pPr lvl="1" indent="-228600" algn="l">
              <a:buFont typeface="Arial" panose="020B0604020202020204" pitchFamily="34" charset="0"/>
              <a:buChar char="•"/>
            </a:pPr>
            <a:r>
              <a:rPr lang="ja-JP" altLang="en-US">
                <a:solidFill>
                  <a:schemeClr val="tx1">
                    <a:alpha val="60000"/>
                  </a:schemeClr>
                </a:solidFill>
              </a:rPr>
              <a:t>細谷泰清</a:t>
            </a:r>
          </a:p>
          <a:p>
            <a:pPr lvl="1" indent="-228600" algn="l">
              <a:buFont typeface="Arial" panose="020B0604020202020204" pitchFamily="34" charset="0"/>
              <a:buChar char="•"/>
            </a:pPr>
            <a:r>
              <a:rPr lang="ja-JP" altLang="en-US">
                <a:solidFill>
                  <a:schemeClr val="tx1">
                    <a:alpha val="60000"/>
                  </a:schemeClr>
                </a:solidFill>
              </a:rPr>
              <a:t>島田莉名</a:t>
            </a:r>
          </a:p>
          <a:p>
            <a:pPr lvl="1" indent="-228600" algn="l">
              <a:buFont typeface="Arial" panose="020B0604020202020204" pitchFamily="34" charset="0"/>
              <a:buChar char="•"/>
            </a:pPr>
            <a:r>
              <a:rPr lang="ja-JP" altLang="en-US">
                <a:solidFill>
                  <a:schemeClr val="tx1">
                    <a:alpha val="60000"/>
                  </a:schemeClr>
                </a:solidFill>
              </a:rPr>
              <a:t>町田芽生</a:t>
            </a:r>
          </a:p>
          <a:p>
            <a:pPr lvl="1" indent="-228600" algn="l">
              <a:buFont typeface="Arial" panose="020B0604020202020204" pitchFamily="34" charset="0"/>
              <a:buChar char="•"/>
            </a:pPr>
            <a:r>
              <a:rPr lang="ja-JP" altLang="en-US">
                <a:solidFill>
                  <a:schemeClr val="tx1">
                    <a:alpha val="60000"/>
                  </a:schemeClr>
                </a:solidFill>
              </a:rPr>
              <a:t>稲葉昭博</a:t>
            </a:r>
          </a:p>
          <a:p>
            <a:pPr lvl="1" indent="-228600" algn="l">
              <a:buFont typeface="Arial" panose="020B0604020202020204" pitchFamily="34" charset="0"/>
              <a:buChar char="•"/>
            </a:pPr>
            <a:r>
              <a:rPr lang="ja-JP" altLang="en-US">
                <a:solidFill>
                  <a:schemeClr val="tx1">
                    <a:alpha val="60000"/>
                  </a:schemeClr>
                </a:solidFill>
              </a:rPr>
              <a:t>服部勇気</a:t>
            </a:r>
          </a:p>
          <a:p>
            <a:pPr indent="-228600" algn="l">
              <a:buFont typeface="Arial" panose="020B0604020202020204" pitchFamily="34" charset="0"/>
              <a:buChar char="•"/>
            </a:pPr>
            <a:endParaRPr lang="en-US" altLang="ja-JP" sz="2000">
              <a:solidFill>
                <a:schemeClr val="tx1">
                  <a:alpha val="60000"/>
                </a:schemeClr>
              </a:solidFill>
            </a:endParaRPr>
          </a:p>
          <a:p>
            <a:pPr indent="-228600" algn="l">
              <a:buFont typeface="Arial" panose="020B0604020202020204" pitchFamily="34" charset="0"/>
              <a:buChar char="•"/>
            </a:pPr>
            <a:endParaRPr lang="en-US" altLang="ja-JP" sz="2000">
              <a:solidFill>
                <a:schemeClr val="tx1">
                  <a:alpha val="60000"/>
                </a:schemeClr>
              </a:solidFill>
            </a:endParaRPr>
          </a:p>
        </p:txBody>
      </p:sp>
    </p:spTree>
    <p:extLst>
      <p:ext uri="{BB962C8B-B14F-4D97-AF65-F5344CB8AC3E}">
        <p14:creationId xmlns:p14="http://schemas.microsoft.com/office/powerpoint/2010/main" val="3216894882"/>
      </p:ext>
    </p:extLst>
  </p:cSld>
  <p:clrMapOvr>
    <a:masterClrMapping/>
  </p:clrMapOvr>
  <mc:AlternateContent xmlns:mc="http://schemas.openxmlformats.org/markup-compatibility/2006" xmlns:p14="http://schemas.microsoft.com/office/powerpoint/2010/main">
    <mc:Choice Requires="p14">
      <p:transition spd="slow" p14:dur="2000" advTm="1628"/>
    </mc:Choice>
    <mc:Fallback xmlns="">
      <p:transition spd="slow" advTm="162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4F5E2-6A91-4F9D-8A50-376512BBD79B}"/>
              </a:ext>
            </a:extLst>
          </p:cNvPr>
          <p:cNvSpPr>
            <a:spLocks noGrp="1"/>
          </p:cNvSpPr>
          <p:nvPr>
            <p:ph type="title"/>
          </p:nvPr>
        </p:nvSpPr>
        <p:spPr>
          <a:xfrm>
            <a:off x="567630" y="2307307"/>
            <a:ext cx="11287760" cy="1335723"/>
          </a:xfrm>
        </p:spPr>
        <p:txBody>
          <a:bodyPr/>
          <a:lstStyle/>
          <a:p>
            <a:r>
              <a:rPr lang="ja-JP" altLang="en-US">
                <a:ea typeface="游ゴシック Light"/>
              </a:rPr>
              <a:t>過去の感染症の流行と</a:t>
            </a:r>
            <a:br>
              <a:rPr lang="en-US" altLang="ja-JP">
                <a:ea typeface="游ゴシック Light"/>
              </a:rPr>
            </a:br>
            <a:r>
              <a:rPr lang="ja-JP" altLang="en-US">
                <a:ea typeface="游ゴシック Light"/>
              </a:rPr>
              <a:t>グローバルヘルスガバナンス</a:t>
            </a:r>
          </a:p>
        </p:txBody>
      </p:sp>
      <p:pic>
        <p:nvPicPr>
          <p:cNvPr id="7" name="図 6">
            <a:extLst>
              <a:ext uri="{FF2B5EF4-FFF2-40B4-BE49-F238E27FC236}">
                <a16:creationId xmlns:a16="http://schemas.microsoft.com/office/drawing/2014/main" id="{F1626A62-CCFE-488C-B4A7-5B8BD0C9B58E}"/>
              </a:ext>
            </a:extLst>
          </p:cNvPr>
          <p:cNvPicPr>
            <a:picLocks noChangeAspect="1"/>
          </p:cNvPicPr>
          <p:nvPr/>
        </p:nvPicPr>
        <p:blipFill>
          <a:blip r:embed="rId2"/>
          <a:stretch>
            <a:fillRect/>
          </a:stretch>
        </p:blipFill>
        <p:spPr>
          <a:xfrm>
            <a:off x="6921549" y="3999133"/>
            <a:ext cx="5025303" cy="1783591"/>
          </a:xfrm>
          <a:prstGeom prst="rect">
            <a:avLst/>
          </a:prstGeom>
        </p:spPr>
      </p:pic>
    </p:spTree>
    <p:extLst>
      <p:ext uri="{BB962C8B-B14F-4D97-AF65-F5344CB8AC3E}">
        <p14:creationId xmlns:p14="http://schemas.microsoft.com/office/powerpoint/2010/main" val="428703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A71039-C84B-45E5-8221-172F2D0476E9}"/>
              </a:ext>
            </a:extLst>
          </p:cNvPr>
          <p:cNvSpPr>
            <a:spLocks noGrp="1"/>
          </p:cNvSpPr>
          <p:nvPr>
            <p:ph type="title"/>
          </p:nvPr>
        </p:nvSpPr>
        <p:spPr/>
        <p:txBody>
          <a:bodyPr>
            <a:normAutofit/>
          </a:bodyPr>
          <a:lstStyle/>
          <a:p>
            <a:r>
              <a:rPr kumimoji="1" lang="en-US" altLang="ja-JP"/>
              <a:t>WHO</a:t>
            </a:r>
            <a:r>
              <a:rPr kumimoji="1" lang="ja-JP" altLang="en-US"/>
              <a:t>が担当する役割とは？（感染症）</a:t>
            </a:r>
          </a:p>
        </p:txBody>
      </p:sp>
      <p:pic>
        <p:nvPicPr>
          <p:cNvPr id="5" name="コンテンツ プレースホルダー 4">
            <a:extLst>
              <a:ext uri="{FF2B5EF4-FFF2-40B4-BE49-F238E27FC236}">
                <a16:creationId xmlns:a16="http://schemas.microsoft.com/office/drawing/2014/main" id="{CD3453DC-B4C8-4B3E-815D-7834AEA3AFA6}"/>
              </a:ext>
            </a:extLst>
          </p:cNvPr>
          <p:cNvPicPr>
            <a:picLocks noGrp="1" noChangeAspect="1"/>
          </p:cNvPicPr>
          <p:nvPr>
            <p:ph idx="1"/>
          </p:nvPr>
        </p:nvPicPr>
        <p:blipFill>
          <a:blip r:embed="rId2"/>
          <a:stretch>
            <a:fillRect/>
          </a:stretch>
        </p:blipFill>
        <p:spPr>
          <a:xfrm>
            <a:off x="1197634" y="1389429"/>
            <a:ext cx="7776066" cy="2585685"/>
          </a:xfrm>
        </p:spPr>
      </p:pic>
      <p:pic>
        <p:nvPicPr>
          <p:cNvPr id="7" name="図 6">
            <a:extLst>
              <a:ext uri="{FF2B5EF4-FFF2-40B4-BE49-F238E27FC236}">
                <a16:creationId xmlns:a16="http://schemas.microsoft.com/office/drawing/2014/main" id="{A02A69C5-A6DA-4333-A3B2-B59D0AA543D5}"/>
              </a:ext>
            </a:extLst>
          </p:cNvPr>
          <p:cNvPicPr>
            <a:picLocks noChangeAspect="1"/>
          </p:cNvPicPr>
          <p:nvPr/>
        </p:nvPicPr>
        <p:blipFill>
          <a:blip r:embed="rId3"/>
          <a:stretch>
            <a:fillRect/>
          </a:stretch>
        </p:blipFill>
        <p:spPr>
          <a:xfrm>
            <a:off x="1197634" y="3820981"/>
            <a:ext cx="6517776" cy="2356874"/>
          </a:xfrm>
          <a:prstGeom prst="rect">
            <a:avLst/>
          </a:prstGeom>
        </p:spPr>
      </p:pic>
      <p:sp>
        <p:nvSpPr>
          <p:cNvPr id="9" name="テキスト ボックス 8">
            <a:extLst>
              <a:ext uri="{FF2B5EF4-FFF2-40B4-BE49-F238E27FC236}">
                <a16:creationId xmlns:a16="http://schemas.microsoft.com/office/drawing/2014/main" id="{D327E9F7-0528-48A7-8F1E-F2FF3833F33B}"/>
              </a:ext>
            </a:extLst>
          </p:cNvPr>
          <p:cNvSpPr txBox="1"/>
          <p:nvPr/>
        </p:nvSpPr>
        <p:spPr>
          <a:xfrm>
            <a:off x="7715410" y="6488668"/>
            <a:ext cx="6096000" cy="369332"/>
          </a:xfrm>
          <a:prstGeom prst="rect">
            <a:avLst/>
          </a:prstGeom>
          <a:noFill/>
        </p:spPr>
        <p:txBody>
          <a:bodyPr wrap="square">
            <a:spAutoFit/>
          </a:bodyPr>
          <a:lstStyle/>
          <a:p>
            <a:r>
              <a:rPr lang="ja-JP" altLang="en-US"/>
              <a:t>https://www.who.int/about/what-we-do</a:t>
            </a:r>
          </a:p>
        </p:txBody>
      </p:sp>
    </p:spTree>
    <p:extLst>
      <p:ext uri="{BB962C8B-B14F-4D97-AF65-F5344CB8AC3E}">
        <p14:creationId xmlns:p14="http://schemas.microsoft.com/office/powerpoint/2010/main" val="2521165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8EA615-5AEC-43A0-824B-0D4AAE04D55D}"/>
              </a:ext>
            </a:extLst>
          </p:cNvPr>
          <p:cNvSpPr>
            <a:spLocks noGrp="1"/>
          </p:cNvSpPr>
          <p:nvPr>
            <p:ph type="title"/>
          </p:nvPr>
        </p:nvSpPr>
        <p:spPr>
          <a:xfrm>
            <a:off x="356937" y="458986"/>
            <a:ext cx="10515600" cy="1325563"/>
          </a:xfrm>
        </p:spPr>
        <p:txBody>
          <a:bodyPr/>
          <a:lstStyle/>
          <a:p>
            <a:r>
              <a:rPr kumimoji="1" lang="en-US" altLang="ja-JP"/>
              <a:t>WHO</a:t>
            </a:r>
            <a:r>
              <a:rPr kumimoji="1" lang="ja-JP" altLang="en-US"/>
              <a:t>が担当する役割とは？（感染症）</a:t>
            </a:r>
          </a:p>
        </p:txBody>
      </p:sp>
      <p:sp>
        <p:nvSpPr>
          <p:cNvPr id="3" name="コンテンツ プレースホルダー 2">
            <a:extLst>
              <a:ext uri="{FF2B5EF4-FFF2-40B4-BE49-F238E27FC236}">
                <a16:creationId xmlns:a16="http://schemas.microsoft.com/office/drawing/2014/main" id="{8147D029-96B0-44D9-8218-52E8CD3EB684}"/>
              </a:ext>
            </a:extLst>
          </p:cNvPr>
          <p:cNvSpPr>
            <a:spLocks noGrp="1"/>
          </p:cNvSpPr>
          <p:nvPr>
            <p:ph idx="1"/>
          </p:nvPr>
        </p:nvSpPr>
        <p:spPr>
          <a:xfrm>
            <a:off x="356937" y="2173621"/>
            <a:ext cx="10515600" cy="3569452"/>
          </a:xfrm>
        </p:spPr>
        <p:txBody>
          <a:bodyPr/>
          <a:lstStyle/>
          <a:p>
            <a:pPr marL="0" indent="0">
              <a:buNone/>
            </a:pPr>
            <a:r>
              <a:rPr kumimoji="1" lang="ja-JP" altLang="en-US" sz="4000"/>
              <a:t>リスク特定・軽減・管理</a:t>
            </a:r>
            <a:endParaRPr kumimoji="1" lang="en-US" altLang="ja-JP" sz="4000"/>
          </a:p>
          <a:p>
            <a:pPr marL="0" indent="0">
              <a:buNone/>
            </a:pPr>
            <a:r>
              <a:rPr lang="ja-JP" altLang="en-US" sz="4000"/>
              <a:t>緊急事態の検出・対応</a:t>
            </a:r>
            <a:endParaRPr lang="en-US" altLang="ja-JP" sz="4000"/>
          </a:p>
          <a:p>
            <a:pPr marL="0" indent="0">
              <a:buNone/>
            </a:pPr>
            <a:endParaRPr lang="en-US" altLang="ja-JP" sz="4000"/>
          </a:p>
          <a:p>
            <a:pPr marL="0" indent="0">
              <a:buNone/>
            </a:pPr>
            <a:r>
              <a:rPr kumimoji="1" lang="ja-JP" altLang="en-US" sz="4000"/>
              <a:t>緊急時に必要なツール</a:t>
            </a:r>
            <a:endParaRPr kumimoji="1" lang="en-US" altLang="ja-JP" sz="4000"/>
          </a:p>
          <a:p>
            <a:pPr marL="0" indent="0">
              <a:buNone/>
            </a:pPr>
            <a:r>
              <a:rPr lang="ja-JP" altLang="en-US" sz="4000"/>
              <a:t>脆弱な環境での医療</a:t>
            </a:r>
            <a:endParaRPr lang="en-US" altLang="ja-JP" sz="4000"/>
          </a:p>
          <a:p>
            <a:pPr marL="0" indent="0">
              <a:buNone/>
            </a:pPr>
            <a:endParaRPr kumimoji="1" lang="ja-JP" altLang="en-US"/>
          </a:p>
        </p:txBody>
      </p:sp>
      <p:sp>
        <p:nvSpPr>
          <p:cNvPr id="4" name="テキスト ボックス 3">
            <a:extLst>
              <a:ext uri="{FF2B5EF4-FFF2-40B4-BE49-F238E27FC236}">
                <a16:creationId xmlns:a16="http://schemas.microsoft.com/office/drawing/2014/main" id="{2EC15122-49C3-4A2C-BB22-DB09EC3E8F81}"/>
              </a:ext>
            </a:extLst>
          </p:cNvPr>
          <p:cNvSpPr txBox="1"/>
          <p:nvPr/>
        </p:nvSpPr>
        <p:spPr>
          <a:xfrm>
            <a:off x="6960267" y="2391235"/>
            <a:ext cx="5522495" cy="923330"/>
          </a:xfrm>
          <a:prstGeom prst="rect">
            <a:avLst/>
          </a:prstGeom>
          <a:noFill/>
        </p:spPr>
        <p:txBody>
          <a:bodyPr wrap="square" rtlCol="0">
            <a:spAutoFit/>
          </a:bodyPr>
          <a:lstStyle/>
          <a:p>
            <a:r>
              <a:rPr lang="ja-JP" altLang="en-US" sz="5400"/>
              <a:t>分析・情報発信</a:t>
            </a:r>
            <a:endParaRPr kumimoji="1" lang="ja-JP" altLang="en-US" sz="5400"/>
          </a:p>
        </p:txBody>
      </p:sp>
      <p:sp>
        <p:nvSpPr>
          <p:cNvPr id="5" name="テキスト ボックス 4">
            <a:extLst>
              <a:ext uri="{FF2B5EF4-FFF2-40B4-BE49-F238E27FC236}">
                <a16:creationId xmlns:a16="http://schemas.microsoft.com/office/drawing/2014/main" id="{7956150B-70B1-40A9-A5ED-80BB32870630}"/>
              </a:ext>
            </a:extLst>
          </p:cNvPr>
          <p:cNvSpPr txBox="1"/>
          <p:nvPr/>
        </p:nvSpPr>
        <p:spPr>
          <a:xfrm>
            <a:off x="7587916" y="4430671"/>
            <a:ext cx="3930316" cy="923330"/>
          </a:xfrm>
          <a:prstGeom prst="rect">
            <a:avLst/>
          </a:prstGeom>
          <a:noFill/>
        </p:spPr>
        <p:txBody>
          <a:bodyPr wrap="square" rtlCol="0">
            <a:spAutoFit/>
          </a:bodyPr>
          <a:lstStyle/>
          <a:p>
            <a:r>
              <a:rPr kumimoji="1" lang="ja-JP" altLang="en-US" sz="5400"/>
              <a:t>最前線対応</a:t>
            </a:r>
          </a:p>
        </p:txBody>
      </p:sp>
      <p:sp>
        <p:nvSpPr>
          <p:cNvPr id="6" name="正方形/長方形 5">
            <a:extLst>
              <a:ext uri="{FF2B5EF4-FFF2-40B4-BE49-F238E27FC236}">
                <a16:creationId xmlns:a16="http://schemas.microsoft.com/office/drawing/2014/main" id="{670D663E-0C65-4D27-96B3-304E04831705}"/>
              </a:ext>
            </a:extLst>
          </p:cNvPr>
          <p:cNvSpPr/>
          <p:nvPr/>
        </p:nvSpPr>
        <p:spPr>
          <a:xfrm>
            <a:off x="6689558" y="2155710"/>
            <a:ext cx="5272593" cy="136981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33C2C6B-C328-4E84-B138-F3567EFA5F1F}"/>
              </a:ext>
            </a:extLst>
          </p:cNvPr>
          <p:cNvSpPr/>
          <p:nvPr/>
        </p:nvSpPr>
        <p:spPr>
          <a:xfrm>
            <a:off x="6662487" y="4207428"/>
            <a:ext cx="5299664" cy="136981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91198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7BBA58-FC3D-4055-9E21-6D0F3C6A3556}"/>
              </a:ext>
            </a:extLst>
          </p:cNvPr>
          <p:cNvSpPr>
            <a:spLocks noGrp="1"/>
          </p:cNvSpPr>
          <p:nvPr>
            <p:ph type="title"/>
          </p:nvPr>
        </p:nvSpPr>
        <p:spPr>
          <a:xfrm>
            <a:off x="950494" y="4356964"/>
            <a:ext cx="10515600" cy="1325563"/>
          </a:xfrm>
        </p:spPr>
        <p:txBody>
          <a:bodyPr>
            <a:normAutofit fontScale="90000"/>
          </a:bodyPr>
          <a:lstStyle/>
          <a:p>
            <a:r>
              <a:rPr kumimoji="1" lang="ja-JP" altLang="en-US"/>
              <a:t>この</a:t>
            </a:r>
            <a:r>
              <a:rPr kumimoji="1" lang="en-US" altLang="ja-JP"/>
              <a:t>2</a:t>
            </a:r>
            <a:r>
              <a:rPr kumimoji="1" lang="ja-JP" altLang="en-US"/>
              <a:t>点に着目して、</a:t>
            </a:r>
            <a:br>
              <a:rPr kumimoji="1" lang="en-US" altLang="ja-JP"/>
            </a:br>
            <a:r>
              <a:rPr kumimoji="1" lang="ja-JP" altLang="en-US"/>
              <a:t>これまでの感染症への対応を見ていきます。</a:t>
            </a:r>
          </a:p>
        </p:txBody>
      </p:sp>
      <p:sp>
        <p:nvSpPr>
          <p:cNvPr id="5" name="正方形/長方形 4">
            <a:extLst>
              <a:ext uri="{FF2B5EF4-FFF2-40B4-BE49-F238E27FC236}">
                <a16:creationId xmlns:a16="http://schemas.microsoft.com/office/drawing/2014/main" id="{62039E40-C076-4171-A44E-36AAF7F95232}"/>
              </a:ext>
            </a:extLst>
          </p:cNvPr>
          <p:cNvSpPr/>
          <p:nvPr/>
        </p:nvSpPr>
        <p:spPr>
          <a:xfrm>
            <a:off x="465221" y="1991006"/>
            <a:ext cx="5502442" cy="136981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F08940F5-5C38-4BC7-9F97-E42255F671DA}"/>
              </a:ext>
            </a:extLst>
          </p:cNvPr>
          <p:cNvSpPr/>
          <p:nvPr/>
        </p:nvSpPr>
        <p:spPr>
          <a:xfrm>
            <a:off x="6448926" y="1991006"/>
            <a:ext cx="5277853" cy="136981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F40FEC01-D351-47B3-923B-829517DFCF11}"/>
              </a:ext>
            </a:extLst>
          </p:cNvPr>
          <p:cNvSpPr txBox="1"/>
          <p:nvPr/>
        </p:nvSpPr>
        <p:spPr>
          <a:xfrm>
            <a:off x="685799" y="2214248"/>
            <a:ext cx="5522495" cy="923330"/>
          </a:xfrm>
          <a:prstGeom prst="rect">
            <a:avLst/>
          </a:prstGeom>
          <a:noFill/>
        </p:spPr>
        <p:txBody>
          <a:bodyPr wrap="square" rtlCol="0">
            <a:spAutoFit/>
          </a:bodyPr>
          <a:lstStyle/>
          <a:p>
            <a:r>
              <a:rPr lang="ja-JP" altLang="en-US" sz="5400"/>
              <a:t>分析・情報発信</a:t>
            </a:r>
            <a:endParaRPr kumimoji="1" lang="ja-JP" altLang="en-US" sz="5400"/>
          </a:p>
        </p:txBody>
      </p:sp>
      <p:sp>
        <p:nvSpPr>
          <p:cNvPr id="8" name="テキスト ボックス 7">
            <a:extLst>
              <a:ext uri="{FF2B5EF4-FFF2-40B4-BE49-F238E27FC236}">
                <a16:creationId xmlns:a16="http://schemas.microsoft.com/office/drawing/2014/main" id="{20A7D0FB-9B5C-4DAF-BB09-492A1213E12B}"/>
              </a:ext>
            </a:extLst>
          </p:cNvPr>
          <p:cNvSpPr txBox="1"/>
          <p:nvPr/>
        </p:nvSpPr>
        <p:spPr>
          <a:xfrm>
            <a:off x="7234989" y="2214248"/>
            <a:ext cx="3930316" cy="923330"/>
          </a:xfrm>
          <a:prstGeom prst="rect">
            <a:avLst/>
          </a:prstGeom>
          <a:noFill/>
        </p:spPr>
        <p:txBody>
          <a:bodyPr wrap="square" rtlCol="0">
            <a:spAutoFit/>
          </a:bodyPr>
          <a:lstStyle/>
          <a:p>
            <a:r>
              <a:rPr kumimoji="1" lang="ja-JP" altLang="en-US" sz="5400"/>
              <a:t>最前線対応</a:t>
            </a:r>
          </a:p>
        </p:txBody>
      </p:sp>
    </p:spTree>
    <p:extLst>
      <p:ext uri="{BB962C8B-B14F-4D97-AF65-F5344CB8AC3E}">
        <p14:creationId xmlns:p14="http://schemas.microsoft.com/office/powerpoint/2010/main" val="2326905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D128C0-08A0-4C37-AED1-39F5CAE9BF03}"/>
              </a:ext>
            </a:extLst>
          </p:cNvPr>
          <p:cNvSpPr>
            <a:spLocks noGrp="1"/>
          </p:cNvSpPr>
          <p:nvPr>
            <p:ph type="title"/>
          </p:nvPr>
        </p:nvSpPr>
        <p:spPr>
          <a:xfrm>
            <a:off x="838200" y="2766218"/>
            <a:ext cx="10515600" cy="1325563"/>
          </a:xfrm>
        </p:spPr>
        <p:txBody>
          <a:bodyPr/>
          <a:lstStyle/>
          <a:p>
            <a:pPr algn="ctr"/>
            <a:r>
              <a:rPr kumimoji="1" lang="en-US" altLang="ja-JP"/>
              <a:t>WHO</a:t>
            </a:r>
            <a:r>
              <a:rPr kumimoji="1" lang="ja-JP" altLang="en-US"/>
              <a:t>発足以前</a:t>
            </a:r>
          </a:p>
        </p:txBody>
      </p:sp>
    </p:spTree>
    <p:extLst>
      <p:ext uri="{BB962C8B-B14F-4D97-AF65-F5344CB8AC3E}">
        <p14:creationId xmlns:p14="http://schemas.microsoft.com/office/powerpoint/2010/main" val="1280093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FA6EB9-7379-4DCB-A92E-C628001C54E9}"/>
              </a:ext>
            </a:extLst>
          </p:cNvPr>
          <p:cNvSpPr>
            <a:spLocks noGrp="1"/>
          </p:cNvSpPr>
          <p:nvPr>
            <p:ph type="title"/>
          </p:nvPr>
        </p:nvSpPr>
        <p:spPr>
          <a:xfrm>
            <a:off x="527115" y="647930"/>
            <a:ext cx="10515600" cy="1325563"/>
          </a:xfrm>
        </p:spPr>
        <p:txBody>
          <a:bodyPr/>
          <a:lstStyle/>
          <a:p>
            <a:r>
              <a:rPr lang="ja-JP" altLang="en-US"/>
              <a:t>スペインかぜ  </a:t>
            </a:r>
            <a:endParaRPr kumimoji="1" lang="ja-JP" altLang="en-US"/>
          </a:p>
        </p:txBody>
      </p:sp>
      <p:sp>
        <p:nvSpPr>
          <p:cNvPr id="3" name="コンテンツ プレースホルダー 2">
            <a:extLst>
              <a:ext uri="{FF2B5EF4-FFF2-40B4-BE49-F238E27FC236}">
                <a16:creationId xmlns:a16="http://schemas.microsoft.com/office/drawing/2014/main" id="{19984890-C3A5-4D83-90AB-CA9D049C2867}"/>
              </a:ext>
            </a:extLst>
          </p:cNvPr>
          <p:cNvSpPr>
            <a:spLocks noGrp="1"/>
          </p:cNvSpPr>
          <p:nvPr>
            <p:ph idx="1"/>
          </p:nvPr>
        </p:nvSpPr>
        <p:spPr>
          <a:xfrm>
            <a:off x="1223913" y="2091328"/>
            <a:ext cx="10515600" cy="4766672"/>
          </a:xfrm>
        </p:spPr>
        <p:txBody>
          <a:bodyPr>
            <a:normAutofit fontScale="92500" lnSpcReduction="10000"/>
          </a:bodyPr>
          <a:lstStyle/>
          <a:p>
            <a:pPr marL="0" indent="0">
              <a:buNone/>
            </a:pPr>
            <a:r>
              <a:rPr kumimoji="1" lang="en-US" altLang="ja-JP" sz="4000"/>
              <a:t>1918</a:t>
            </a:r>
            <a:r>
              <a:rPr lang="en-US" altLang="ja-JP" sz="4000"/>
              <a:t>~</a:t>
            </a:r>
            <a:r>
              <a:rPr kumimoji="1" lang="en-US" altLang="ja-JP" sz="4000"/>
              <a:t>1920</a:t>
            </a:r>
            <a:endParaRPr lang="en-US" altLang="ja-JP" sz="4000"/>
          </a:p>
          <a:p>
            <a:pPr marL="0" indent="0">
              <a:buNone/>
            </a:pPr>
            <a:r>
              <a:rPr kumimoji="1" lang="ja-JP" altLang="en-US" sz="4000"/>
              <a:t>全世界的に大流行</a:t>
            </a:r>
            <a:endParaRPr kumimoji="1" lang="en-US" altLang="ja-JP" sz="4000"/>
          </a:p>
          <a:p>
            <a:pPr marL="0" indent="0">
              <a:buNone/>
            </a:pPr>
            <a:r>
              <a:rPr kumimoji="1" lang="ja-JP" altLang="en-US" sz="4000"/>
              <a:t>感染者　およそ</a:t>
            </a:r>
            <a:r>
              <a:rPr kumimoji="1" lang="en-US" altLang="ja-JP" sz="4000"/>
              <a:t>5</a:t>
            </a:r>
            <a:r>
              <a:rPr kumimoji="1" lang="ja-JP" altLang="en-US" sz="4000"/>
              <a:t>億人</a:t>
            </a:r>
            <a:endParaRPr kumimoji="1" lang="en-US" altLang="ja-JP" sz="4000"/>
          </a:p>
          <a:p>
            <a:pPr marL="0" indent="0">
              <a:buNone/>
            </a:pPr>
            <a:r>
              <a:rPr lang="ja-JP" altLang="en-US" sz="4000"/>
              <a:t>　　　　　　　　↑</a:t>
            </a:r>
            <a:r>
              <a:rPr kumimoji="1" lang="ja-JP" altLang="en-US" sz="4000"/>
              <a:t>当時世界人口の約</a:t>
            </a:r>
            <a:r>
              <a:rPr kumimoji="1" lang="en-US" altLang="ja-JP" sz="4000"/>
              <a:t>27</a:t>
            </a:r>
            <a:r>
              <a:rPr kumimoji="1" lang="ja-JP" altLang="en-US" sz="4000"/>
              <a:t>％</a:t>
            </a:r>
            <a:endParaRPr kumimoji="1" lang="en-US" altLang="ja-JP" sz="4000"/>
          </a:p>
          <a:p>
            <a:pPr marL="0" indent="0">
              <a:buNone/>
            </a:pPr>
            <a:endParaRPr kumimoji="1" lang="en-US" altLang="ja-JP" sz="4000"/>
          </a:p>
          <a:p>
            <a:pPr marL="0" indent="0">
              <a:buNone/>
            </a:pPr>
            <a:r>
              <a:rPr lang="ja-JP" altLang="en-US" sz="4000"/>
              <a:t>死者　</a:t>
            </a:r>
            <a:r>
              <a:rPr lang="en-US" altLang="ja-JP" sz="4000"/>
              <a:t>1</a:t>
            </a:r>
            <a:r>
              <a:rPr lang="ja-JP" altLang="en-US" sz="4000"/>
              <a:t>億人超と推測</a:t>
            </a:r>
            <a:endParaRPr lang="en-US" altLang="ja-JP" sz="4000"/>
          </a:p>
          <a:p>
            <a:pPr marL="0" indent="0">
              <a:buNone/>
            </a:pPr>
            <a:endParaRPr lang="en-US" altLang="ja-JP" sz="4000"/>
          </a:p>
          <a:p>
            <a:pPr marL="0" indent="0">
              <a:buNone/>
            </a:pPr>
            <a:r>
              <a:rPr lang="ja-JP" altLang="en-US" sz="4000"/>
              <a:t>　</a:t>
            </a:r>
            <a:endParaRPr lang="en-US" altLang="ja-JP" sz="4000"/>
          </a:p>
          <a:p>
            <a:pPr marL="0" indent="0">
              <a:buNone/>
            </a:pPr>
            <a:endParaRPr kumimoji="1" lang="en-US" altLang="ja-JP"/>
          </a:p>
        </p:txBody>
      </p:sp>
    </p:spTree>
    <p:extLst>
      <p:ext uri="{BB962C8B-B14F-4D97-AF65-F5344CB8AC3E}">
        <p14:creationId xmlns:p14="http://schemas.microsoft.com/office/powerpoint/2010/main" val="664088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8D9BE7-FF7A-4410-9493-5EDDACAD72B1}"/>
              </a:ext>
            </a:extLst>
          </p:cNvPr>
          <p:cNvSpPr>
            <a:spLocks noGrp="1"/>
          </p:cNvSpPr>
          <p:nvPr>
            <p:ph type="title"/>
          </p:nvPr>
        </p:nvSpPr>
        <p:spPr>
          <a:xfrm>
            <a:off x="621384" y="613184"/>
            <a:ext cx="10515600" cy="1325563"/>
          </a:xfrm>
        </p:spPr>
        <p:txBody>
          <a:bodyPr>
            <a:normAutofit/>
          </a:bodyPr>
          <a:lstStyle/>
          <a:p>
            <a:r>
              <a:rPr kumimoji="1" lang="ja-JP" altLang="en-US" sz="3600" u="sng"/>
              <a:t>第一波　</a:t>
            </a:r>
          </a:p>
        </p:txBody>
      </p:sp>
      <p:sp>
        <p:nvSpPr>
          <p:cNvPr id="3" name="コンテンツ プレースホルダー 2">
            <a:extLst>
              <a:ext uri="{FF2B5EF4-FFF2-40B4-BE49-F238E27FC236}">
                <a16:creationId xmlns:a16="http://schemas.microsoft.com/office/drawing/2014/main" id="{73E32659-21CD-46C1-9DBE-C7063E0716E4}"/>
              </a:ext>
            </a:extLst>
          </p:cNvPr>
          <p:cNvSpPr>
            <a:spLocks noGrp="1"/>
          </p:cNvSpPr>
          <p:nvPr>
            <p:ph idx="1"/>
          </p:nvPr>
        </p:nvSpPr>
        <p:spPr>
          <a:xfrm>
            <a:off x="1139858" y="1806771"/>
            <a:ext cx="10515600" cy="4351338"/>
          </a:xfrm>
        </p:spPr>
        <p:txBody>
          <a:bodyPr/>
          <a:lstStyle/>
          <a:p>
            <a:pPr marL="0" indent="0">
              <a:buNone/>
            </a:pPr>
            <a:endParaRPr kumimoji="1" lang="en-US" altLang="ja-JP"/>
          </a:p>
          <a:p>
            <a:pPr marL="0" indent="0">
              <a:buNone/>
            </a:pPr>
            <a:r>
              <a:rPr kumimoji="1" lang="en-US" altLang="ja-JP"/>
              <a:t>1918.3</a:t>
            </a:r>
            <a:r>
              <a:rPr kumimoji="1" lang="ja-JP" altLang="en-US"/>
              <a:t>～</a:t>
            </a:r>
            <a:endParaRPr kumimoji="1" lang="en-US" altLang="ja-JP"/>
          </a:p>
          <a:p>
            <a:pPr marL="0" indent="0">
              <a:buNone/>
            </a:pPr>
            <a:endParaRPr kumimoji="1" lang="en-US" altLang="ja-JP"/>
          </a:p>
          <a:p>
            <a:pPr marL="0" indent="0">
              <a:buNone/>
            </a:pPr>
            <a:r>
              <a:rPr lang="ja-JP" altLang="en-US"/>
              <a:t>アメリカ軍の感染者が他の米軍基地や欧州へ拡散</a:t>
            </a:r>
            <a:endParaRPr lang="en-US" altLang="ja-JP"/>
          </a:p>
          <a:p>
            <a:pPr marL="0" indent="0">
              <a:buNone/>
            </a:pPr>
            <a:r>
              <a:rPr lang="ja-JP" altLang="en-US"/>
              <a:t>　　アメリカ・欧州西部→</a:t>
            </a:r>
            <a:r>
              <a:rPr lang="en-US" altLang="ja-JP"/>
              <a:t>5</a:t>
            </a:r>
            <a:r>
              <a:rPr lang="ja-JP" altLang="en-US"/>
              <a:t>月にはアジア地域へ　</a:t>
            </a:r>
            <a:endParaRPr lang="en-US" altLang="ja-JP"/>
          </a:p>
          <a:p>
            <a:pPr marL="0" indent="0">
              <a:buNone/>
            </a:pPr>
            <a:r>
              <a:rPr kumimoji="1" lang="ja-JP" altLang="en-US"/>
              <a:t>　　穏やかではあったものの、</a:t>
            </a:r>
            <a:r>
              <a:rPr kumimoji="1" lang="en-US" altLang="ja-JP"/>
              <a:t>WWI</a:t>
            </a:r>
            <a:r>
              <a:rPr kumimoji="1" lang="ja-JP" altLang="en-US"/>
              <a:t>中の軍事作戦に大きな混乱</a:t>
            </a:r>
            <a:endParaRPr kumimoji="1" lang="en-US" altLang="ja-JP"/>
          </a:p>
          <a:p>
            <a:pPr marL="0" indent="0">
              <a:buNone/>
            </a:pPr>
            <a:endParaRPr kumimoji="1" lang="ja-JP" altLang="en-US"/>
          </a:p>
        </p:txBody>
      </p:sp>
    </p:spTree>
    <p:extLst>
      <p:ext uri="{BB962C8B-B14F-4D97-AF65-F5344CB8AC3E}">
        <p14:creationId xmlns:p14="http://schemas.microsoft.com/office/powerpoint/2010/main" val="726544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3DF8E9-ABEC-4BBD-A273-DDFCD4877E59}"/>
              </a:ext>
            </a:extLst>
          </p:cNvPr>
          <p:cNvSpPr>
            <a:spLocks noGrp="1"/>
          </p:cNvSpPr>
          <p:nvPr>
            <p:ph type="title"/>
          </p:nvPr>
        </p:nvSpPr>
        <p:spPr>
          <a:xfrm>
            <a:off x="-265440" y="-293711"/>
            <a:ext cx="4997695" cy="793332"/>
          </a:xfrm>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31486A5C-1C9A-4019-932B-66DCACBA4A6C}"/>
              </a:ext>
            </a:extLst>
          </p:cNvPr>
          <p:cNvSpPr>
            <a:spLocks noGrp="1"/>
          </p:cNvSpPr>
          <p:nvPr>
            <p:ph idx="1"/>
          </p:nvPr>
        </p:nvSpPr>
        <p:spPr>
          <a:xfrm>
            <a:off x="603584" y="709367"/>
            <a:ext cx="10984832" cy="6325385"/>
          </a:xfrm>
        </p:spPr>
        <p:txBody>
          <a:bodyPr>
            <a:noAutofit/>
          </a:bodyPr>
          <a:lstStyle/>
          <a:p>
            <a:pPr marL="0" indent="0">
              <a:buNone/>
            </a:pPr>
            <a:r>
              <a:rPr kumimoji="1" lang="ja-JP" altLang="en-US" sz="3200" u="sng"/>
              <a:t>第</a:t>
            </a:r>
            <a:r>
              <a:rPr kumimoji="1" lang="en-US" altLang="ja-JP" sz="3200" u="sng"/>
              <a:t>2</a:t>
            </a:r>
            <a:r>
              <a:rPr kumimoji="1" lang="ja-JP" altLang="en-US" sz="3200" u="sng"/>
              <a:t>波（</a:t>
            </a:r>
            <a:r>
              <a:rPr kumimoji="1" lang="en-US" altLang="ja-JP" sz="3200" u="sng"/>
              <a:t>1918.8</a:t>
            </a:r>
            <a:r>
              <a:rPr kumimoji="1" lang="ja-JP" altLang="en-US" sz="3200" u="sng"/>
              <a:t>～</a:t>
            </a:r>
            <a:r>
              <a:rPr kumimoji="1" lang="en-US" altLang="ja-JP" sz="3200" u="sng"/>
              <a:t>12</a:t>
            </a:r>
            <a:r>
              <a:rPr kumimoji="1" lang="ja-JP" altLang="en-US" sz="3200" u="sng"/>
              <a:t>）</a:t>
            </a:r>
            <a:endParaRPr kumimoji="1" lang="en-US" altLang="ja-JP" sz="3200" u="sng"/>
          </a:p>
          <a:p>
            <a:pPr marL="0" indent="0">
              <a:buNone/>
            </a:pPr>
            <a:r>
              <a:rPr lang="ja-JP" altLang="en-US" sz="3200"/>
              <a:t>　最も強い毒性　感染者も最大の変異ウイルス</a:t>
            </a:r>
            <a:endParaRPr lang="en-US" altLang="ja-JP" sz="3200"/>
          </a:p>
          <a:p>
            <a:pPr marL="0" indent="0">
              <a:buNone/>
            </a:pPr>
            <a:r>
              <a:rPr lang="ja-JP" altLang="en-US" sz="3200"/>
              <a:t>　アメリカ・フランスの一部で発生</a:t>
            </a:r>
            <a:endParaRPr lang="en-US" altLang="ja-JP" sz="3200"/>
          </a:p>
          <a:p>
            <a:pPr marL="0" indent="0">
              <a:buNone/>
            </a:pPr>
            <a:r>
              <a:rPr kumimoji="1" lang="ja-JP" altLang="en-US" sz="3200"/>
              <a:t>　軍事移動などに伴い北南米・欧州</a:t>
            </a:r>
            <a:r>
              <a:rPr lang="ja-JP" altLang="en-US" sz="3200"/>
              <a:t>・</a:t>
            </a:r>
            <a:r>
              <a:rPr kumimoji="1" lang="ja-JP" altLang="en-US" sz="3200"/>
              <a:t>アジアへ</a:t>
            </a:r>
            <a:endParaRPr kumimoji="1" lang="en-US" altLang="ja-JP" sz="3200"/>
          </a:p>
          <a:p>
            <a:pPr marL="0" indent="0">
              <a:buNone/>
            </a:pPr>
            <a:r>
              <a:rPr lang="ja-JP" altLang="en-US" sz="3200"/>
              <a:t>　　　　　　　　　　　　　　　→</a:t>
            </a:r>
            <a:r>
              <a:rPr kumimoji="1" lang="en-US" altLang="ja-JP" sz="3200"/>
              <a:t>1918.11.11</a:t>
            </a:r>
            <a:r>
              <a:rPr kumimoji="1" lang="ja-JP" altLang="en-US" sz="3200"/>
              <a:t> </a:t>
            </a:r>
            <a:r>
              <a:rPr kumimoji="1" lang="en-US" altLang="ja-JP" sz="3200"/>
              <a:t>WWI</a:t>
            </a:r>
            <a:r>
              <a:rPr kumimoji="1" lang="ja-JP" altLang="en-US" sz="3200"/>
              <a:t>終戦</a:t>
            </a:r>
            <a:endParaRPr lang="en-US" altLang="ja-JP" sz="3200"/>
          </a:p>
          <a:p>
            <a:pPr marL="0" indent="0">
              <a:buNone/>
            </a:pPr>
            <a:endParaRPr lang="en-US" altLang="ja-JP" sz="3200"/>
          </a:p>
          <a:p>
            <a:pPr marL="0" indent="0">
              <a:buNone/>
            </a:pPr>
            <a:r>
              <a:rPr kumimoji="1" lang="ja-JP" altLang="en-US" sz="3200" u="sng"/>
              <a:t>第</a:t>
            </a:r>
            <a:r>
              <a:rPr kumimoji="1" lang="en-US" altLang="ja-JP" sz="3200" u="sng"/>
              <a:t>3</a:t>
            </a:r>
            <a:r>
              <a:rPr kumimoji="1" lang="ja-JP" altLang="en-US" sz="3200" u="sng"/>
              <a:t>波（</a:t>
            </a:r>
            <a:r>
              <a:rPr kumimoji="1" lang="en-US" altLang="ja-JP" sz="3200" u="sng"/>
              <a:t>1919.1</a:t>
            </a:r>
            <a:r>
              <a:rPr kumimoji="1" lang="ja-JP" altLang="en-US" sz="3200" u="sng"/>
              <a:t>～）</a:t>
            </a:r>
            <a:endParaRPr kumimoji="1" lang="en-US" altLang="ja-JP" sz="3200" u="sng"/>
          </a:p>
          <a:p>
            <a:pPr marL="0" indent="0">
              <a:buNone/>
            </a:pPr>
            <a:r>
              <a:rPr lang="ja-JP" altLang="en-US" sz="3200"/>
              <a:t>　オーストラリア・米・仏→南半球・日本へ</a:t>
            </a:r>
            <a:endParaRPr kumimoji="1" lang="en-US" altLang="ja-JP" sz="3200"/>
          </a:p>
          <a:p>
            <a:pPr marL="0" indent="0">
              <a:buNone/>
            </a:pPr>
            <a:r>
              <a:rPr lang="ja-JP" altLang="en-US" sz="3200"/>
              <a:t>　死者は第</a:t>
            </a:r>
            <a:r>
              <a:rPr lang="en-US" altLang="ja-JP" sz="3200"/>
              <a:t>2</a:t>
            </a:r>
            <a:r>
              <a:rPr lang="ja-JP" altLang="en-US" sz="3200"/>
              <a:t>波よりは少なく。</a:t>
            </a:r>
            <a:endParaRPr kumimoji="1" lang="en-US" altLang="ja-JP" sz="3200"/>
          </a:p>
          <a:p>
            <a:pPr marL="0" indent="0">
              <a:buNone/>
            </a:pPr>
            <a:r>
              <a:rPr lang="ja-JP" altLang="en-US" sz="3200"/>
              <a:t>　</a:t>
            </a:r>
            <a:endParaRPr kumimoji="1" lang="ja-JP" altLang="en-US" sz="3200"/>
          </a:p>
        </p:txBody>
      </p:sp>
    </p:spTree>
    <p:extLst>
      <p:ext uri="{BB962C8B-B14F-4D97-AF65-F5344CB8AC3E}">
        <p14:creationId xmlns:p14="http://schemas.microsoft.com/office/powerpoint/2010/main" val="2929891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25. スペイン風邪と第一次世界大戦からの復興 ～1920年第7回アントワープの光と影 - オリンピックの歴史を知る - スポーツ 歴史の検証 -  特集 - 笹川スポーツ財団">
            <a:extLst>
              <a:ext uri="{FF2B5EF4-FFF2-40B4-BE49-F238E27FC236}">
                <a16:creationId xmlns:a16="http://schemas.microsoft.com/office/drawing/2014/main" id="{28CA840D-CBD3-4E90-8CAD-D49C2689CF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8926" y="45289"/>
            <a:ext cx="8901201" cy="6675901"/>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3572D9B0-F010-4D08-A4B3-4F82EE06CF4E}"/>
              </a:ext>
            </a:extLst>
          </p:cNvPr>
          <p:cNvSpPr txBox="1"/>
          <p:nvPr/>
        </p:nvSpPr>
        <p:spPr>
          <a:xfrm>
            <a:off x="5429538" y="6704989"/>
            <a:ext cx="11677453" cy="215444"/>
          </a:xfrm>
          <a:prstGeom prst="rect">
            <a:avLst/>
          </a:prstGeom>
          <a:noFill/>
        </p:spPr>
        <p:txBody>
          <a:bodyPr wrap="square">
            <a:spAutoFit/>
          </a:bodyPr>
          <a:lstStyle/>
          <a:p>
            <a:r>
              <a:rPr lang="ja-JP" altLang="en-US" sz="800"/>
              <a:t>https://cdn.kme.si/public/images-cache/810xX/2020/08/24/ef7e310b5b26ee6d194e39df2d7e14fa/5f4397bbaed82/ef7e310b5b26ee6d194e39df2d7e14fa.jpeg</a:t>
            </a:r>
          </a:p>
        </p:txBody>
      </p:sp>
    </p:spTree>
    <p:extLst>
      <p:ext uri="{BB962C8B-B14F-4D97-AF65-F5344CB8AC3E}">
        <p14:creationId xmlns:p14="http://schemas.microsoft.com/office/powerpoint/2010/main" val="1903415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468A493-3850-414E-AD8E-0CF9E35B9208}"/>
              </a:ext>
            </a:extLst>
          </p:cNvPr>
          <p:cNvSpPr>
            <a:spLocks noGrp="1"/>
          </p:cNvSpPr>
          <p:nvPr>
            <p:ph idx="1"/>
          </p:nvPr>
        </p:nvSpPr>
        <p:spPr>
          <a:xfrm>
            <a:off x="924318" y="657225"/>
            <a:ext cx="11097126" cy="5388477"/>
          </a:xfrm>
        </p:spPr>
        <p:txBody>
          <a:bodyPr>
            <a:normAutofit/>
          </a:bodyPr>
          <a:lstStyle/>
          <a:p>
            <a:pPr marL="0" indent="0">
              <a:buNone/>
            </a:pPr>
            <a:r>
              <a:rPr kumimoji="1" lang="ja-JP" altLang="en-US" sz="4000"/>
              <a:t>分析・情報発信</a:t>
            </a:r>
            <a:endParaRPr kumimoji="1" lang="en-US" altLang="ja-JP" sz="4000"/>
          </a:p>
          <a:p>
            <a:pPr marL="0" indent="0">
              <a:buNone/>
            </a:pPr>
            <a:endParaRPr kumimoji="1" lang="en-US" altLang="ja-JP" sz="1000"/>
          </a:p>
          <a:p>
            <a:pPr marL="0" indent="0">
              <a:buNone/>
            </a:pPr>
            <a:r>
              <a:rPr lang="ja-JP" altLang="en-US"/>
              <a:t>　</a:t>
            </a:r>
            <a:r>
              <a:rPr lang="en-US" altLang="ja-JP"/>
              <a:t>WWI</a:t>
            </a:r>
            <a:r>
              <a:rPr lang="ja-JP" altLang="en-US"/>
              <a:t>中の</a:t>
            </a:r>
            <a:r>
              <a:rPr lang="ja-JP" altLang="en-US">
                <a:solidFill>
                  <a:srgbClr val="FF0000"/>
                </a:solidFill>
              </a:rPr>
              <a:t>情報統制</a:t>
            </a:r>
            <a:endParaRPr kumimoji="1" lang="en-US" altLang="ja-JP"/>
          </a:p>
          <a:p>
            <a:pPr marL="0" indent="0">
              <a:buNone/>
            </a:pPr>
            <a:r>
              <a:rPr lang="ja-JP" altLang="en-US"/>
              <a:t>　→危険性、対策などが広がらず　</a:t>
            </a:r>
            <a:r>
              <a:rPr lang="ja-JP" altLang="en-US">
                <a:solidFill>
                  <a:srgbClr val="FF0000"/>
                </a:solidFill>
              </a:rPr>
              <a:t>さらなる感染拡大</a:t>
            </a:r>
            <a:endParaRPr lang="en-US" altLang="ja-JP"/>
          </a:p>
          <a:p>
            <a:pPr marL="0" indent="0">
              <a:buNone/>
            </a:pPr>
            <a:endParaRPr kumimoji="1" lang="en-US" altLang="ja-JP"/>
          </a:p>
          <a:p>
            <a:pPr marL="0" indent="0">
              <a:buNone/>
            </a:pPr>
            <a:endParaRPr kumimoji="1" lang="en-US" altLang="ja-JP"/>
          </a:p>
          <a:p>
            <a:pPr marL="0" indent="0">
              <a:buNone/>
            </a:pPr>
            <a:r>
              <a:rPr lang="ja-JP" altLang="en-US" sz="4000"/>
              <a:t>最前線対応</a:t>
            </a:r>
            <a:endParaRPr lang="en-US" altLang="ja-JP" sz="4000"/>
          </a:p>
          <a:p>
            <a:pPr marL="0" indent="0">
              <a:buNone/>
            </a:pPr>
            <a:endParaRPr lang="en-US" altLang="ja-JP" sz="1100"/>
          </a:p>
          <a:p>
            <a:pPr marL="0" indent="0">
              <a:buNone/>
            </a:pPr>
            <a:r>
              <a:rPr lang="ja-JP" altLang="en-US"/>
              <a:t>　世界大戦→人類の地域間移動が活発</a:t>
            </a:r>
            <a:endParaRPr lang="en-US" altLang="ja-JP"/>
          </a:p>
          <a:p>
            <a:pPr marL="0" indent="0">
              <a:buNone/>
            </a:pPr>
            <a:r>
              <a:rPr lang="ja-JP" altLang="en-US"/>
              <a:t>　ウイルスという概念がなく、医療崩壊　　</a:t>
            </a:r>
            <a:endParaRPr lang="en-US" altLang="ja-JP"/>
          </a:p>
          <a:p>
            <a:pPr marL="0" indent="0">
              <a:buNone/>
            </a:pPr>
            <a:endParaRPr kumimoji="1" lang="ja-JP" altLang="en-US"/>
          </a:p>
        </p:txBody>
      </p:sp>
      <p:sp>
        <p:nvSpPr>
          <p:cNvPr id="7" name="正方形/長方形 6">
            <a:extLst>
              <a:ext uri="{FF2B5EF4-FFF2-40B4-BE49-F238E27FC236}">
                <a16:creationId xmlns:a16="http://schemas.microsoft.com/office/drawing/2014/main" id="{9E782C63-4A8F-45BA-A796-170E58F2905D}"/>
              </a:ext>
            </a:extLst>
          </p:cNvPr>
          <p:cNvSpPr/>
          <p:nvPr/>
        </p:nvSpPr>
        <p:spPr>
          <a:xfrm>
            <a:off x="804324" y="463099"/>
            <a:ext cx="4040050" cy="89877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FCC71232-6E8D-4585-803C-8C117ED11FD7}"/>
              </a:ext>
            </a:extLst>
          </p:cNvPr>
          <p:cNvSpPr/>
          <p:nvPr/>
        </p:nvSpPr>
        <p:spPr>
          <a:xfrm>
            <a:off x="804324" y="3429000"/>
            <a:ext cx="3028374" cy="89877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D03AC29-DA15-4731-A25D-466A1ABDD675}"/>
              </a:ext>
            </a:extLst>
          </p:cNvPr>
          <p:cNvSpPr txBox="1"/>
          <p:nvPr/>
        </p:nvSpPr>
        <p:spPr>
          <a:xfrm>
            <a:off x="8394970" y="4698459"/>
            <a:ext cx="2558375" cy="584775"/>
          </a:xfrm>
          <a:prstGeom prst="rect">
            <a:avLst/>
          </a:prstGeom>
          <a:noFill/>
        </p:spPr>
        <p:txBody>
          <a:bodyPr wrap="square" rtlCol="0">
            <a:spAutoFit/>
          </a:bodyPr>
          <a:lstStyle/>
          <a:p>
            <a:r>
              <a:rPr kumimoji="1" lang="ja-JP" altLang="en-US" sz="3200">
                <a:solidFill>
                  <a:srgbClr val="FF0000"/>
                </a:solidFill>
              </a:rPr>
              <a:t>為す術なし</a:t>
            </a:r>
          </a:p>
        </p:txBody>
      </p:sp>
    </p:spTree>
    <p:extLst>
      <p:ext uri="{BB962C8B-B14F-4D97-AF65-F5344CB8AC3E}">
        <p14:creationId xmlns:p14="http://schemas.microsoft.com/office/powerpoint/2010/main" val="301110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18931B-0DC1-5240-8679-6B6B91E691F4}"/>
              </a:ext>
            </a:extLst>
          </p:cNvPr>
          <p:cNvSpPr>
            <a:spLocks noGrp="1"/>
          </p:cNvSpPr>
          <p:nvPr>
            <p:ph type="title"/>
          </p:nvPr>
        </p:nvSpPr>
        <p:spPr/>
        <p:txBody>
          <a:bodyPr/>
          <a:lstStyle/>
          <a:p>
            <a:r>
              <a:rPr kumimoji="1" lang="ja-JP" altLang="en-US"/>
              <a:t>＜メモ＞授業の話し合いで出たやつ</a:t>
            </a:r>
          </a:p>
        </p:txBody>
      </p:sp>
      <p:sp>
        <p:nvSpPr>
          <p:cNvPr id="3" name="コンテンツ プレースホルダー 2">
            <a:extLst>
              <a:ext uri="{FF2B5EF4-FFF2-40B4-BE49-F238E27FC236}">
                <a16:creationId xmlns:a16="http://schemas.microsoft.com/office/drawing/2014/main" id="{CF0AA013-9051-824E-A549-D7CC99E2E2EB}"/>
              </a:ext>
            </a:extLst>
          </p:cNvPr>
          <p:cNvSpPr>
            <a:spLocks noGrp="1"/>
          </p:cNvSpPr>
          <p:nvPr>
            <p:ph idx="1"/>
          </p:nvPr>
        </p:nvSpPr>
        <p:spPr>
          <a:xfrm>
            <a:off x="838200" y="1654176"/>
            <a:ext cx="10515600" cy="4667250"/>
          </a:xfrm>
        </p:spPr>
        <p:txBody>
          <a:bodyPr/>
          <a:lstStyle/>
          <a:p>
            <a:r>
              <a:rPr kumimoji="1" lang="en-US" altLang="ja-JP"/>
              <a:t>WHO</a:t>
            </a:r>
            <a:r>
              <a:rPr kumimoji="1" lang="ja-JP" altLang="en-US"/>
              <a:t>：改革する</a:t>
            </a:r>
            <a:endParaRPr kumimoji="1" lang="en-US" altLang="ja-JP"/>
          </a:p>
          <a:p>
            <a:pPr marL="0" indent="0">
              <a:buNone/>
            </a:pPr>
            <a:r>
              <a:rPr lang="en-US" altLang="ja-JP"/>
              <a:t>Good</a:t>
            </a:r>
            <a:r>
              <a:rPr lang="ja-JP" altLang="en-US"/>
              <a:t>：国とのつながりや影響力がある</a:t>
            </a:r>
            <a:endParaRPr lang="en-US" altLang="ja-JP"/>
          </a:p>
          <a:p>
            <a:pPr marL="0" indent="0">
              <a:buNone/>
            </a:pPr>
            <a:r>
              <a:rPr lang="en-US" altLang="ja-JP"/>
              <a:t>Bad</a:t>
            </a:r>
            <a:r>
              <a:rPr lang="ja-JP" altLang="en-US"/>
              <a:t>：意思決定のプロセスに問題がある</a:t>
            </a:r>
            <a:endParaRPr lang="en-US" altLang="ja-JP"/>
          </a:p>
          <a:p>
            <a:pPr marL="0" indent="0">
              <a:buNone/>
            </a:pPr>
            <a:endParaRPr lang="en-US" altLang="ja-JP"/>
          </a:p>
          <a:p>
            <a:r>
              <a:rPr kumimoji="1" lang="ja-JP" altLang="en-US"/>
              <a:t>新規</a:t>
            </a:r>
            <a:endParaRPr kumimoji="1" lang="en-US" altLang="ja-JP"/>
          </a:p>
          <a:p>
            <a:pPr marL="0" indent="0">
              <a:buNone/>
            </a:pPr>
            <a:r>
              <a:rPr kumimoji="1" lang="ja-JP" altLang="en-US"/>
              <a:t>特定の国が中心になってしまうと情報操作が起こる可能性</a:t>
            </a:r>
            <a:endParaRPr kumimoji="1" lang="en-US" altLang="ja-JP"/>
          </a:p>
          <a:p>
            <a:pPr marL="0" indent="0">
              <a:buNone/>
            </a:pPr>
            <a:endParaRPr kumimoji="1" lang="en-US" altLang="ja-JP"/>
          </a:p>
          <a:p>
            <a:r>
              <a:rPr lang="en-US" altLang="ja-JP"/>
              <a:t>NPO</a:t>
            </a:r>
            <a:r>
              <a:rPr lang="ja-JP" altLang="en-US"/>
              <a:t>・</a:t>
            </a:r>
            <a:r>
              <a:rPr lang="en-US" altLang="ja-JP"/>
              <a:t>NGO</a:t>
            </a:r>
            <a:endParaRPr kumimoji="1" lang="en-US" altLang="ja-JP"/>
          </a:p>
          <a:p>
            <a:pPr marL="0" indent="0">
              <a:buNone/>
            </a:pPr>
            <a:r>
              <a:rPr lang="en-US" altLang="ja-JP"/>
              <a:t>Bad</a:t>
            </a:r>
            <a:r>
              <a:rPr lang="ja-JP" altLang="en-US"/>
              <a:t>：各国政府との繋がりがない。個人の思惑が介入しがち</a:t>
            </a:r>
            <a:endParaRPr lang="en-US" altLang="ja-JP"/>
          </a:p>
        </p:txBody>
      </p:sp>
    </p:spTree>
    <p:extLst>
      <p:ext uri="{BB962C8B-B14F-4D97-AF65-F5344CB8AC3E}">
        <p14:creationId xmlns:p14="http://schemas.microsoft.com/office/powerpoint/2010/main" val="203914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0EB54A-42AD-4D5E-AF83-63F9BF3062A1}"/>
              </a:ext>
            </a:extLst>
          </p:cNvPr>
          <p:cNvSpPr>
            <a:spLocks noGrp="1"/>
          </p:cNvSpPr>
          <p:nvPr>
            <p:ph type="title"/>
          </p:nvPr>
        </p:nvSpPr>
        <p:spPr>
          <a:xfrm>
            <a:off x="3713376" y="2552144"/>
            <a:ext cx="10515600" cy="1325563"/>
          </a:xfrm>
        </p:spPr>
        <p:txBody>
          <a:bodyPr/>
          <a:lstStyle/>
          <a:p>
            <a:r>
              <a:rPr kumimoji="1" lang="en-US" altLang="ja-JP"/>
              <a:t>WHO</a:t>
            </a:r>
            <a:r>
              <a:rPr kumimoji="1" lang="ja-JP" altLang="en-US"/>
              <a:t>発足以降</a:t>
            </a:r>
          </a:p>
        </p:txBody>
      </p:sp>
      <p:sp>
        <p:nvSpPr>
          <p:cNvPr id="5" name="テキスト ボックス 4">
            <a:extLst>
              <a:ext uri="{FF2B5EF4-FFF2-40B4-BE49-F238E27FC236}">
                <a16:creationId xmlns:a16="http://schemas.microsoft.com/office/drawing/2014/main" id="{2521D2D0-8C5D-45A5-BDC3-53106371F1BB}"/>
              </a:ext>
            </a:extLst>
          </p:cNvPr>
          <p:cNvSpPr txBox="1"/>
          <p:nvPr/>
        </p:nvSpPr>
        <p:spPr>
          <a:xfrm>
            <a:off x="6974305" y="6488668"/>
            <a:ext cx="7114672" cy="369332"/>
          </a:xfrm>
          <a:prstGeom prst="rect">
            <a:avLst/>
          </a:prstGeom>
          <a:noFill/>
        </p:spPr>
        <p:txBody>
          <a:bodyPr wrap="square">
            <a:spAutoFit/>
          </a:bodyPr>
          <a:lstStyle/>
          <a:p>
            <a:r>
              <a:rPr lang="en-US" altLang="ja-JP">
                <a:hlinkClick r:id="rId2"/>
              </a:rPr>
              <a:t>SARS</a:t>
            </a:r>
            <a:r>
              <a:rPr lang="ja-JP" altLang="en-US">
                <a:hlinkClick r:id="rId2"/>
              </a:rPr>
              <a:t>（重症急性呼吸器症候群）とは </a:t>
            </a:r>
            <a:r>
              <a:rPr lang="en-US" altLang="ja-JP">
                <a:hlinkClick r:id="rId2"/>
              </a:rPr>
              <a:t>(niid.go.jp)</a:t>
            </a:r>
            <a:endParaRPr lang="ja-JP" altLang="en-US"/>
          </a:p>
        </p:txBody>
      </p:sp>
    </p:spTree>
    <p:extLst>
      <p:ext uri="{BB962C8B-B14F-4D97-AF65-F5344CB8AC3E}">
        <p14:creationId xmlns:p14="http://schemas.microsoft.com/office/powerpoint/2010/main" val="3135824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4A9783-6A31-46C5-B64F-C884112D26BC}"/>
              </a:ext>
            </a:extLst>
          </p:cNvPr>
          <p:cNvSpPr>
            <a:spLocks noGrp="1"/>
          </p:cNvSpPr>
          <p:nvPr>
            <p:ph type="title"/>
          </p:nvPr>
        </p:nvSpPr>
        <p:spPr>
          <a:xfrm>
            <a:off x="0" y="124494"/>
            <a:ext cx="10515600" cy="1325563"/>
          </a:xfrm>
        </p:spPr>
        <p:txBody>
          <a:bodyPr/>
          <a:lstStyle/>
          <a:p>
            <a:r>
              <a:rPr lang="en-US" altLang="ja-JP" sz="6000">
                <a:latin typeface="+mn-ea"/>
                <a:ea typeface="+mn-ea"/>
              </a:rPr>
              <a:t>SARS</a:t>
            </a:r>
            <a:r>
              <a:rPr lang="ja-JP" altLang="en-US"/>
              <a:t>（重症急性呼吸器症候群）</a:t>
            </a:r>
            <a:endParaRPr kumimoji="1" lang="ja-JP" altLang="en-US"/>
          </a:p>
        </p:txBody>
      </p:sp>
      <p:sp>
        <p:nvSpPr>
          <p:cNvPr id="3" name="コンテンツ プレースホルダー 2">
            <a:extLst>
              <a:ext uri="{FF2B5EF4-FFF2-40B4-BE49-F238E27FC236}">
                <a16:creationId xmlns:a16="http://schemas.microsoft.com/office/drawing/2014/main" id="{A434B49D-2B50-433E-A375-E4ED9148890F}"/>
              </a:ext>
            </a:extLst>
          </p:cNvPr>
          <p:cNvSpPr>
            <a:spLocks noGrp="1"/>
          </p:cNvSpPr>
          <p:nvPr>
            <p:ph idx="1"/>
          </p:nvPr>
        </p:nvSpPr>
        <p:spPr>
          <a:xfrm>
            <a:off x="929490" y="1877797"/>
            <a:ext cx="10515600" cy="4343894"/>
          </a:xfrm>
        </p:spPr>
        <p:txBody>
          <a:bodyPr>
            <a:normAutofit/>
          </a:bodyPr>
          <a:lstStyle/>
          <a:p>
            <a:pPr marL="0" indent="0">
              <a:buNone/>
            </a:pPr>
            <a:r>
              <a:rPr kumimoji="1" lang="ja-JP" altLang="en-US"/>
              <a:t>潜伏期　平均</a:t>
            </a:r>
            <a:r>
              <a:rPr kumimoji="1" lang="en-US" altLang="ja-JP"/>
              <a:t>5</a:t>
            </a:r>
            <a:r>
              <a:rPr kumimoji="1" lang="ja-JP" altLang="en-US"/>
              <a:t>日</a:t>
            </a:r>
            <a:endParaRPr kumimoji="1" lang="en-US" altLang="ja-JP"/>
          </a:p>
          <a:p>
            <a:pPr marL="0" indent="0">
              <a:buNone/>
            </a:pPr>
            <a:r>
              <a:rPr kumimoji="1" lang="ja-JP" altLang="en-US"/>
              <a:t>感染者</a:t>
            </a:r>
            <a:r>
              <a:rPr kumimoji="1" lang="en-US" altLang="ja-JP"/>
              <a:t>8098</a:t>
            </a:r>
            <a:r>
              <a:rPr kumimoji="1" lang="ja-JP" altLang="en-US"/>
              <a:t>例　</a:t>
            </a:r>
            <a:r>
              <a:rPr lang="ja-JP" altLang="en-US"/>
              <a:t>致死率</a:t>
            </a:r>
            <a:r>
              <a:rPr lang="en-US" altLang="ja-JP"/>
              <a:t>9.6</a:t>
            </a:r>
            <a:r>
              <a:rPr lang="ja-JP" altLang="en-US"/>
              <a:t>％（</a:t>
            </a:r>
            <a:r>
              <a:rPr lang="en-US" altLang="ja-JP"/>
              <a:t>WHO</a:t>
            </a:r>
            <a:r>
              <a:rPr lang="ja-JP" altLang="en-US"/>
              <a:t>）</a:t>
            </a:r>
            <a:endParaRPr lang="en-US" altLang="ja-JP"/>
          </a:p>
          <a:p>
            <a:pPr marL="0" indent="0">
              <a:buNone/>
            </a:pPr>
            <a:r>
              <a:rPr lang="ja-JP" altLang="en-US"/>
              <a:t>　　</a:t>
            </a:r>
            <a:r>
              <a:rPr lang="en-US" altLang="ja-JP"/>
              <a:t>80</a:t>
            </a:r>
            <a:r>
              <a:rPr lang="ja-JP" altLang="en-US"/>
              <a:t>％は軽症</a:t>
            </a:r>
            <a:endParaRPr lang="en-US" altLang="ja-JP"/>
          </a:p>
          <a:p>
            <a:pPr marL="0" indent="0">
              <a:buNone/>
            </a:pPr>
            <a:r>
              <a:rPr lang="ja-JP" altLang="en-US"/>
              <a:t>　　</a:t>
            </a:r>
            <a:r>
              <a:rPr lang="en-US" altLang="ja-JP"/>
              <a:t>20</a:t>
            </a:r>
            <a:r>
              <a:rPr lang="ja-JP" altLang="en-US"/>
              <a:t>％は重症化（急性呼吸窮迫症候群）</a:t>
            </a:r>
            <a:endParaRPr lang="en-US" altLang="ja-JP"/>
          </a:p>
          <a:p>
            <a:pPr marL="0" indent="0">
              <a:buNone/>
            </a:pPr>
            <a:endParaRPr kumimoji="1" lang="en-US" altLang="ja-JP"/>
          </a:p>
          <a:p>
            <a:pPr marL="0" indent="0">
              <a:buNone/>
            </a:pPr>
            <a:endParaRPr kumimoji="1" lang="en-US" altLang="ja-JP"/>
          </a:p>
          <a:p>
            <a:pPr marL="0" indent="0">
              <a:buNone/>
            </a:pPr>
            <a:r>
              <a:rPr lang="ja-JP" altLang="en-US"/>
              <a:t>第</a:t>
            </a:r>
            <a:r>
              <a:rPr lang="en-US" altLang="ja-JP"/>
              <a:t>1</a:t>
            </a:r>
            <a:r>
              <a:rPr lang="ja-JP" altLang="en-US"/>
              <a:t>週で発熱や悪寒、筋肉痛など（インフル）</a:t>
            </a:r>
            <a:endParaRPr lang="en-US" altLang="ja-JP"/>
          </a:p>
          <a:p>
            <a:pPr marL="0" indent="0">
              <a:buNone/>
            </a:pPr>
            <a:r>
              <a:rPr kumimoji="1" lang="ja-JP" altLang="en-US"/>
              <a:t>第</a:t>
            </a:r>
            <a:r>
              <a:rPr kumimoji="1" lang="en-US" altLang="ja-JP"/>
              <a:t>2</a:t>
            </a:r>
            <a:r>
              <a:rPr kumimoji="1" lang="ja-JP" altLang="en-US"/>
              <a:t>週で咳・呼吸困難・下痢</a:t>
            </a:r>
            <a:endParaRPr kumimoji="1" lang="en-US" altLang="ja-JP"/>
          </a:p>
        </p:txBody>
      </p:sp>
    </p:spTree>
    <p:extLst>
      <p:ext uri="{BB962C8B-B14F-4D97-AF65-F5344CB8AC3E}">
        <p14:creationId xmlns:p14="http://schemas.microsoft.com/office/powerpoint/2010/main" val="3058501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34227FE-0F6F-441F-A088-B79C04F77BA0}"/>
              </a:ext>
            </a:extLst>
          </p:cNvPr>
          <p:cNvSpPr>
            <a:spLocks noGrp="1"/>
          </p:cNvSpPr>
          <p:nvPr>
            <p:ph idx="1"/>
          </p:nvPr>
        </p:nvSpPr>
        <p:spPr>
          <a:xfrm>
            <a:off x="1177565" y="2230978"/>
            <a:ext cx="10515600" cy="4351338"/>
          </a:xfrm>
        </p:spPr>
        <p:txBody>
          <a:bodyPr/>
          <a:lstStyle/>
          <a:p>
            <a:pPr marL="0" indent="0">
              <a:buNone/>
            </a:pPr>
            <a:r>
              <a:rPr lang="ja-JP" altLang="en-US" sz="3200"/>
              <a:t>感染ピークは発症</a:t>
            </a:r>
            <a:r>
              <a:rPr lang="ja-JP" altLang="en-US" sz="3200">
                <a:solidFill>
                  <a:srgbClr val="FF0000"/>
                </a:solidFill>
              </a:rPr>
              <a:t>第</a:t>
            </a:r>
            <a:r>
              <a:rPr lang="en-US" altLang="ja-JP" sz="3200">
                <a:solidFill>
                  <a:srgbClr val="FF0000"/>
                </a:solidFill>
              </a:rPr>
              <a:t>2</a:t>
            </a:r>
            <a:r>
              <a:rPr lang="ja-JP" altLang="en-US" sz="3200">
                <a:solidFill>
                  <a:srgbClr val="FF0000"/>
                </a:solidFill>
              </a:rPr>
              <a:t>週　</a:t>
            </a:r>
            <a:endParaRPr lang="en-US" altLang="ja-JP" sz="3200">
              <a:solidFill>
                <a:srgbClr val="FF0000"/>
              </a:solidFill>
            </a:endParaRPr>
          </a:p>
          <a:p>
            <a:pPr marL="0" indent="0">
              <a:buNone/>
            </a:pPr>
            <a:r>
              <a:rPr lang="ja-JP" altLang="en-US" sz="3200"/>
              <a:t>発症前に感染させた例は報告されていない</a:t>
            </a:r>
            <a:endParaRPr lang="en-US" altLang="ja-JP" sz="3200"/>
          </a:p>
          <a:p>
            <a:pPr marL="0" indent="0">
              <a:buNone/>
            </a:pPr>
            <a:endParaRPr lang="en-US" altLang="ja-JP" sz="3200">
              <a:solidFill>
                <a:srgbClr val="FF0000"/>
              </a:solidFill>
            </a:endParaRPr>
          </a:p>
          <a:p>
            <a:pPr marL="0" indent="0">
              <a:buNone/>
            </a:pPr>
            <a:r>
              <a:rPr lang="ja-JP" altLang="en-US" sz="3200"/>
              <a:t>→第</a:t>
            </a:r>
            <a:r>
              <a:rPr lang="en-US" altLang="ja-JP" sz="3200"/>
              <a:t>1</a:t>
            </a:r>
            <a:r>
              <a:rPr lang="ja-JP" altLang="en-US" sz="3200"/>
              <a:t>週の症状で見抜けたはずなのになぜ拡散した？</a:t>
            </a:r>
            <a:endParaRPr kumimoji="1" lang="en-US" altLang="ja-JP" sz="3200"/>
          </a:p>
          <a:p>
            <a:pPr marL="0" indent="0">
              <a:buNone/>
            </a:pPr>
            <a:endParaRPr kumimoji="1" lang="ja-JP" altLang="en-US"/>
          </a:p>
        </p:txBody>
      </p:sp>
    </p:spTree>
    <p:extLst>
      <p:ext uri="{BB962C8B-B14F-4D97-AF65-F5344CB8AC3E}">
        <p14:creationId xmlns:p14="http://schemas.microsoft.com/office/powerpoint/2010/main" val="4128770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C630E63-E1DE-4C53-BE96-F9AD1E0F08B4}"/>
              </a:ext>
            </a:extLst>
          </p:cNvPr>
          <p:cNvSpPr>
            <a:spLocks noGrp="1"/>
          </p:cNvSpPr>
          <p:nvPr>
            <p:ph idx="1"/>
          </p:nvPr>
        </p:nvSpPr>
        <p:spPr>
          <a:xfrm>
            <a:off x="1673159" y="1099226"/>
            <a:ext cx="8743829" cy="4620256"/>
          </a:xfrm>
        </p:spPr>
        <p:txBody>
          <a:bodyPr>
            <a:normAutofit/>
          </a:bodyPr>
          <a:lstStyle/>
          <a:p>
            <a:pPr marL="0" indent="0">
              <a:buNone/>
            </a:pPr>
            <a:r>
              <a:rPr kumimoji="1" lang="en-US" altLang="ja-JP"/>
              <a:t>02</a:t>
            </a:r>
            <a:r>
              <a:rPr lang="en-US" altLang="ja-JP"/>
              <a:t>.11.16</a:t>
            </a:r>
            <a:r>
              <a:rPr lang="ja-JP" altLang="en-US"/>
              <a:t>　最初の症例（非定型性肺炎）＠中国</a:t>
            </a:r>
            <a:endParaRPr lang="en-US" altLang="ja-JP"/>
          </a:p>
          <a:p>
            <a:pPr marL="0" indent="0">
              <a:buNone/>
            </a:pPr>
            <a:endParaRPr kumimoji="1" lang="en-US" altLang="ja-JP" sz="800"/>
          </a:p>
          <a:p>
            <a:pPr marL="0" indent="0">
              <a:buNone/>
            </a:pPr>
            <a:r>
              <a:rPr lang="en-US" altLang="ja-JP"/>
              <a:t>03.02.11</a:t>
            </a:r>
            <a:r>
              <a:rPr lang="ja-JP" altLang="en-US"/>
              <a:t>　香港・広東省で原因不明の肺炎</a:t>
            </a:r>
            <a:endParaRPr lang="en-US" altLang="ja-JP"/>
          </a:p>
          <a:p>
            <a:pPr marL="0" indent="0">
              <a:buNone/>
            </a:pPr>
            <a:r>
              <a:rPr lang="ja-JP" altLang="en-US"/>
              <a:t>　　　　　その日のうちに調査依頼</a:t>
            </a:r>
            <a:endParaRPr lang="en-US" altLang="ja-JP"/>
          </a:p>
          <a:p>
            <a:pPr marL="0" indent="0">
              <a:buNone/>
            </a:pPr>
            <a:endParaRPr lang="en-US" altLang="ja-JP" sz="800"/>
          </a:p>
          <a:p>
            <a:pPr marL="0" indent="0">
              <a:buNone/>
            </a:pPr>
            <a:r>
              <a:rPr lang="en-US" altLang="ja-JP"/>
              <a:t>03.02.14</a:t>
            </a:r>
            <a:r>
              <a:rPr lang="ja-JP" altLang="en-US"/>
              <a:t>　中国政府「流行は終わった」（</a:t>
            </a:r>
            <a:r>
              <a:rPr lang="ja-JP" altLang="en-US">
                <a:solidFill>
                  <a:srgbClr val="FF0000"/>
                </a:solidFill>
              </a:rPr>
              <a:t>隠蔽</a:t>
            </a:r>
            <a:r>
              <a:rPr lang="ja-JP" altLang="en-US"/>
              <a:t>工作）</a:t>
            </a:r>
            <a:endParaRPr lang="en-US" altLang="ja-JP"/>
          </a:p>
          <a:p>
            <a:pPr marL="0" indent="0">
              <a:buNone/>
            </a:pPr>
            <a:r>
              <a:rPr lang="ja-JP" altLang="en-US"/>
              <a:t>　　　　　</a:t>
            </a:r>
            <a:endParaRPr lang="en-US" altLang="ja-JP" sz="800"/>
          </a:p>
          <a:p>
            <a:pPr marL="0" indent="0">
              <a:buNone/>
            </a:pPr>
            <a:r>
              <a:rPr kumimoji="1" lang="en-US" altLang="ja-JP"/>
              <a:t>03.03.12</a:t>
            </a:r>
            <a:r>
              <a:rPr kumimoji="1" lang="ja-JP" altLang="en-US"/>
              <a:t>　</a:t>
            </a:r>
            <a:r>
              <a:rPr kumimoji="1" lang="en-US" altLang="ja-JP"/>
              <a:t>WHO  </a:t>
            </a:r>
            <a:r>
              <a:rPr kumimoji="1" lang="en-US" altLang="ja-JP">
                <a:solidFill>
                  <a:srgbClr val="FF0000"/>
                </a:solidFill>
              </a:rPr>
              <a:t>Global Alert</a:t>
            </a:r>
          </a:p>
          <a:p>
            <a:pPr marL="0" indent="0">
              <a:buNone/>
            </a:pPr>
            <a:endParaRPr lang="en-US" altLang="ja-JP" sz="800"/>
          </a:p>
          <a:p>
            <a:pPr marL="0" indent="0">
              <a:buNone/>
            </a:pPr>
            <a:r>
              <a:rPr kumimoji="1" lang="en-US" altLang="ja-JP"/>
              <a:t>03.04.02</a:t>
            </a:r>
            <a:r>
              <a:rPr kumimoji="1" lang="ja-JP" altLang="en-US"/>
              <a:t>　</a:t>
            </a:r>
            <a:r>
              <a:rPr kumimoji="1" lang="en-US" altLang="ja-JP"/>
              <a:t>WHO</a:t>
            </a:r>
            <a:r>
              <a:rPr kumimoji="1" lang="ja-JP" altLang="en-US"/>
              <a:t>初の現地調査</a:t>
            </a:r>
            <a:endParaRPr kumimoji="1" lang="en-US" altLang="ja-JP"/>
          </a:p>
        </p:txBody>
      </p:sp>
      <p:sp>
        <p:nvSpPr>
          <p:cNvPr id="2" name="矢印: 下 1">
            <a:extLst>
              <a:ext uri="{FF2B5EF4-FFF2-40B4-BE49-F238E27FC236}">
                <a16:creationId xmlns:a16="http://schemas.microsoft.com/office/drawing/2014/main" id="{F907479E-30F6-4C59-B3BD-41D6C7F650C6}"/>
              </a:ext>
            </a:extLst>
          </p:cNvPr>
          <p:cNvSpPr/>
          <p:nvPr/>
        </p:nvSpPr>
        <p:spPr>
          <a:xfrm>
            <a:off x="2325383" y="2855967"/>
            <a:ext cx="1224639" cy="1967045"/>
          </a:xfrm>
          <a:prstGeom prst="down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14054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AB7A389-ECE4-4EC0-9926-9381CE44F071}"/>
              </a:ext>
            </a:extLst>
          </p:cNvPr>
          <p:cNvSpPr>
            <a:spLocks noGrp="1"/>
          </p:cNvSpPr>
          <p:nvPr>
            <p:ph idx="1"/>
          </p:nvPr>
        </p:nvSpPr>
        <p:spPr>
          <a:xfrm>
            <a:off x="718887" y="2169700"/>
            <a:ext cx="10515600" cy="4688300"/>
          </a:xfrm>
        </p:spPr>
        <p:txBody>
          <a:bodyPr>
            <a:normAutofit lnSpcReduction="10000"/>
          </a:bodyPr>
          <a:lstStyle/>
          <a:p>
            <a:pPr marL="0" indent="0">
              <a:buNone/>
            </a:pPr>
            <a:r>
              <a:rPr lang="ja-JP" altLang="en-US" sz="4000"/>
              <a:t>情報・分析</a:t>
            </a:r>
            <a:endParaRPr lang="en-US" altLang="ja-JP" sz="4000"/>
          </a:p>
          <a:p>
            <a:pPr marL="0" indent="0">
              <a:buNone/>
            </a:pPr>
            <a:endParaRPr lang="en-US" altLang="ja-JP" sz="1050"/>
          </a:p>
          <a:p>
            <a:pPr marL="0" indent="0">
              <a:buNone/>
            </a:pPr>
            <a:endParaRPr lang="en-US" altLang="ja-JP" sz="1050"/>
          </a:p>
          <a:p>
            <a:pPr marL="0" indent="0">
              <a:buNone/>
            </a:pPr>
            <a:r>
              <a:rPr kumimoji="1" lang="ja-JP" altLang="en-US"/>
              <a:t>隠蔽による</a:t>
            </a:r>
            <a:r>
              <a:rPr kumimoji="1" lang="ja-JP" altLang="en-US" sz="3600" b="1"/>
              <a:t>情報公開</a:t>
            </a:r>
            <a:r>
              <a:rPr lang="ja-JP" altLang="en-US" sz="3600" b="1"/>
              <a:t>の遅れ</a:t>
            </a:r>
            <a:r>
              <a:rPr kumimoji="1" lang="ja-JP" altLang="en-US"/>
              <a:t>（今回のパンデミックも</a:t>
            </a:r>
            <a:r>
              <a:rPr lang="en-US" altLang="ja-JP"/>
              <a:t>…</a:t>
            </a:r>
            <a:r>
              <a:rPr kumimoji="1" lang="ja-JP" altLang="en-US"/>
              <a:t>）</a:t>
            </a:r>
            <a:endParaRPr kumimoji="1" lang="en-US" altLang="ja-JP"/>
          </a:p>
          <a:p>
            <a:pPr marL="0" indent="0">
              <a:buNone/>
            </a:pPr>
            <a:endParaRPr kumimoji="1" lang="en-US" altLang="ja-JP"/>
          </a:p>
          <a:p>
            <a:pPr marL="0" indent="0">
              <a:buNone/>
            </a:pPr>
            <a:r>
              <a:rPr lang="ja-JP" altLang="en-US"/>
              <a:t>ナショナリズム</a:t>
            </a:r>
            <a:endParaRPr kumimoji="1" lang="en-US" altLang="ja-JP"/>
          </a:p>
          <a:p>
            <a:pPr marL="0" indent="0">
              <a:buNone/>
            </a:pPr>
            <a:r>
              <a:rPr lang="ja-JP" altLang="en-US"/>
              <a:t>迅速　具体的　強力なメッセージが出せず</a:t>
            </a:r>
            <a:endParaRPr kumimoji="1" lang="en-US" altLang="ja-JP"/>
          </a:p>
          <a:p>
            <a:pPr marL="0" indent="0">
              <a:buNone/>
            </a:pPr>
            <a:endParaRPr kumimoji="1" lang="en-US" altLang="ja-JP"/>
          </a:p>
          <a:p>
            <a:pPr marL="0" indent="0">
              <a:buNone/>
            </a:pPr>
            <a:endParaRPr kumimoji="1" lang="en-US" altLang="ja-JP"/>
          </a:p>
          <a:p>
            <a:pPr marL="0" indent="0">
              <a:buNone/>
            </a:pPr>
            <a:r>
              <a:rPr lang="ja-JP" altLang="en-US"/>
              <a:t>　</a:t>
            </a:r>
            <a:endParaRPr kumimoji="1" lang="en-US" altLang="ja-JP"/>
          </a:p>
        </p:txBody>
      </p:sp>
      <p:sp>
        <p:nvSpPr>
          <p:cNvPr id="6" name="正方形/長方形 5">
            <a:extLst>
              <a:ext uri="{FF2B5EF4-FFF2-40B4-BE49-F238E27FC236}">
                <a16:creationId xmlns:a16="http://schemas.microsoft.com/office/drawing/2014/main" id="{BB93409C-BC42-4D32-8E61-10CD01C0B081}"/>
              </a:ext>
            </a:extLst>
          </p:cNvPr>
          <p:cNvSpPr/>
          <p:nvPr/>
        </p:nvSpPr>
        <p:spPr>
          <a:xfrm>
            <a:off x="652211" y="2010056"/>
            <a:ext cx="2900613" cy="87601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5043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C5EC25-F120-439F-8762-703C7DA72D19}"/>
              </a:ext>
            </a:extLst>
          </p:cNvPr>
          <p:cNvSpPr>
            <a:spLocks noGrp="1"/>
          </p:cNvSpPr>
          <p:nvPr>
            <p:ph type="title"/>
          </p:nvPr>
        </p:nvSpPr>
        <p:spPr/>
        <p:txBody>
          <a:bodyPr/>
          <a:lstStyle/>
          <a:p>
            <a:endParaRPr kumimoji="1" lang="ja-JP" altLang="en-US"/>
          </a:p>
        </p:txBody>
      </p:sp>
      <p:sp>
        <p:nvSpPr>
          <p:cNvPr id="4" name="タイトル 1">
            <a:extLst>
              <a:ext uri="{FF2B5EF4-FFF2-40B4-BE49-F238E27FC236}">
                <a16:creationId xmlns:a16="http://schemas.microsoft.com/office/drawing/2014/main" id="{8E3008A1-B47C-4255-8FD7-06F9A8985F4A}"/>
              </a:ext>
            </a:extLst>
          </p:cNvPr>
          <p:cNvSpPr>
            <a:spLocks noGrp="1"/>
          </p:cNvSpPr>
          <p:nvPr>
            <p:ph idx="1"/>
          </p:nvPr>
        </p:nvSpPr>
        <p:spPr>
          <a:xfrm>
            <a:off x="920917" y="2112170"/>
            <a:ext cx="10515600" cy="4351338"/>
          </a:xfrm>
        </p:spPr>
        <p:txBody>
          <a:bodyPr>
            <a:normAutofit fontScale="92500" lnSpcReduction="10000"/>
          </a:bodyPr>
          <a:lstStyle/>
          <a:p>
            <a:pPr marL="0" indent="0">
              <a:buNone/>
            </a:pPr>
            <a:r>
              <a:rPr kumimoji="1" lang="ja-JP" altLang="en-US" sz="3600"/>
              <a:t>最前線対応</a:t>
            </a:r>
            <a:endParaRPr kumimoji="1" lang="en-US" altLang="ja-JP" sz="3600"/>
          </a:p>
          <a:p>
            <a:pPr marL="0" indent="0">
              <a:buNone/>
            </a:pPr>
            <a:r>
              <a:rPr lang="ja-JP" altLang="en-US"/>
              <a:t>　</a:t>
            </a:r>
            <a:endParaRPr lang="en-US" altLang="ja-JP"/>
          </a:p>
          <a:p>
            <a:pPr marL="0" indent="0">
              <a:buNone/>
            </a:pPr>
            <a:r>
              <a:rPr lang="ja-JP" altLang="en-US"/>
              <a:t>　医療従事者に深刻な影響</a:t>
            </a:r>
            <a:endParaRPr lang="en-US" altLang="ja-JP"/>
          </a:p>
          <a:p>
            <a:pPr marL="0" indent="0">
              <a:buNone/>
            </a:pPr>
            <a:endParaRPr lang="en-US" altLang="ja-JP"/>
          </a:p>
          <a:p>
            <a:pPr marL="0" indent="0">
              <a:buNone/>
            </a:pPr>
            <a:r>
              <a:rPr lang="ja-JP" altLang="en-US"/>
              <a:t>　情報は昔と比べて増えたものの</a:t>
            </a:r>
            <a:endParaRPr lang="en-US" altLang="ja-JP"/>
          </a:p>
          <a:p>
            <a:pPr marL="0" indent="0">
              <a:buNone/>
            </a:pPr>
            <a:r>
              <a:rPr lang="ja-JP" altLang="en-US"/>
              <a:t>　情報がないことで大きな混乱を招く</a:t>
            </a:r>
            <a:endParaRPr lang="en-US" altLang="ja-JP"/>
          </a:p>
          <a:p>
            <a:pPr marL="0" indent="0">
              <a:buNone/>
            </a:pPr>
            <a:r>
              <a:rPr lang="ja-JP" altLang="en-US"/>
              <a:t>　</a:t>
            </a:r>
            <a:endParaRPr lang="en-US" altLang="ja-JP"/>
          </a:p>
          <a:p>
            <a:pPr marL="0" indent="0">
              <a:buNone/>
            </a:pPr>
            <a:r>
              <a:rPr lang="ja-JP" altLang="en-US"/>
              <a:t>　</a:t>
            </a:r>
            <a:endParaRPr lang="en-US" altLang="ja-JP"/>
          </a:p>
          <a:p>
            <a:pPr marL="0" indent="0">
              <a:buNone/>
            </a:pPr>
            <a:r>
              <a:rPr kumimoji="1" lang="ja-JP" altLang="en-US"/>
              <a:t>　</a:t>
            </a:r>
          </a:p>
        </p:txBody>
      </p:sp>
      <p:sp>
        <p:nvSpPr>
          <p:cNvPr id="5" name="正方形/長方形 4">
            <a:extLst>
              <a:ext uri="{FF2B5EF4-FFF2-40B4-BE49-F238E27FC236}">
                <a16:creationId xmlns:a16="http://schemas.microsoft.com/office/drawing/2014/main" id="{674DC357-4A1F-449A-90C7-9CD8055F6B70}"/>
              </a:ext>
            </a:extLst>
          </p:cNvPr>
          <p:cNvSpPr/>
          <p:nvPr/>
        </p:nvSpPr>
        <p:spPr>
          <a:xfrm>
            <a:off x="755483" y="1888059"/>
            <a:ext cx="2663992" cy="84296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9B10ED50-24BB-49A7-A030-FCE19E4629F9}"/>
              </a:ext>
            </a:extLst>
          </p:cNvPr>
          <p:cNvSpPr txBox="1"/>
          <p:nvPr/>
        </p:nvSpPr>
        <p:spPr>
          <a:xfrm>
            <a:off x="4838699" y="5429250"/>
            <a:ext cx="6696075" cy="523220"/>
          </a:xfrm>
          <a:prstGeom prst="rect">
            <a:avLst/>
          </a:prstGeom>
          <a:noFill/>
        </p:spPr>
        <p:txBody>
          <a:bodyPr wrap="square" rtlCol="0">
            <a:spAutoFit/>
          </a:bodyPr>
          <a:lstStyle/>
          <a:p>
            <a:r>
              <a:rPr kumimoji="1" lang="ja-JP" altLang="en-US" sz="2800"/>
              <a:t>正確な情報を</a:t>
            </a:r>
            <a:r>
              <a:rPr kumimoji="1" lang="ja-JP" altLang="en-US" sz="2800">
                <a:solidFill>
                  <a:srgbClr val="FF0000"/>
                </a:solidFill>
              </a:rPr>
              <a:t>迅速</a:t>
            </a:r>
            <a:r>
              <a:rPr kumimoji="1" lang="ja-JP" altLang="en-US" sz="2800"/>
              <a:t>に広めることの必要性</a:t>
            </a:r>
          </a:p>
        </p:txBody>
      </p:sp>
    </p:spTree>
    <p:extLst>
      <p:ext uri="{BB962C8B-B14F-4D97-AF65-F5344CB8AC3E}">
        <p14:creationId xmlns:p14="http://schemas.microsoft.com/office/powerpoint/2010/main" val="2703448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4C9913-6CAC-4C72-8EB0-B81BBCEEECED}"/>
              </a:ext>
            </a:extLst>
          </p:cNvPr>
          <p:cNvSpPr>
            <a:spLocks noGrp="1"/>
          </p:cNvSpPr>
          <p:nvPr>
            <p:ph type="title"/>
          </p:nvPr>
        </p:nvSpPr>
        <p:spPr/>
        <p:txBody>
          <a:bodyPr/>
          <a:lstStyle/>
          <a:p>
            <a:r>
              <a:rPr kumimoji="1" lang="en-US" altLang="ja-JP"/>
              <a:t>WHO</a:t>
            </a:r>
            <a:r>
              <a:rPr kumimoji="1" lang="ja-JP" altLang="en-US"/>
              <a:t>発足前後のグローバルガバナンス</a:t>
            </a:r>
          </a:p>
        </p:txBody>
      </p:sp>
      <p:sp>
        <p:nvSpPr>
          <p:cNvPr id="3" name="コンテンツ プレースホルダー 2">
            <a:extLst>
              <a:ext uri="{FF2B5EF4-FFF2-40B4-BE49-F238E27FC236}">
                <a16:creationId xmlns:a16="http://schemas.microsoft.com/office/drawing/2014/main" id="{49A42B8F-8F67-41F7-853A-5AC7D303E1F0}"/>
              </a:ext>
            </a:extLst>
          </p:cNvPr>
          <p:cNvSpPr>
            <a:spLocks noGrp="1"/>
          </p:cNvSpPr>
          <p:nvPr>
            <p:ph idx="1"/>
          </p:nvPr>
        </p:nvSpPr>
        <p:spPr>
          <a:xfrm>
            <a:off x="752475" y="1711326"/>
            <a:ext cx="10515600" cy="4781549"/>
          </a:xfrm>
        </p:spPr>
        <p:txBody>
          <a:bodyPr>
            <a:normAutofit/>
          </a:bodyPr>
          <a:lstStyle/>
          <a:p>
            <a:pPr marL="0" indent="0">
              <a:buNone/>
            </a:pPr>
            <a:endParaRPr kumimoji="1" lang="en-US" altLang="ja-JP"/>
          </a:p>
          <a:p>
            <a:pPr marL="0" indent="0">
              <a:buNone/>
            </a:pPr>
            <a:r>
              <a:rPr lang="ja-JP" altLang="en-US"/>
              <a:t>・グローバル化が進んで情報が広がりやすく</a:t>
            </a:r>
            <a:endParaRPr lang="en-US" altLang="ja-JP"/>
          </a:p>
          <a:p>
            <a:pPr marL="0" indent="0">
              <a:buNone/>
            </a:pPr>
            <a:endParaRPr lang="en-US" altLang="ja-JP"/>
          </a:p>
          <a:p>
            <a:pPr marL="0" indent="0">
              <a:buNone/>
            </a:pPr>
            <a:r>
              <a:rPr kumimoji="1" lang="ja-JP" altLang="en-US"/>
              <a:t>・ナショナリズム・利害関係</a:t>
            </a:r>
            <a:r>
              <a:rPr lang="ja-JP" altLang="en-US"/>
              <a:t>→情報開示の遅れ</a:t>
            </a:r>
            <a:endParaRPr lang="en-US" altLang="ja-JP"/>
          </a:p>
          <a:p>
            <a:pPr marL="0" indent="0">
              <a:buNone/>
            </a:pPr>
            <a:endParaRPr lang="en-US" altLang="ja-JP"/>
          </a:p>
          <a:p>
            <a:pPr marL="0" indent="0">
              <a:buNone/>
            </a:pPr>
            <a:r>
              <a:rPr lang="ja-JP" altLang="en-US"/>
              <a:t>　→各国に縛られず</a:t>
            </a:r>
            <a:endParaRPr lang="en-US" altLang="ja-JP"/>
          </a:p>
          <a:p>
            <a:pPr marL="0" indent="0">
              <a:buNone/>
            </a:pPr>
            <a:r>
              <a:rPr lang="ja-JP" altLang="en-US"/>
              <a:t>　　　　独自に</a:t>
            </a:r>
            <a:r>
              <a:rPr lang="ja-JP" altLang="en-US" sz="3600" b="1"/>
              <a:t>正確な情報を発信</a:t>
            </a:r>
            <a:r>
              <a:rPr lang="ja-JP" altLang="en-US"/>
              <a:t>できる環境づくり</a:t>
            </a:r>
            <a:endParaRPr lang="en-US" altLang="ja-JP"/>
          </a:p>
        </p:txBody>
      </p:sp>
    </p:spTree>
    <p:extLst>
      <p:ext uri="{BB962C8B-B14F-4D97-AF65-F5344CB8AC3E}">
        <p14:creationId xmlns:p14="http://schemas.microsoft.com/office/powerpoint/2010/main" val="3944606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94BCA9-2009-7245-BC94-EDF3E7A71C51}"/>
              </a:ext>
            </a:extLst>
          </p:cNvPr>
          <p:cNvSpPr>
            <a:spLocks noGrp="1"/>
          </p:cNvSpPr>
          <p:nvPr>
            <p:ph type="title"/>
          </p:nvPr>
        </p:nvSpPr>
        <p:spPr/>
        <p:txBody>
          <a:bodyPr>
            <a:normAutofit/>
          </a:bodyPr>
          <a:lstStyle/>
          <a:p>
            <a:r>
              <a:rPr kumimoji="1" lang="ja-JP" altLang="en-US" sz="3600"/>
              <a:t>パンデミック発生後、どうしていくべきか？</a:t>
            </a:r>
          </a:p>
        </p:txBody>
      </p:sp>
      <p:sp>
        <p:nvSpPr>
          <p:cNvPr id="3" name="コンテンツ プレースホルダー 2">
            <a:extLst>
              <a:ext uri="{FF2B5EF4-FFF2-40B4-BE49-F238E27FC236}">
                <a16:creationId xmlns:a16="http://schemas.microsoft.com/office/drawing/2014/main" id="{6B9EC8C2-6556-B740-B704-DDE7F0864E02}"/>
              </a:ext>
            </a:extLst>
          </p:cNvPr>
          <p:cNvSpPr>
            <a:spLocks noGrp="1"/>
          </p:cNvSpPr>
          <p:nvPr>
            <p:ph idx="1"/>
          </p:nvPr>
        </p:nvSpPr>
        <p:spPr/>
        <p:txBody>
          <a:bodyPr/>
          <a:lstStyle/>
          <a:p>
            <a:r>
              <a:rPr kumimoji="1" lang="ja-JP" altLang="en-US" sz="3000"/>
              <a:t>新型コロナウイルスのパンデミックにおける</a:t>
            </a:r>
            <a:r>
              <a:rPr kumimoji="1" lang="en-US" altLang="ja-JP" sz="3000"/>
              <a:t>WHO</a:t>
            </a:r>
            <a:r>
              <a:rPr kumimoji="1" lang="ja-JP" altLang="en-US" sz="3000"/>
              <a:t>の対応</a:t>
            </a:r>
            <a:endParaRPr kumimoji="1" lang="en-US" altLang="ja-JP" sz="3000"/>
          </a:p>
          <a:p>
            <a:pPr marL="0" indent="0">
              <a:buNone/>
            </a:pPr>
            <a:r>
              <a:rPr kumimoji="1" lang="en-US" altLang="ja-JP"/>
              <a:t>2020</a:t>
            </a:r>
            <a:r>
              <a:rPr kumimoji="1" lang="ja-JP" altLang="en-US"/>
              <a:t>年</a:t>
            </a:r>
            <a:r>
              <a:rPr kumimoji="1" lang="en-US" altLang="ja-JP"/>
              <a:t>1</a:t>
            </a:r>
            <a:r>
              <a:rPr kumimoji="1" lang="ja-JP" altLang="en-US"/>
              <a:t>月</a:t>
            </a:r>
            <a:r>
              <a:rPr kumimoji="1" lang="en-US" altLang="ja-JP"/>
              <a:t>23</a:t>
            </a:r>
            <a:r>
              <a:rPr kumimoji="1" lang="ja-JP" altLang="en-US"/>
              <a:t>日　武漢封鎖</a:t>
            </a:r>
            <a:r>
              <a:rPr kumimoji="1" lang="en-US" altLang="ja-JP"/>
              <a:t>&amp;</a:t>
            </a:r>
            <a:r>
              <a:rPr kumimoji="1" lang="ja-JP" altLang="en-US"/>
              <a:t>最初の緊急会議</a:t>
            </a:r>
            <a:endParaRPr kumimoji="1" lang="en-US" altLang="ja-JP"/>
          </a:p>
          <a:p>
            <a:pPr marL="0" indent="0">
              <a:buNone/>
            </a:pPr>
            <a:r>
              <a:rPr lang="ja-JP" altLang="en-US"/>
              <a:t>→</a:t>
            </a:r>
            <a:r>
              <a:rPr lang="en-US" altLang="ja-JP"/>
              <a:t>2020</a:t>
            </a:r>
            <a:r>
              <a:rPr lang="ja-JP" altLang="en-US"/>
              <a:t>年</a:t>
            </a:r>
            <a:r>
              <a:rPr lang="en-US" altLang="ja-JP"/>
              <a:t>3</a:t>
            </a:r>
            <a:r>
              <a:rPr lang="ja-JP" altLang="en-US"/>
              <a:t>月</a:t>
            </a:r>
            <a:r>
              <a:rPr lang="en-US" altLang="ja-JP"/>
              <a:t>11</a:t>
            </a:r>
            <a:r>
              <a:rPr lang="ja-JP" altLang="en-US"/>
              <a:t>日　</a:t>
            </a:r>
            <a:r>
              <a:rPr lang="en-US" altLang="ja-JP"/>
              <a:t>WHO</a:t>
            </a:r>
            <a:r>
              <a:rPr lang="ja-JP" altLang="en-US"/>
              <a:t>がパンデミック宣言</a:t>
            </a:r>
            <a:endParaRPr lang="en-US" altLang="ja-JP"/>
          </a:p>
          <a:p>
            <a:pPr marL="0" indent="0">
              <a:buNone/>
            </a:pPr>
            <a:r>
              <a:rPr kumimoji="1" lang="en-US" altLang="ja-JP"/>
              <a:t>WHO</a:t>
            </a:r>
            <a:r>
              <a:rPr kumimoji="1" lang="ja-JP" altLang="en-US"/>
              <a:t>がパンデミックを宣言するまでに約一ヶ月半のギャップが存在</a:t>
            </a:r>
            <a:endParaRPr kumimoji="1" lang="en-US" altLang="ja-JP"/>
          </a:p>
          <a:p>
            <a:pPr marL="0" indent="0">
              <a:buNone/>
            </a:pPr>
            <a:endParaRPr lang="en-US" altLang="ja-JP"/>
          </a:p>
          <a:p>
            <a:pPr marL="0" indent="0">
              <a:buNone/>
            </a:pPr>
            <a:r>
              <a:rPr kumimoji="1" lang="en-US" altLang="ja-JP"/>
              <a:t>WHO</a:t>
            </a:r>
            <a:r>
              <a:rPr kumimoji="1" lang="ja-JP" altLang="en-US"/>
              <a:t>（世界保健機関）：「健康」に関する全ての問題に対し、先立って世界にかけ声を発する司令塔的役割</a:t>
            </a:r>
            <a:endParaRPr kumimoji="1" lang="en-US" altLang="ja-JP"/>
          </a:p>
        </p:txBody>
      </p:sp>
    </p:spTree>
    <p:extLst>
      <p:ext uri="{BB962C8B-B14F-4D97-AF65-F5344CB8AC3E}">
        <p14:creationId xmlns:p14="http://schemas.microsoft.com/office/powerpoint/2010/main" val="16031472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EB0E1E02-382C-5F43-82AA-3C19566848D6}"/>
              </a:ext>
            </a:extLst>
          </p:cNvPr>
          <p:cNvSpPr txBox="1"/>
          <p:nvPr/>
        </p:nvSpPr>
        <p:spPr>
          <a:xfrm>
            <a:off x="719191" y="616449"/>
            <a:ext cx="902811" cy="523220"/>
          </a:xfrm>
          <a:prstGeom prst="rect">
            <a:avLst/>
          </a:prstGeom>
          <a:noFill/>
        </p:spPr>
        <p:txBody>
          <a:bodyPr wrap="none" rtlCol="0">
            <a:spAutoFit/>
          </a:bodyPr>
          <a:lstStyle/>
          <a:p>
            <a:r>
              <a:rPr kumimoji="1" lang="ja-JP" altLang="en-US" sz="2800"/>
              <a:t>予算</a:t>
            </a:r>
          </a:p>
        </p:txBody>
      </p:sp>
      <p:sp>
        <p:nvSpPr>
          <p:cNvPr id="10" name="テキスト ボックス 9">
            <a:extLst>
              <a:ext uri="{FF2B5EF4-FFF2-40B4-BE49-F238E27FC236}">
                <a16:creationId xmlns:a16="http://schemas.microsoft.com/office/drawing/2014/main" id="{BE6ABBEF-4E88-C64D-A72A-B5E31D548DBE}"/>
              </a:ext>
            </a:extLst>
          </p:cNvPr>
          <p:cNvSpPr txBox="1"/>
          <p:nvPr/>
        </p:nvSpPr>
        <p:spPr>
          <a:xfrm>
            <a:off x="2188395" y="672575"/>
            <a:ext cx="9090950" cy="954107"/>
          </a:xfrm>
          <a:prstGeom prst="rect">
            <a:avLst/>
          </a:prstGeom>
          <a:noFill/>
        </p:spPr>
        <p:txBody>
          <a:bodyPr wrap="none" rtlCol="0">
            <a:spAutoFit/>
          </a:bodyPr>
          <a:lstStyle/>
          <a:p>
            <a:r>
              <a:rPr kumimoji="1" lang="en-US" altLang="ja-JP" sz="2800"/>
              <a:t>WHO</a:t>
            </a:r>
            <a:r>
              <a:rPr kumimoji="1" lang="ja-JP" altLang="en-US" sz="2800"/>
              <a:t> 　　＜　アメリカ疾病予防管理センター（</a:t>
            </a:r>
            <a:r>
              <a:rPr kumimoji="1" lang="en-US" altLang="ja-JP" sz="2800"/>
              <a:t>CDC</a:t>
            </a:r>
            <a:r>
              <a:rPr kumimoji="1" lang="ja-JP" altLang="en-US" sz="2800"/>
              <a:t>）</a:t>
            </a:r>
            <a:endParaRPr kumimoji="1" lang="en-US" altLang="ja-JP" sz="2800"/>
          </a:p>
          <a:p>
            <a:r>
              <a:rPr lang="en-US" altLang="ja-JP" sz="2800"/>
              <a:t>90</a:t>
            </a:r>
            <a:r>
              <a:rPr lang="ja-JP" altLang="en-US" sz="2800"/>
              <a:t>億ドル　　　　　１２０億ドル</a:t>
            </a:r>
            <a:endParaRPr kumimoji="1" lang="ja-JP" altLang="en-US" sz="2800"/>
          </a:p>
        </p:txBody>
      </p:sp>
      <p:sp>
        <p:nvSpPr>
          <p:cNvPr id="11" name="テキスト ボックス 10">
            <a:extLst>
              <a:ext uri="{FF2B5EF4-FFF2-40B4-BE49-F238E27FC236}">
                <a16:creationId xmlns:a16="http://schemas.microsoft.com/office/drawing/2014/main" id="{ACFC5B50-72D9-8E42-A4AE-5295022F01EE}"/>
              </a:ext>
            </a:extLst>
          </p:cNvPr>
          <p:cNvSpPr txBox="1"/>
          <p:nvPr/>
        </p:nvSpPr>
        <p:spPr>
          <a:xfrm>
            <a:off x="338389" y="2198670"/>
            <a:ext cx="11674991" cy="954107"/>
          </a:xfrm>
          <a:prstGeom prst="rect">
            <a:avLst/>
          </a:prstGeom>
          <a:noFill/>
        </p:spPr>
        <p:txBody>
          <a:bodyPr wrap="none" rtlCol="0">
            <a:spAutoFit/>
          </a:bodyPr>
          <a:lstStyle/>
          <a:p>
            <a:r>
              <a:rPr kumimoji="1" lang="ja-JP" altLang="en-US" sz="2800"/>
              <a:t>アメリカ疾病予防管理センターは文字通り米国の国益のために主に活動</a:t>
            </a:r>
            <a:endParaRPr kumimoji="1" lang="en-US" altLang="ja-JP" sz="2800"/>
          </a:p>
          <a:p>
            <a:r>
              <a:rPr lang="ja-JP" altLang="en-US" sz="2800"/>
              <a:t>→</a:t>
            </a:r>
            <a:r>
              <a:rPr lang="en-US" altLang="ja-JP" sz="2800">
                <a:solidFill>
                  <a:srgbClr val="FF0000"/>
                </a:solidFill>
              </a:rPr>
              <a:t>WHO</a:t>
            </a:r>
            <a:r>
              <a:rPr lang="ja-JP" altLang="en-US" sz="2800">
                <a:solidFill>
                  <a:srgbClr val="FF0000"/>
                </a:solidFill>
              </a:rPr>
              <a:t>自身が世界中で実践的な対策を行うのは予算的に不可能に近い</a:t>
            </a:r>
            <a:endParaRPr lang="en-US" altLang="ja-JP" sz="2800">
              <a:solidFill>
                <a:srgbClr val="FF0000"/>
              </a:solidFill>
            </a:endParaRPr>
          </a:p>
        </p:txBody>
      </p:sp>
      <p:sp>
        <p:nvSpPr>
          <p:cNvPr id="12" name="テキスト ボックス 11">
            <a:extLst>
              <a:ext uri="{FF2B5EF4-FFF2-40B4-BE49-F238E27FC236}">
                <a16:creationId xmlns:a16="http://schemas.microsoft.com/office/drawing/2014/main" id="{AF2D4627-CC16-8648-8EDA-7910C0BF7B40}"/>
              </a:ext>
            </a:extLst>
          </p:cNvPr>
          <p:cNvSpPr txBox="1"/>
          <p:nvPr/>
        </p:nvSpPr>
        <p:spPr>
          <a:xfrm>
            <a:off x="697461" y="4058291"/>
            <a:ext cx="10956846" cy="1200329"/>
          </a:xfrm>
          <a:prstGeom prst="rect">
            <a:avLst/>
          </a:prstGeom>
          <a:noFill/>
        </p:spPr>
        <p:txBody>
          <a:bodyPr wrap="none" rtlCol="0">
            <a:spAutoFit/>
          </a:bodyPr>
          <a:lstStyle/>
          <a:p>
            <a:r>
              <a:rPr kumimoji="1" lang="ja-JP" altLang="en-US" sz="2400"/>
              <a:t>＊実際、２０１４年に西アフリカを中心に流行したエボラ出血熱の感染対策、</a:t>
            </a:r>
            <a:endParaRPr kumimoji="1" lang="en-US" altLang="ja-JP" sz="2400"/>
          </a:p>
          <a:p>
            <a:r>
              <a:rPr kumimoji="1" lang="ja-JP" altLang="en-US" sz="2400"/>
              <a:t>　医療支援のため</a:t>
            </a:r>
            <a:r>
              <a:rPr kumimoji="1" lang="en-US" altLang="ja-JP" sz="2400"/>
              <a:t>WHO</a:t>
            </a:r>
            <a:r>
              <a:rPr kumimoji="1" lang="ja-JP" altLang="en-US" sz="2400"/>
              <a:t>がアメリカ疾病予防管理センターを西アフリカに派遣</a:t>
            </a:r>
            <a:endParaRPr kumimoji="1" lang="en-US" altLang="ja-JP" sz="2400"/>
          </a:p>
          <a:p>
            <a:r>
              <a:rPr lang="ja-JP" altLang="en-US" sz="2400"/>
              <a:t>　日本も</a:t>
            </a:r>
            <a:r>
              <a:rPr lang="en-US" altLang="ja-JP" sz="2400"/>
              <a:t>WHO</a:t>
            </a:r>
            <a:r>
              <a:rPr lang="ja-JP" altLang="en-US" sz="2400"/>
              <a:t>を通じて延べ</a:t>
            </a:r>
            <a:r>
              <a:rPr lang="en-US" altLang="ja-JP" sz="2400"/>
              <a:t>20</a:t>
            </a:r>
            <a:r>
              <a:rPr lang="ja-JP" altLang="en-US" sz="2400"/>
              <a:t>名の日本人専門家を派遣</a:t>
            </a:r>
            <a:endParaRPr kumimoji="1" lang="ja-JP" altLang="en-US" sz="2400"/>
          </a:p>
        </p:txBody>
      </p:sp>
    </p:spTree>
    <p:extLst>
      <p:ext uri="{BB962C8B-B14F-4D97-AF65-F5344CB8AC3E}">
        <p14:creationId xmlns:p14="http://schemas.microsoft.com/office/powerpoint/2010/main" val="1780113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58574A2-05A7-B64F-B613-6183D4947C21}"/>
              </a:ext>
            </a:extLst>
          </p:cNvPr>
          <p:cNvSpPr txBox="1"/>
          <p:nvPr/>
        </p:nvSpPr>
        <p:spPr>
          <a:xfrm>
            <a:off x="269376" y="0"/>
            <a:ext cx="3057247" cy="584775"/>
          </a:xfrm>
          <a:prstGeom prst="rect">
            <a:avLst/>
          </a:prstGeom>
          <a:noFill/>
        </p:spPr>
        <p:txBody>
          <a:bodyPr wrap="none" rtlCol="0">
            <a:spAutoFit/>
          </a:bodyPr>
          <a:lstStyle/>
          <a:p>
            <a:r>
              <a:rPr kumimoji="1" lang="ja-JP" altLang="en-US" sz="3200">
                <a:solidFill>
                  <a:schemeClr val="accent1"/>
                </a:solidFill>
              </a:rPr>
              <a:t>医薬品の争奪戦</a:t>
            </a:r>
          </a:p>
        </p:txBody>
      </p:sp>
      <p:pic>
        <p:nvPicPr>
          <p:cNvPr id="1026" name="Picture 2">
            <a:extLst>
              <a:ext uri="{FF2B5EF4-FFF2-40B4-BE49-F238E27FC236}">
                <a16:creationId xmlns:a16="http://schemas.microsoft.com/office/drawing/2014/main" id="{330FF1CD-CAC0-0340-A236-E29B100E72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4355" y="292387"/>
            <a:ext cx="4401941" cy="61165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E590E1D-1DF8-0F4F-AEB9-57A0905A39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74994" y="0"/>
            <a:ext cx="304323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2D45E1D2-49CB-D44D-8927-ADBAE5C8A47A}"/>
              </a:ext>
            </a:extLst>
          </p:cNvPr>
          <p:cNvSpPr txBox="1"/>
          <p:nvPr/>
        </p:nvSpPr>
        <p:spPr>
          <a:xfrm>
            <a:off x="193716" y="584775"/>
            <a:ext cx="4701928" cy="4370427"/>
          </a:xfrm>
          <a:prstGeom prst="rect">
            <a:avLst/>
          </a:prstGeom>
          <a:noFill/>
        </p:spPr>
        <p:txBody>
          <a:bodyPr wrap="none" rtlCol="0">
            <a:spAutoFit/>
          </a:bodyPr>
          <a:lstStyle/>
          <a:p>
            <a:r>
              <a:rPr kumimoji="1" lang="en-US" altLang="ja-JP" sz="2000"/>
              <a:t>WHO</a:t>
            </a:r>
            <a:r>
              <a:rPr kumimoji="1" lang="ja-JP" altLang="en-US" sz="2000"/>
              <a:t>のまとめによると、世界で</a:t>
            </a:r>
            <a:endParaRPr kumimoji="1" lang="en-US" altLang="ja-JP" sz="2000"/>
          </a:p>
          <a:p>
            <a:r>
              <a:rPr kumimoji="1" lang="en-US" altLang="ja-JP" sz="2000"/>
              <a:t>176</a:t>
            </a:r>
            <a:r>
              <a:rPr kumimoji="1" lang="ja-JP" altLang="en-US" sz="2000"/>
              <a:t>の新型コロナウイルスワクチンが</a:t>
            </a:r>
            <a:endParaRPr kumimoji="1" lang="en-US" altLang="ja-JP" sz="2000"/>
          </a:p>
          <a:p>
            <a:r>
              <a:rPr lang="ja-JP" altLang="en-US" sz="2000"/>
              <a:t>開発中</a:t>
            </a:r>
            <a:endParaRPr lang="en-US" altLang="ja-JP" sz="2000"/>
          </a:p>
          <a:p>
            <a:r>
              <a:rPr kumimoji="1" lang="ja-JP" altLang="en-US" sz="2000"/>
              <a:t>　　　　　　　↓</a:t>
            </a:r>
            <a:endParaRPr kumimoji="1" lang="en-US" altLang="ja-JP" sz="2000"/>
          </a:p>
          <a:p>
            <a:r>
              <a:rPr kumimoji="1" lang="ja-JP" altLang="en-US" sz="2000"/>
              <a:t>先進国を中心に開発段階から自国への</a:t>
            </a:r>
            <a:endParaRPr kumimoji="1" lang="en-US" altLang="ja-JP" sz="2000"/>
          </a:p>
          <a:p>
            <a:r>
              <a:rPr lang="ja-JP" altLang="en-US" sz="2000"/>
              <a:t>供給を確保</a:t>
            </a:r>
            <a:r>
              <a:rPr lang="en-US" altLang="ja-JP" sz="2000"/>
              <a:t>&amp;</a:t>
            </a:r>
            <a:r>
              <a:rPr lang="ja-JP" altLang="en-US" sz="2000"/>
              <a:t>複数の他国製薬企業と</a:t>
            </a:r>
            <a:endParaRPr lang="en-US" altLang="ja-JP" sz="2000"/>
          </a:p>
          <a:p>
            <a:r>
              <a:rPr lang="ja-JP" altLang="en-US" sz="2000"/>
              <a:t>供給</a:t>
            </a:r>
            <a:r>
              <a:rPr kumimoji="1" lang="ja-JP" altLang="en-US" sz="2000"/>
              <a:t>に合意</a:t>
            </a:r>
            <a:endParaRPr kumimoji="1" lang="en-US" altLang="ja-JP" sz="2000"/>
          </a:p>
          <a:p>
            <a:r>
              <a:rPr lang="ja-JP" altLang="en-US" sz="2000"/>
              <a:t>（契約額）</a:t>
            </a:r>
            <a:endParaRPr lang="en-US" altLang="ja-JP" sz="2000"/>
          </a:p>
          <a:p>
            <a:r>
              <a:rPr kumimoji="1" lang="ja-JP" altLang="en-US" sz="2000"/>
              <a:t>アメリカ　約</a:t>
            </a:r>
            <a:r>
              <a:rPr kumimoji="1" lang="en-US" altLang="ja-JP" sz="2000"/>
              <a:t>9800</a:t>
            </a:r>
            <a:r>
              <a:rPr kumimoji="1" lang="ja-JP" altLang="en-US" sz="2000"/>
              <a:t>億円</a:t>
            </a:r>
            <a:endParaRPr kumimoji="1" lang="en-US" altLang="ja-JP" sz="2000"/>
          </a:p>
          <a:p>
            <a:r>
              <a:rPr lang="en-US" altLang="ja-JP" sz="2000"/>
              <a:t>EU</a:t>
            </a:r>
            <a:r>
              <a:rPr lang="ja-JP" altLang="en-US" sz="2000"/>
              <a:t>         約</a:t>
            </a:r>
            <a:r>
              <a:rPr lang="en-US" altLang="ja-JP" sz="2000"/>
              <a:t>420</a:t>
            </a:r>
            <a:r>
              <a:rPr lang="ja-JP" altLang="en-US" sz="2000"/>
              <a:t>億円（アストラゼネカ）</a:t>
            </a:r>
            <a:endParaRPr lang="en-US" altLang="ja-JP" sz="2000"/>
          </a:p>
          <a:p>
            <a:r>
              <a:rPr lang="ja-JP" altLang="en-US" sz="2000"/>
              <a:t>　　　　　　　↓</a:t>
            </a:r>
            <a:endParaRPr lang="en-US" altLang="ja-JP" sz="2000"/>
          </a:p>
          <a:p>
            <a:r>
              <a:rPr lang="ja-JP" altLang="en-US" sz="2000">
                <a:solidFill>
                  <a:srgbClr val="FF0000"/>
                </a:solidFill>
              </a:rPr>
              <a:t>「ワクチンナショナリズム」への批判</a:t>
            </a:r>
            <a:endParaRPr lang="en-US" altLang="ja-JP" sz="2000">
              <a:solidFill>
                <a:srgbClr val="FF0000"/>
              </a:solidFill>
            </a:endParaRPr>
          </a:p>
          <a:p>
            <a:r>
              <a:rPr lang="ja-JP" altLang="en-US" sz="2000"/>
              <a:t>　　　　　　　</a:t>
            </a:r>
            <a:endParaRPr lang="en-US" altLang="ja-JP" sz="2000"/>
          </a:p>
          <a:p>
            <a:endParaRPr kumimoji="1" lang="en-US" altLang="ja-JP"/>
          </a:p>
        </p:txBody>
      </p:sp>
      <p:sp>
        <p:nvSpPr>
          <p:cNvPr id="3" name="TextBox 2">
            <a:extLst>
              <a:ext uri="{FF2B5EF4-FFF2-40B4-BE49-F238E27FC236}">
                <a16:creationId xmlns:a16="http://schemas.microsoft.com/office/drawing/2014/main" id="{F74704FA-AA42-4372-BF22-67D174577BA9}"/>
              </a:ext>
            </a:extLst>
          </p:cNvPr>
          <p:cNvSpPr txBox="1"/>
          <p:nvPr/>
        </p:nvSpPr>
        <p:spPr>
          <a:xfrm>
            <a:off x="7595190" y="6593958"/>
            <a:ext cx="27432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a:ea typeface="+mn-lt"/>
                <a:cs typeface="+mn-lt"/>
                <a:hlinkClick r:id="rId5"/>
              </a:rPr>
              <a:t>BBC -</a:t>
            </a:r>
            <a:r>
              <a:rPr lang="en-US" altLang="ja-JP" sz="1050">
                <a:ea typeface="+mn-lt"/>
                <a:cs typeface="+mn-lt"/>
                <a:hlinkClick r:id="rId5"/>
              </a:rPr>
              <a:t> </a:t>
            </a:r>
            <a:r>
              <a:rPr lang="ja-JP" altLang="en-US" sz="1050">
                <a:ea typeface="+mn-lt"/>
                <a:cs typeface="+mn-lt"/>
                <a:hlinkClick r:id="rId5"/>
              </a:rPr>
              <a:t>ホームページ</a:t>
            </a:r>
            <a:endParaRPr lang="en-US" sz="1050">
              <a:cs typeface="Calibri"/>
            </a:endParaRPr>
          </a:p>
        </p:txBody>
      </p:sp>
    </p:spTree>
    <p:extLst>
      <p:ext uri="{BB962C8B-B14F-4D97-AF65-F5344CB8AC3E}">
        <p14:creationId xmlns:p14="http://schemas.microsoft.com/office/powerpoint/2010/main" val="2705477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0996A7-1DA1-364E-A042-D6CDCAD2462F}"/>
              </a:ext>
            </a:extLst>
          </p:cNvPr>
          <p:cNvSpPr>
            <a:spLocks noGrp="1"/>
          </p:cNvSpPr>
          <p:nvPr>
            <p:ph type="title"/>
          </p:nvPr>
        </p:nvSpPr>
        <p:spPr>
          <a:xfrm>
            <a:off x="838200" y="463778"/>
            <a:ext cx="9499169" cy="890238"/>
          </a:xfrm>
        </p:spPr>
        <p:txBody>
          <a:bodyPr/>
          <a:lstStyle/>
          <a:p>
            <a:r>
              <a:rPr lang="ja-JP" altLang="en-US"/>
              <a:t>発表の流れ</a:t>
            </a:r>
            <a:endParaRPr kumimoji="1" lang="ja-JP" altLang="en-US"/>
          </a:p>
        </p:txBody>
      </p:sp>
      <p:graphicFrame>
        <p:nvGraphicFramePr>
          <p:cNvPr id="4" name="コンテンツ プレースホルダー 3">
            <a:extLst>
              <a:ext uri="{FF2B5EF4-FFF2-40B4-BE49-F238E27FC236}">
                <a16:creationId xmlns:a16="http://schemas.microsoft.com/office/drawing/2014/main" id="{10258305-DDD0-444B-A06A-327F22081DCC}"/>
              </a:ext>
            </a:extLst>
          </p:cNvPr>
          <p:cNvGraphicFramePr>
            <a:graphicFrameLocks noGrp="1"/>
          </p:cNvGraphicFramePr>
          <p:nvPr>
            <p:ph idx="1"/>
            <p:extLst>
              <p:ext uri="{D42A27DB-BD31-4B8C-83A1-F6EECF244321}">
                <p14:modId xmlns:p14="http://schemas.microsoft.com/office/powerpoint/2010/main" val="129050222"/>
              </p:ext>
            </p:extLst>
          </p:nvPr>
        </p:nvGraphicFramePr>
        <p:xfrm>
          <a:off x="838200" y="1354016"/>
          <a:ext cx="10515600" cy="5169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1" name="曲線コネクタ 10">
            <a:extLst>
              <a:ext uri="{FF2B5EF4-FFF2-40B4-BE49-F238E27FC236}">
                <a16:creationId xmlns:a16="http://schemas.microsoft.com/office/drawing/2014/main" id="{9A95DA11-932E-1A44-A0EB-20EF615BFFEF}"/>
              </a:ext>
            </a:extLst>
          </p:cNvPr>
          <p:cNvCxnSpPr>
            <a:cxnSpLocks/>
          </p:cNvCxnSpPr>
          <p:nvPr/>
        </p:nvCxnSpPr>
        <p:spPr>
          <a:xfrm rot="5400000" flipH="1" flipV="1">
            <a:off x="5526769" y="3045541"/>
            <a:ext cx="1905380" cy="766917"/>
          </a:xfrm>
          <a:prstGeom prst="curvedConnector3">
            <a:avLst/>
          </a:prstGeom>
          <a:ln w="571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7644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E2668F6-63D7-6542-8D4F-114AA3493E0B}"/>
              </a:ext>
            </a:extLst>
          </p:cNvPr>
          <p:cNvSpPr txBox="1"/>
          <p:nvPr/>
        </p:nvSpPr>
        <p:spPr>
          <a:xfrm>
            <a:off x="462337" y="297951"/>
            <a:ext cx="11524309" cy="6124754"/>
          </a:xfrm>
          <a:prstGeom prst="rect">
            <a:avLst/>
          </a:prstGeom>
          <a:noFill/>
        </p:spPr>
        <p:txBody>
          <a:bodyPr wrap="none" rtlCol="0">
            <a:spAutoFit/>
          </a:bodyPr>
          <a:lstStyle/>
          <a:p>
            <a:r>
              <a:rPr kumimoji="1" lang="ja-JP" altLang="en-US" sz="3200">
                <a:solidFill>
                  <a:schemeClr val="accent1"/>
                </a:solidFill>
              </a:rPr>
              <a:t>ワクチンナショナリズムの事例</a:t>
            </a:r>
            <a:endParaRPr kumimoji="1" lang="en-US" altLang="ja-JP" sz="3200">
              <a:solidFill>
                <a:schemeClr val="accent1"/>
              </a:solidFill>
            </a:endParaRPr>
          </a:p>
          <a:p>
            <a:r>
              <a:rPr kumimoji="1" lang="en-US" altLang="ja-JP" sz="2400"/>
              <a:t>2021</a:t>
            </a:r>
            <a:r>
              <a:rPr kumimoji="1" lang="ja-JP" altLang="en-US" sz="2400"/>
              <a:t>年</a:t>
            </a:r>
            <a:r>
              <a:rPr kumimoji="1" lang="en-US" altLang="ja-JP" sz="2400"/>
              <a:t>1</a:t>
            </a:r>
            <a:r>
              <a:rPr kumimoji="1" lang="ja-JP" altLang="en-US" sz="2400"/>
              <a:t>月</a:t>
            </a:r>
            <a:r>
              <a:rPr kumimoji="1" lang="en-US" altLang="ja-JP" sz="2400"/>
              <a:t>29</a:t>
            </a:r>
            <a:r>
              <a:rPr kumimoji="1" lang="ja-JP" altLang="en-US" sz="2400"/>
              <a:t>日</a:t>
            </a:r>
            <a:endParaRPr kumimoji="1" lang="en-US" altLang="ja-JP" sz="2400"/>
          </a:p>
          <a:p>
            <a:r>
              <a:rPr kumimoji="1" lang="en-US" altLang="ja-JP" sz="2400"/>
              <a:t>EU</a:t>
            </a:r>
            <a:r>
              <a:rPr kumimoji="1" lang="ja-JP" altLang="en-US" sz="2400"/>
              <a:t>、イギリスの製薬大手・アストラゼネカのワクチンを承認</a:t>
            </a:r>
            <a:endParaRPr kumimoji="1" lang="en-US" altLang="ja-JP" sz="2400"/>
          </a:p>
          <a:p>
            <a:r>
              <a:rPr lang="ja-JP" altLang="en-US" sz="2400"/>
              <a:t>　　　　　　　　　　　　↓</a:t>
            </a:r>
            <a:endParaRPr lang="en-US" altLang="ja-JP" sz="2400"/>
          </a:p>
          <a:p>
            <a:r>
              <a:rPr lang="ja-JP" altLang="en-US" sz="2400"/>
              <a:t>アストラゼネカ　</a:t>
            </a:r>
            <a:r>
              <a:rPr lang="en-US" altLang="ja-JP" sz="2400"/>
              <a:t>EU</a:t>
            </a:r>
            <a:r>
              <a:rPr lang="ja-JP" altLang="en-US" sz="2400"/>
              <a:t>域内の工場製造の遅れを理由に</a:t>
            </a:r>
            <a:r>
              <a:rPr lang="en-US" altLang="ja-JP" sz="2400"/>
              <a:t>EU</a:t>
            </a:r>
            <a:r>
              <a:rPr lang="ja-JP" altLang="en-US" sz="2400"/>
              <a:t>に供給できるワクチン数が</a:t>
            </a:r>
            <a:endParaRPr lang="en-US" altLang="ja-JP" sz="2400"/>
          </a:p>
          <a:p>
            <a:r>
              <a:rPr lang="ja-JP" altLang="en-US" sz="2400"/>
              <a:t>　　　　　　　　大幅に減少すると通告</a:t>
            </a:r>
            <a:endParaRPr lang="en-US" altLang="ja-JP" sz="2400"/>
          </a:p>
          <a:p>
            <a:r>
              <a:rPr kumimoji="1" lang="ja-JP" altLang="en-US" sz="2400"/>
              <a:t>　　　　　　　　　　　　↓</a:t>
            </a:r>
            <a:endParaRPr kumimoji="1" lang="en-US" altLang="ja-JP" sz="2400"/>
          </a:p>
          <a:p>
            <a:r>
              <a:rPr lang="en-US" altLang="ja-JP" sz="2400"/>
              <a:t>EU</a:t>
            </a:r>
            <a:r>
              <a:rPr lang="ja-JP" altLang="en-US" sz="2400"/>
              <a:t>  　　「契約違反だ」と反発、イギリス製造分を</a:t>
            </a:r>
            <a:r>
              <a:rPr lang="en-US" altLang="ja-JP" sz="2400"/>
              <a:t>EU</a:t>
            </a:r>
            <a:r>
              <a:rPr lang="ja-JP" altLang="en-US" sz="2400"/>
              <a:t>に補填するよう求める</a:t>
            </a:r>
            <a:endParaRPr lang="en-US" altLang="ja-JP" sz="2400"/>
          </a:p>
          <a:p>
            <a:r>
              <a:rPr lang="ja-JP" altLang="en-US" sz="2400"/>
              <a:t>　　　　加盟国で製造するワクチンを</a:t>
            </a:r>
            <a:r>
              <a:rPr lang="en-US" altLang="ja-JP" sz="2400"/>
              <a:t>EU</a:t>
            </a:r>
            <a:r>
              <a:rPr lang="ja-JP" altLang="en-US" sz="2400"/>
              <a:t>の許可なしに域外に輸出することを禁止</a:t>
            </a:r>
            <a:endParaRPr lang="en-US" altLang="ja-JP" sz="2400"/>
          </a:p>
          <a:p>
            <a:r>
              <a:rPr kumimoji="1" lang="ja-JP" altLang="en-US" sz="2400"/>
              <a:t>　　　　する対抗措置を発表</a:t>
            </a:r>
            <a:endParaRPr kumimoji="1" lang="en-US" altLang="ja-JP" sz="2400"/>
          </a:p>
          <a:p>
            <a:endParaRPr lang="en-US" altLang="ja-JP" sz="2400"/>
          </a:p>
          <a:p>
            <a:endParaRPr kumimoji="1" lang="en-US" altLang="ja-JP" sz="2400"/>
          </a:p>
          <a:p>
            <a:endParaRPr lang="en-US" altLang="ja-JP" sz="2400"/>
          </a:p>
          <a:p>
            <a:r>
              <a:rPr lang="ja-JP" altLang="en-US" sz="2400"/>
              <a:t>テドロス事務局長「“ワクチンナショナリズム”は短期的な政治目的達成には役立つ</a:t>
            </a:r>
            <a:endParaRPr lang="en-US" altLang="ja-JP" sz="2400"/>
          </a:p>
          <a:p>
            <a:r>
              <a:rPr kumimoji="1" lang="ja-JP" altLang="en-US" sz="2400"/>
              <a:t>かもしれないが、それは近くしか見ておらず、自滅的だ」</a:t>
            </a:r>
            <a:endParaRPr kumimoji="1" lang="en-US" altLang="ja-JP" sz="2400"/>
          </a:p>
          <a:p>
            <a:r>
              <a:rPr lang="ja-JP" altLang="en-US" sz="2400"/>
              <a:t>→</a:t>
            </a:r>
            <a:r>
              <a:rPr lang="en-US" altLang="ja-JP" sz="2400"/>
              <a:t>『</a:t>
            </a:r>
            <a:r>
              <a:rPr lang="ja-JP" altLang="en-US" sz="2400"/>
              <a:t>モラルの欠如</a:t>
            </a:r>
            <a:r>
              <a:rPr lang="en-US" altLang="ja-JP" sz="2400"/>
              <a:t>』『</a:t>
            </a:r>
            <a:r>
              <a:rPr lang="ja-JP" altLang="en-US" sz="2400"/>
              <a:t>パンデミックの継続</a:t>
            </a:r>
            <a:r>
              <a:rPr lang="en-US" altLang="ja-JP" sz="2400"/>
              <a:t>』『</a:t>
            </a:r>
            <a:r>
              <a:rPr lang="ja-JP" altLang="en-US" sz="2400"/>
              <a:t>世界経済の回復の遅れ</a:t>
            </a:r>
            <a:r>
              <a:rPr lang="en-US" altLang="ja-JP" sz="2400"/>
              <a:t>』</a:t>
            </a:r>
            <a:endParaRPr kumimoji="1" lang="ja-JP" altLang="en-US" sz="2400"/>
          </a:p>
        </p:txBody>
      </p:sp>
    </p:spTree>
    <p:extLst>
      <p:ext uri="{BB962C8B-B14F-4D97-AF65-F5344CB8AC3E}">
        <p14:creationId xmlns:p14="http://schemas.microsoft.com/office/powerpoint/2010/main" val="18122643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E5FFC6B-619D-BE4B-BCAF-BCE6E0359CAC}"/>
              </a:ext>
            </a:extLst>
          </p:cNvPr>
          <p:cNvSpPr txBox="1"/>
          <p:nvPr/>
        </p:nvSpPr>
        <p:spPr>
          <a:xfrm>
            <a:off x="308225" y="236306"/>
            <a:ext cx="11559575" cy="954107"/>
          </a:xfrm>
          <a:prstGeom prst="rect">
            <a:avLst/>
          </a:prstGeom>
          <a:noFill/>
        </p:spPr>
        <p:txBody>
          <a:bodyPr wrap="none" rtlCol="0">
            <a:spAutoFit/>
          </a:bodyPr>
          <a:lstStyle/>
          <a:p>
            <a:r>
              <a:rPr kumimoji="1" lang="en-US" altLang="ja-JP" sz="2800">
                <a:solidFill>
                  <a:schemeClr val="accent1"/>
                </a:solidFill>
              </a:rPr>
              <a:t>COVAX Facility</a:t>
            </a:r>
            <a:r>
              <a:rPr kumimoji="1" lang="ja-JP" altLang="en-US" sz="2800">
                <a:solidFill>
                  <a:schemeClr val="accent1"/>
                </a:solidFill>
              </a:rPr>
              <a:t>：</a:t>
            </a:r>
            <a:r>
              <a:rPr kumimoji="1" lang="en-US" altLang="ja-JP" sz="2800">
                <a:solidFill>
                  <a:schemeClr val="accent1"/>
                </a:solidFill>
              </a:rPr>
              <a:t>WHO</a:t>
            </a:r>
            <a:r>
              <a:rPr kumimoji="1" lang="ja-JP" altLang="en-US" sz="2800">
                <a:solidFill>
                  <a:schemeClr val="accent1"/>
                </a:solidFill>
              </a:rPr>
              <a:t>、</a:t>
            </a:r>
            <a:r>
              <a:rPr kumimoji="1" lang="en-US" altLang="ja-JP" sz="2800">
                <a:solidFill>
                  <a:schemeClr val="accent1"/>
                </a:solidFill>
              </a:rPr>
              <a:t>GAVI</a:t>
            </a:r>
            <a:r>
              <a:rPr kumimoji="1" lang="ja-JP" altLang="en-US" sz="2800">
                <a:solidFill>
                  <a:schemeClr val="accent1"/>
                </a:solidFill>
              </a:rPr>
              <a:t>ワクチンアライアンス、感染症流行対策</a:t>
            </a:r>
            <a:endParaRPr kumimoji="1" lang="en-US" altLang="ja-JP" sz="2800">
              <a:solidFill>
                <a:schemeClr val="accent1"/>
              </a:solidFill>
            </a:endParaRPr>
          </a:p>
          <a:p>
            <a:r>
              <a:rPr lang="ja-JP" altLang="en-US" sz="2800">
                <a:solidFill>
                  <a:schemeClr val="accent1"/>
                </a:solidFill>
              </a:rPr>
              <a:t>　　　　　　　　</a:t>
            </a:r>
            <a:r>
              <a:rPr kumimoji="1" lang="ja-JP" altLang="en-US" sz="2800">
                <a:solidFill>
                  <a:schemeClr val="accent1"/>
                </a:solidFill>
              </a:rPr>
              <a:t>イノベーション連合（</a:t>
            </a:r>
            <a:r>
              <a:rPr kumimoji="1" lang="en-US" altLang="ja-JP" sz="2800">
                <a:solidFill>
                  <a:schemeClr val="accent1"/>
                </a:solidFill>
              </a:rPr>
              <a:t>CEPI</a:t>
            </a:r>
            <a:r>
              <a:rPr kumimoji="1" lang="ja-JP" altLang="en-US" sz="2800">
                <a:solidFill>
                  <a:schemeClr val="accent1"/>
                </a:solidFill>
              </a:rPr>
              <a:t>）が共同で</a:t>
            </a:r>
            <a:r>
              <a:rPr lang="ja-JP" altLang="en-US" sz="2800">
                <a:solidFill>
                  <a:schemeClr val="accent1"/>
                </a:solidFill>
              </a:rPr>
              <a:t>設立</a:t>
            </a:r>
            <a:endParaRPr kumimoji="1" lang="ja-JP" altLang="en-US" sz="2800">
              <a:solidFill>
                <a:schemeClr val="accent1"/>
              </a:solidFill>
            </a:endParaRPr>
          </a:p>
        </p:txBody>
      </p:sp>
      <p:pic>
        <p:nvPicPr>
          <p:cNvPr id="1026" name="Picture 2">
            <a:extLst>
              <a:ext uri="{FF2B5EF4-FFF2-40B4-BE49-F238E27FC236}">
                <a16:creationId xmlns:a16="http://schemas.microsoft.com/office/drawing/2014/main" id="{77FF4E4A-E3F2-3544-BF96-B78843AC70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0814" y="1190413"/>
            <a:ext cx="4808305" cy="5519584"/>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8CC52967-BA0A-5E4D-8734-A10CDC9E564E}"/>
              </a:ext>
            </a:extLst>
          </p:cNvPr>
          <p:cNvSpPr txBox="1"/>
          <p:nvPr/>
        </p:nvSpPr>
        <p:spPr>
          <a:xfrm>
            <a:off x="232881" y="1828800"/>
            <a:ext cx="6760184" cy="2677656"/>
          </a:xfrm>
          <a:prstGeom prst="rect">
            <a:avLst/>
          </a:prstGeom>
          <a:noFill/>
        </p:spPr>
        <p:txBody>
          <a:bodyPr wrap="none" rtlCol="0">
            <a:spAutoFit/>
          </a:bodyPr>
          <a:lstStyle/>
          <a:p>
            <a:r>
              <a:rPr kumimoji="1" lang="ja-JP" altLang="en-US" sz="2400"/>
              <a:t>高所得国が自ら拠出した資金で自国分の</a:t>
            </a:r>
            <a:endParaRPr kumimoji="1" lang="en-US" altLang="ja-JP" sz="2400"/>
          </a:p>
          <a:p>
            <a:r>
              <a:rPr kumimoji="1" lang="ja-JP" altLang="en-US" sz="2400"/>
              <a:t>ワクチンを購入し、低・中所得国には</a:t>
            </a:r>
            <a:endParaRPr kumimoji="1" lang="en-US" altLang="ja-JP" sz="2400"/>
          </a:p>
          <a:p>
            <a:r>
              <a:rPr kumimoji="1" lang="ja-JP" altLang="en-US" sz="2400"/>
              <a:t>高所得国の拠出金でワクチンを供給する仕組み</a:t>
            </a:r>
            <a:endParaRPr kumimoji="1" lang="en-US" altLang="ja-JP" sz="2400"/>
          </a:p>
          <a:p>
            <a:r>
              <a:rPr lang="ja-JP" altLang="en-US" sz="2400"/>
              <a:t>　　　　　　　　　　↓</a:t>
            </a:r>
            <a:endParaRPr lang="en-US" altLang="ja-JP" sz="2400"/>
          </a:p>
          <a:p>
            <a:r>
              <a:rPr kumimoji="1" lang="en-US" altLang="ja-JP" sz="2400"/>
              <a:t>COVAX</a:t>
            </a:r>
            <a:r>
              <a:rPr kumimoji="1" lang="ja-JP" altLang="en-US" sz="2400"/>
              <a:t>には日本を含む７０カ国以上の高所得国</a:t>
            </a:r>
            <a:endParaRPr kumimoji="1" lang="en-US" altLang="ja-JP" sz="2400"/>
          </a:p>
          <a:p>
            <a:r>
              <a:rPr lang="ja-JP" altLang="en-US" sz="2400"/>
              <a:t>が参加しているが、ワクチン開発で先行する</a:t>
            </a:r>
            <a:endParaRPr lang="en-US" altLang="ja-JP" sz="2400"/>
          </a:p>
          <a:p>
            <a:r>
              <a:rPr kumimoji="1" lang="ja-JP" altLang="en-US" sz="2400"/>
              <a:t>アメリカ、中国参加せず</a:t>
            </a:r>
          </a:p>
        </p:txBody>
      </p:sp>
      <p:sp>
        <p:nvSpPr>
          <p:cNvPr id="4" name="TextBox 3">
            <a:extLst>
              <a:ext uri="{FF2B5EF4-FFF2-40B4-BE49-F238E27FC236}">
                <a16:creationId xmlns:a16="http://schemas.microsoft.com/office/drawing/2014/main" id="{C108FD29-D004-4DD7-8A8D-A0C662B57D4F}"/>
              </a:ext>
            </a:extLst>
          </p:cNvPr>
          <p:cNvSpPr txBox="1"/>
          <p:nvPr/>
        </p:nvSpPr>
        <p:spPr>
          <a:xfrm>
            <a:off x="10634330" y="6602819"/>
            <a:ext cx="1476154"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a:cs typeface="Calibri"/>
                <a:hlinkClick r:id="rId3"/>
              </a:rPr>
              <a:t>BBC -</a:t>
            </a:r>
            <a:r>
              <a:rPr lang="en-US" altLang="ja-JP" sz="1050">
                <a:ea typeface="游ゴシック"/>
                <a:cs typeface="Calibri"/>
                <a:hlinkClick r:id="rId3"/>
              </a:rPr>
              <a:t> </a:t>
            </a:r>
            <a:r>
              <a:rPr lang="ja-JP" altLang="en-US" sz="1050">
                <a:ea typeface="游ゴシック"/>
                <a:cs typeface="Calibri"/>
                <a:hlinkClick r:id="rId3"/>
              </a:rPr>
              <a:t>ホームページ</a:t>
            </a:r>
            <a:endParaRPr lang="en-US" sz="1050">
              <a:ea typeface="游ゴシック"/>
              <a:cs typeface="+mn-lt"/>
            </a:endParaRPr>
          </a:p>
        </p:txBody>
      </p:sp>
    </p:spTree>
    <p:extLst>
      <p:ext uri="{BB962C8B-B14F-4D97-AF65-F5344CB8AC3E}">
        <p14:creationId xmlns:p14="http://schemas.microsoft.com/office/powerpoint/2010/main" val="23115018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36E80AF-1704-A046-86AC-460A9F5A58DA}"/>
              </a:ext>
            </a:extLst>
          </p:cNvPr>
          <p:cNvSpPr txBox="1"/>
          <p:nvPr/>
        </p:nvSpPr>
        <p:spPr>
          <a:xfrm>
            <a:off x="390418" y="308225"/>
            <a:ext cx="11264622" cy="646331"/>
          </a:xfrm>
          <a:prstGeom prst="rect">
            <a:avLst/>
          </a:prstGeom>
          <a:noFill/>
        </p:spPr>
        <p:txBody>
          <a:bodyPr wrap="none" rtlCol="0">
            <a:spAutoFit/>
          </a:bodyPr>
          <a:lstStyle/>
          <a:p>
            <a:r>
              <a:rPr kumimoji="1" lang="ja-JP" altLang="en-US" sz="3600">
                <a:solidFill>
                  <a:schemeClr val="accent1"/>
                </a:solidFill>
              </a:rPr>
              <a:t>ただし、ワクチン提供が完全に善だと言えるのか、、</a:t>
            </a:r>
          </a:p>
        </p:txBody>
      </p:sp>
      <p:sp>
        <p:nvSpPr>
          <p:cNvPr id="4" name="テキスト ボックス 3">
            <a:extLst>
              <a:ext uri="{FF2B5EF4-FFF2-40B4-BE49-F238E27FC236}">
                <a16:creationId xmlns:a16="http://schemas.microsoft.com/office/drawing/2014/main" id="{10FB9B1B-C503-B049-95FD-EDE6920F3D9B}"/>
              </a:ext>
            </a:extLst>
          </p:cNvPr>
          <p:cNvSpPr txBox="1"/>
          <p:nvPr/>
        </p:nvSpPr>
        <p:spPr>
          <a:xfrm>
            <a:off x="390418" y="1058238"/>
            <a:ext cx="11674991" cy="5816977"/>
          </a:xfrm>
          <a:prstGeom prst="rect">
            <a:avLst/>
          </a:prstGeom>
          <a:noFill/>
        </p:spPr>
        <p:txBody>
          <a:bodyPr wrap="none" rtlCol="0">
            <a:spAutoFit/>
          </a:bodyPr>
          <a:lstStyle/>
          <a:p>
            <a:r>
              <a:rPr kumimoji="1" lang="ja-JP" altLang="en-US" sz="2800"/>
              <a:t>日本が台湾にアストラゼネカ製のワクチン</a:t>
            </a:r>
            <a:r>
              <a:rPr kumimoji="1" lang="en-US" altLang="ja-JP" sz="2800"/>
              <a:t>124</a:t>
            </a:r>
            <a:r>
              <a:rPr kumimoji="1" lang="ja-JP" altLang="en-US" sz="2800"/>
              <a:t>万回分を提供</a:t>
            </a:r>
            <a:endParaRPr kumimoji="1" lang="en-US" altLang="ja-JP" sz="2800"/>
          </a:p>
          <a:p>
            <a:r>
              <a:rPr lang="ja-JP" altLang="en-US" sz="2800"/>
              <a:t>　　　　→高齢者を対象に接種開始</a:t>
            </a:r>
            <a:endParaRPr lang="en-US" altLang="ja-JP" sz="2800"/>
          </a:p>
          <a:p>
            <a:endParaRPr kumimoji="1" lang="en-US" altLang="ja-JP" sz="2800"/>
          </a:p>
          <a:p>
            <a:r>
              <a:rPr kumimoji="1" lang="ja-JP" altLang="en-US" sz="2800"/>
              <a:t>＊アストラゼネカ製のワクチン接種後に、稀に珍しい血栓症が起きる</a:t>
            </a:r>
            <a:endParaRPr kumimoji="1" lang="en-US" altLang="ja-JP" sz="2800"/>
          </a:p>
          <a:p>
            <a:r>
              <a:rPr lang="ja-JP" altLang="en-US" sz="2800"/>
              <a:t>　→「日本は余り物をよこした」「日本で使われていないワクチンを</a:t>
            </a:r>
            <a:endParaRPr lang="en-US" altLang="ja-JP" sz="2800"/>
          </a:p>
          <a:p>
            <a:r>
              <a:rPr kumimoji="1" lang="ja-JP" altLang="en-US" sz="2800"/>
              <a:t>　　　送るのは毒を送るのと同じ」という意見、中には扇情的な報道</a:t>
            </a:r>
            <a:endParaRPr kumimoji="1" lang="en-US" altLang="ja-JP" sz="2800"/>
          </a:p>
          <a:p>
            <a:endParaRPr lang="en-US" altLang="ja-JP" sz="2800"/>
          </a:p>
          <a:p>
            <a:r>
              <a:rPr lang="ja-JP" altLang="en-US" sz="2800">
                <a:solidFill>
                  <a:srgbClr val="FF0000"/>
                </a:solidFill>
              </a:rPr>
              <a:t>日本からのワクチン提供に台湾は感謝している</a:t>
            </a:r>
            <a:endParaRPr lang="en-US" altLang="ja-JP" sz="2800">
              <a:solidFill>
                <a:srgbClr val="FF0000"/>
              </a:solidFill>
            </a:endParaRPr>
          </a:p>
          <a:p>
            <a:r>
              <a:rPr kumimoji="1" lang="ja-JP" altLang="en-US" sz="2800"/>
              <a:t>台湾：高齢者を中心に感染が拡大→早急にワクチンが必要</a:t>
            </a:r>
            <a:endParaRPr kumimoji="1" lang="en-US" altLang="ja-JP" sz="2800"/>
          </a:p>
          <a:p>
            <a:r>
              <a:rPr kumimoji="1" lang="ja-JP" altLang="en-US" sz="2800"/>
              <a:t>　　　多くの国際機関から孤立している→ワクチン提供の遅れ</a:t>
            </a:r>
            <a:endParaRPr kumimoji="1" lang="en-US" altLang="ja-JP" sz="2800"/>
          </a:p>
          <a:p>
            <a:endParaRPr lang="en-US" altLang="ja-JP" sz="2800"/>
          </a:p>
          <a:p>
            <a:r>
              <a:rPr lang="ja-JP" altLang="en-US" sz="3200">
                <a:solidFill>
                  <a:srgbClr val="FF0000"/>
                </a:solidFill>
              </a:rPr>
              <a:t>ネット社会となった今、ワクチンに関する情報も感染症対策と</a:t>
            </a:r>
            <a:endParaRPr lang="en-US" altLang="ja-JP" sz="3200">
              <a:solidFill>
                <a:srgbClr val="FF0000"/>
              </a:solidFill>
            </a:endParaRPr>
          </a:p>
          <a:p>
            <a:r>
              <a:rPr lang="ja-JP" altLang="en-US" sz="3200">
                <a:solidFill>
                  <a:srgbClr val="FF0000"/>
                </a:solidFill>
              </a:rPr>
              <a:t>同じくらい重要に→</a:t>
            </a:r>
            <a:r>
              <a:rPr lang="en-US" altLang="ja-JP" sz="3200">
                <a:solidFill>
                  <a:srgbClr val="FF0000"/>
                </a:solidFill>
              </a:rPr>
              <a:t>WHO</a:t>
            </a:r>
            <a:r>
              <a:rPr lang="ja-JP" altLang="en-US" sz="3200">
                <a:solidFill>
                  <a:srgbClr val="FF0000"/>
                </a:solidFill>
              </a:rPr>
              <a:t>が正しい情報提供を</a:t>
            </a:r>
            <a:endParaRPr lang="en-US" altLang="ja-JP" sz="3200">
              <a:solidFill>
                <a:srgbClr val="FF0000"/>
              </a:solidFill>
            </a:endParaRPr>
          </a:p>
        </p:txBody>
      </p:sp>
    </p:spTree>
    <p:extLst>
      <p:ext uri="{BB962C8B-B14F-4D97-AF65-F5344CB8AC3E}">
        <p14:creationId xmlns:p14="http://schemas.microsoft.com/office/powerpoint/2010/main" val="15273300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8A83846-AFB6-E74D-8A50-92C51720BB42}"/>
              </a:ext>
            </a:extLst>
          </p:cNvPr>
          <p:cNvSpPr txBox="1"/>
          <p:nvPr/>
        </p:nvSpPr>
        <p:spPr>
          <a:xfrm>
            <a:off x="246580" y="215757"/>
            <a:ext cx="9417963" cy="646331"/>
          </a:xfrm>
          <a:prstGeom prst="rect">
            <a:avLst/>
          </a:prstGeom>
          <a:noFill/>
        </p:spPr>
        <p:txBody>
          <a:bodyPr wrap="none" rtlCol="0">
            <a:spAutoFit/>
          </a:bodyPr>
          <a:lstStyle/>
          <a:p>
            <a:r>
              <a:rPr kumimoji="1" lang="ja-JP" altLang="en-US" sz="3600">
                <a:solidFill>
                  <a:srgbClr val="0070C0"/>
                </a:solidFill>
              </a:rPr>
              <a:t>各国が独自に規制緩和することで生じる問題</a:t>
            </a:r>
          </a:p>
        </p:txBody>
      </p:sp>
      <p:sp>
        <p:nvSpPr>
          <p:cNvPr id="5" name="テキスト ボックス 4">
            <a:extLst>
              <a:ext uri="{FF2B5EF4-FFF2-40B4-BE49-F238E27FC236}">
                <a16:creationId xmlns:a16="http://schemas.microsoft.com/office/drawing/2014/main" id="{12D04BFB-B8C8-9341-A437-E664387800D8}"/>
              </a:ext>
            </a:extLst>
          </p:cNvPr>
          <p:cNvSpPr txBox="1"/>
          <p:nvPr/>
        </p:nvSpPr>
        <p:spPr>
          <a:xfrm>
            <a:off x="222057" y="1068512"/>
            <a:ext cx="12019637" cy="4832092"/>
          </a:xfrm>
          <a:prstGeom prst="rect">
            <a:avLst/>
          </a:prstGeom>
          <a:noFill/>
        </p:spPr>
        <p:txBody>
          <a:bodyPr wrap="none" rtlCol="0">
            <a:spAutoFit/>
          </a:bodyPr>
          <a:lstStyle/>
          <a:p>
            <a:r>
              <a:rPr lang="en-US" altLang="ja-JP" sz="2800"/>
              <a:t>2021/7/19</a:t>
            </a:r>
            <a:r>
              <a:rPr lang="ja-JP" altLang="en-US" sz="2800"/>
              <a:t>　イギリスで新型コロナ対策の制限措置がほぼ全廃</a:t>
            </a:r>
            <a:endParaRPr lang="en-US" altLang="ja-JP" sz="2800"/>
          </a:p>
          <a:p>
            <a:r>
              <a:rPr lang="ja-JP" altLang="en-US" sz="2800"/>
              <a:t>今年に入り、複数の国で既に規制緩和が進んでいる</a:t>
            </a:r>
            <a:endParaRPr lang="en-US" altLang="ja-JP" sz="2800"/>
          </a:p>
          <a:p>
            <a:endParaRPr lang="en-US" altLang="ja-JP" sz="2800"/>
          </a:p>
          <a:p>
            <a:r>
              <a:rPr lang="ja-JP" altLang="en-US" sz="2800">
                <a:solidFill>
                  <a:srgbClr val="00B050"/>
                </a:solidFill>
              </a:rPr>
              <a:t>イスラエル</a:t>
            </a:r>
            <a:r>
              <a:rPr lang="ja-JP" altLang="en-US" sz="2800"/>
              <a:t>：国民の半数以上が２度接種完了</a:t>
            </a:r>
            <a:endParaRPr lang="en-US" altLang="ja-JP" sz="2800"/>
          </a:p>
          <a:p>
            <a:r>
              <a:rPr lang="ja-JP" altLang="en-US" sz="2800"/>
              <a:t>→マスク着脱、飲食店・映画館営業再開（パンデミック以前の生活）</a:t>
            </a:r>
            <a:endParaRPr lang="en-US" altLang="ja-JP" sz="2800"/>
          </a:p>
          <a:p>
            <a:r>
              <a:rPr lang="ja-JP" altLang="en-US" sz="2800"/>
              <a:t>→ デルタ株の感染拡大により一日当たり</a:t>
            </a:r>
            <a:r>
              <a:rPr lang="en-US" altLang="ja-JP" sz="2800"/>
              <a:t>754</a:t>
            </a:r>
            <a:r>
              <a:rPr lang="ja-JP" altLang="en-US" sz="2800"/>
              <a:t>人の感染者が確認される日も</a:t>
            </a:r>
            <a:endParaRPr lang="en-US" altLang="ja-JP" sz="2800"/>
          </a:p>
          <a:p>
            <a:endParaRPr lang="en-US" altLang="ja-JP" sz="2800"/>
          </a:p>
          <a:p>
            <a:r>
              <a:rPr lang="ja-JP" altLang="en-US" sz="2800">
                <a:solidFill>
                  <a:srgbClr val="00B050"/>
                </a:solidFill>
              </a:rPr>
              <a:t>韓国</a:t>
            </a:r>
            <a:r>
              <a:rPr lang="ja-JP" altLang="en-US" sz="2800"/>
              <a:t>：東アジアで最初にパンデミックからの脱却を図った</a:t>
            </a:r>
            <a:endParaRPr lang="en-US" altLang="ja-JP" sz="2800"/>
          </a:p>
          <a:p>
            <a:r>
              <a:rPr lang="ja-JP" altLang="en-US" sz="2800"/>
              <a:t>→接種完了した人々に屋外でのマスク着脱、小規模の集会、営業時間緩和</a:t>
            </a:r>
            <a:endParaRPr lang="en-US" altLang="ja-JP" sz="2800"/>
          </a:p>
          <a:p>
            <a:r>
              <a:rPr lang="ja-JP" altLang="en-US" sz="2800"/>
              <a:t>→専門家「警戒を解くのが早すぎた」と警告</a:t>
            </a:r>
            <a:endParaRPr lang="en-US" altLang="ja-JP" sz="2800"/>
          </a:p>
          <a:p>
            <a:r>
              <a:rPr lang="ja-JP" altLang="en-US" sz="2800"/>
              <a:t>　現在、過去最高レベルの感染流行に直面</a:t>
            </a:r>
            <a:endParaRPr lang="en-US" altLang="ja-JP" sz="2800"/>
          </a:p>
        </p:txBody>
      </p:sp>
    </p:spTree>
    <p:extLst>
      <p:ext uri="{BB962C8B-B14F-4D97-AF65-F5344CB8AC3E}">
        <p14:creationId xmlns:p14="http://schemas.microsoft.com/office/powerpoint/2010/main" val="33736210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5C77F0C-C70A-3741-8549-34C2A61787CA}"/>
              </a:ext>
            </a:extLst>
          </p:cNvPr>
          <p:cNvSpPr txBox="1"/>
          <p:nvPr/>
        </p:nvSpPr>
        <p:spPr>
          <a:xfrm>
            <a:off x="410966" y="452063"/>
            <a:ext cx="8284640" cy="1815882"/>
          </a:xfrm>
          <a:prstGeom prst="rect">
            <a:avLst/>
          </a:prstGeom>
          <a:noFill/>
        </p:spPr>
        <p:txBody>
          <a:bodyPr wrap="none" rtlCol="0">
            <a:spAutoFit/>
          </a:bodyPr>
          <a:lstStyle/>
          <a:p>
            <a:r>
              <a:rPr lang="ja-JP" altLang="en-US" sz="2800">
                <a:solidFill>
                  <a:srgbClr val="00B050"/>
                </a:solidFill>
              </a:rPr>
              <a:t>アメリカ</a:t>
            </a:r>
            <a:r>
              <a:rPr lang="ja-JP" altLang="en-US" sz="2800"/>
              <a:t>：ニューヨーク州接種率</a:t>
            </a:r>
            <a:r>
              <a:rPr lang="en-US" altLang="ja-JP" sz="2800"/>
              <a:t>70%</a:t>
            </a:r>
            <a:r>
              <a:rPr lang="ja-JP" altLang="en-US" sz="2800"/>
              <a:t>越え</a:t>
            </a:r>
            <a:endParaRPr lang="en-US" altLang="ja-JP" sz="2800"/>
          </a:p>
          <a:p>
            <a:r>
              <a:rPr lang="ja-JP" altLang="en-US" sz="2800"/>
              <a:t>→マスク着脱、企業の営業再開</a:t>
            </a:r>
            <a:endParaRPr lang="en-US" altLang="ja-JP" sz="2800"/>
          </a:p>
          <a:p>
            <a:r>
              <a:rPr lang="ja-JP" altLang="en-US" sz="2800"/>
              <a:t>→未接種州でデルタ株の感染急増</a:t>
            </a:r>
            <a:endParaRPr lang="en-US" altLang="ja-JP" sz="2800"/>
          </a:p>
          <a:p>
            <a:r>
              <a:rPr lang="ja-JP" altLang="en-US" sz="2800"/>
              <a:t>　未接種の人の間で感染拡大、感染者数が</a:t>
            </a:r>
            <a:r>
              <a:rPr lang="en-US" altLang="ja-JP" sz="2800"/>
              <a:t>3</a:t>
            </a:r>
            <a:r>
              <a:rPr lang="ja-JP" altLang="en-US" sz="2800"/>
              <a:t>割急増</a:t>
            </a:r>
            <a:endParaRPr lang="en-US" altLang="ja-JP" sz="2800"/>
          </a:p>
        </p:txBody>
      </p:sp>
      <p:sp>
        <p:nvSpPr>
          <p:cNvPr id="4" name="テキスト ボックス 3">
            <a:extLst>
              <a:ext uri="{FF2B5EF4-FFF2-40B4-BE49-F238E27FC236}">
                <a16:creationId xmlns:a16="http://schemas.microsoft.com/office/drawing/2014/main" id="{2B186A2C-D9B7-6F42-950C-00EEDD2C674A}"/>
              </a:ext>
            </a:extLst>
          </p:cNvPr>
          <p:cNvSpPr txBox="1"/>
          <p:nvPr/>
        </p:nvSpPr>
        <p:spPr>
          <a:xfrm>
            <a:off x="410966" y="3616504"/>
            <a:ext cx="11264622" cy="1754326"/>
          </a:xfrm>
          <a:prstGeom prst="rect">
            <a:avLst/>
          </a:prstGeom>
          <a:noFill/>
        </p:spPr>
        <p:txBody>
          <a:bodyPr wrap="none" rtlCol="0">
            <a:spAutoFit/>
          </a:bodyPr>
          <a:lstStyle/>
          <a:p>
            <a:r>
              <a:rPr lang="ja-JP" altLang="en-US" sz="3600">
                <a:solidFill>
                  <a:srgbClr val="FF0000"/>
                </a:solidFill>
              </a:rPr>
              <a:t>多くの</a:t>
            </a:r>
            <a:r>
              <a:rPr kumimoji="1" lang="ja-JP" altLang="en-US" sz="3600">
                <a:solidFill>
                  <a:srgbClr val="FF0000"/>
                </a:solidFill>
              </a:rPr>
              <a:t>国で規制緩和によってリバウンド的感染拡大</a:t>
            </a:r>
            <a:endParaRPr kumimoji="1" lang="en-US" altLang="ja-JP" sz="3600">
              <a:solidFill>
                <a:srgbClr val="FF0000"/>
              </a:solidFill>
            </a:endParaRPr>
          </a:p>
          <a:p>
            <a:r>
              <a:rPr lang="ja-JP" altLang="en-US" sz="3600"/>
              <a:t>＜デルタ株の影響、ワクチンへの過度な期待・信用＞</a:t>
            </a:r>
            <a:endParaRPr lang="en-US" altLang="ja-JP" sz="3600"/>
          </a:p>
          <a:p>
            <a:r>
              <a:rPr lang="ja-JP" altLang="en-US" sz="3600"/>
              <a:t>→</a:t>
            </a:r>
            <a:r>
              <a:rPr lang="en-US" altLang="ja-JP" sz="3600"/>
              <a:t>WHO</a:t>
            </a:r>
            <a:r>
              <a:rPr lang="ja-JP" altLang="en-US" sz="3600"/>
              <a:t>が各国の規制緩和にも口を出す必要性</a:t>
            </a:r>
            <a:endParaRPr lang="en-US" altLang="ja-JP" sz="3600"/>
          </a:p>
        </p:txBody>
      </p:sp>
    </p:spTree>
    <p:extLst>
      <p:ext uri="{BB962C8B-B14F-4D97-AF65-F5344CB8AC3E}">
        <p14:creationId xmlns:p14="http://schemas.microsoft.com/office/powerpoint/2010/main" val="14968326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50E264D-C6F0-7142-9CF8-3D68688B7928}"/>
              </a:ext>
            </a:extLst>
          </p:cNvPr>
          <p:cNvSpPr txBox="1"/>
          <p:nvPr/>
        </p:nvSpPr>
        <p:spPr>
          <a:xfrm>
            <a:off x="195209" y="246580"/>
            <a:ext cx="4068743" cy="646331"/>
          </a:xfrm>
          <a:prstGeom prst="rect">
            <a:avLst/>
          </a:prstGeom>
          <a:noFill/>
        </p:spPr>
        <p:txBody>
          <a:bodyPr wrap="none" rtlCol="0">
            <a:spAutoFit/>
          </a:bodyPr>
          <a:lstStyle/>
          <a:p>
            <a:r>
              <a:rPr kumimoji="1" lang="en-US" altLang="ja-JP" sz="3600">
                <a:solidFill>
                  <a:srgbClr val="0070C0"/>
                </a:solidFill>
              </a:rPr>
              <a:t>WHO</a:t>
            </a:r>
            <a:r>
              <a:rPr kumimoji="1" lang="ja-JP" altLang="en-US" sz="3600">
                <a:solidFill>
                  <a:srgbClr val="0070C0"/>
                </a:solidFill>
              </a:rPr>
              <a:t>の最終報告書</a:t>
            </a:r>
            <a:endParaRPr kumimoji="1" lang="en-US" altLang="ja-JP" sz="3600">
              <a:solidFill>
                <a:srgbClr val="0070C0"/>
              </a:solidFill>
            </a:endParaRPr>
          </a:p>
        </p:txBody>
      </p:sp>
      <p:sp>
        <p:nvSpPr>
          <p:cNvPr id="3" name="テキスト ボックス 2">
            <a:extLst>
              <a:ext uri="{FF2B5EF4-FFF2-40B4-BE49-F238E27FC236}">
                <a16:creationId xmlns:a16="http://schemas.microsoft.com/office/drawing/2014/main" id="{32FC8283-480F-E742-BFF8-41E94D219998}"/>
              </a:ext>
            </a:extLst>
          </p:cNvPr>
          <p:cNvSpPr txBox="1"/>
          <p:nvPr/>
        </p:nvSpPr>
        <p:spPr>
          <a:xfrm>
            <a:off x="410966" y="1037690"/>
            <a:ext cx="11674991" cy="4524315"/>
          </a:xfrm>
          <a:prstGeom prst="rect">
            <a:avLst/>
          </a:prstGeom>
          <a:noFill/>
        </p:spPr>
        <p:txBody>
          <a:bodyPr wrap="none" rtlCol="0">
            <a:spAutoFit/>
          </a:bodyPr>
          <a:lstStyle/>
          <a:p>
            <a:r>
              <a:rPr kumimoji="1" lang="ja-JP" altLang="en-US" sz="3200"/>
              <a:t>①各国に責任・義務を負わせる権限をもつ、世界的脅威に</a:t>
            </a:r>
            <a:endParaRPr kumimoji="1" lang="en-US" altLang="ja-JP" sz="3200"/>
          </a:p>
          <a:p>
            <a:r>
              <a:rPr kumimoji="1" lang="ja-JP" altLang="en-US" sz="3200"/>
              <a:t>　関する評議会を創設</a:t>
            </a:r>
            <a:endParaRPr kumimoji="1" lang="en-US" altLang="ja-JP" sz="3200"/>
          </a:p>
          <a:p>
            <a:endParaRPr lang="en-US" altLang="ja-JP" sz="3200"/>
          </a:p>
          <a:p>
            <a:r>
              <a:rPr lang="ja-JP" altLang="en-US" sz="3200"/>
              <a:t>②関係国の承認なしに情報公開できる疾病監視システムの構築</a:t>
            </a:r>
            <a:endParaRPr lang="en-US" altLang="ja-JP" sz="3200"/>
          </a:p>
          <a:p>
            <a:endParaRPr kumimoji="1" lang="en-US" altLang="ja-JP" sz="3200"/>
          </a:p>
          <a:p>
            <a:r>
              <a:rPr lang="ja-JP" altLang="en-US" sz="3200"/>
              <a:t>③ワクチンを公共財に分類、パンデミック関連融資制度の設立</a:t>
            </a:r>
            <a:endParaRPr lang="en-US" altLang="ja-JP" sz="3200"/>
          </a:p>
          <a:p>
            <a:endParaRPr kumimoji="1" lang="en-US" altLang="ja-JP" sz="3200"/>
          </a:p>
          <a:p>
            <a:r>
              <a:rPr lang="ja-JP" altLang="en-US" sz="3200"/>
              <a:t>④</a:t>
            </a:r>
            <a:r>
              <a:rPr lang="en-US" altLang="ja-JP" sz="3200"/>
              <a:t>G7</a:t>
            </a:r>
            <a:r>
              <a:rPr lang="ja-JP" altLang="en-US" sz="3200"/>
              <a:t>に対し、「</a:t>
            </a:r>
            <a:r>
              <a:rPr lang="en-US" altLang="ja-JP" sz="3200"/>
              <a:t>COVAX</a:t>
            </a:r>
            <a:r>
              <a:rPr lang="ja-JP" altLang="en-US" sz="3200"/>
              <a:t> </a:t>
            </a:r>
            <a:r>
              <a:rPr lang="en-US" altLang="ja-JP" sz="3200"/>
              <a:t>Facility</a:t>
            </a:r>
            <a:r>
              <a:rPr lang="ja-JP" altLang="en-US" sz="3200"/>
              <a:t>」に</a:t>
            </a:r>
            <a:r>
              <a:rPr lang="en-US" altLang="ja-JP" sz="3200"/>
              <a:t>19</a:t>
            </a:r>
            <a:r>
              <a:rPr lang="ja-JP" altLang="en-US" sz="3200"/>
              <a:t>億ドルを拠出するよう</a:t>
            </a:r>
            <a:endParaRPr lang="en-US" altLang="ja-JP" sz="3200"/>
          </a:p>
          <a:p>
            <a:r>
              <a:rPr lang="ja-JP" altLang="en-US" sz="3200"/>
              <a:t>　至急要請</a:t>
            </a:r>
            <a:endParaRPr kumimoji="1" lang="ja-JP" altLang="en-US" sz="3200"/>
          </a:p>
        </p:txBody>
      </p:sp>
    </p:spTree>
    <p:extLst>
      <p:ext uri="{BB962C8B-B14F-4D97-AF65-F5344CB8AC3E}">
        <p14:creationId xmlns:p14="http://schemas.microsoft.com/office/powerpoint/2010/main" val="26028144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24FBEB-87D8-4355-BD48-AF6191DA18C5}"/>
              </a:ext>
            </a:extLst>
          </p:cNvPr>
          <p:cNvSpPr>
            <a:spLocks noGrp="1"/>
          </p:cNvSpPr>
          <p:nvPr>
            <p:ph type="title"/>
          </p:nvPr>
        </p:nvSpPr>
        <p:spPr/>
        <p:txBody>
          <a:bodyPr/>
          <a:lstStyle/>
          <a:p>
            <a:r>
              <a:rPr lang="ja-JP" altLang="en-US">
                <a:ea typeface="游ゴシック Light"/>
              </a:rPr>
              <a:t>WHOの問題点</a:t>
            </a:r>
            <a:endParaRPr kumimoji="1" lang="ja-JP" altLang="en-US"/>
          </a:p>
        </p:txBody>
      </p:sp>
      <p:sp>
        <p:nvSpPr>
          <p:cNvPr id="3" name="コンテンツ プレースホルダー 2">
            <a:extLst>
              <a:ext uri="{FF2B5EF4-FFF2-40B4-BE49-F238E27FC236}">
                <a16:creationId xmlns:a16="http://schemas.microsoft.com/office/drawing/2014/main" id="{44A67598-169E-4F8F-A205-5CAE79F065E8}"/>
              </a:ext>
            </a:extLst>
          </p:cNvPr>
          <p:cNvSpPr>
            <a:spLocks noGrp="1"/>
          </p:cNvSpPr>
          <p:nvPr>
            <p:ph idx="1"/>
          </p:nvPr>
        </p:nvSpPr>
        <p:spPr/>
        <p:txBody>
          <a:bodyPr vert="horz" lIns="91440" tIns="45720" rIns="91440" bIns="45720" rtlCol="0" anchor="t">
            <a:normAutofit/>
          </a:bodyPr>
          <a:lstStyle/>
          <a:p>
            <a:r>
              <a:rPr lang="ja-JP" altLang="en-US">
                <a:ea typeface="游ゴシック"/>
              </a:rPr>
              <a:t>対応の遅れや特定の国への癒着</a:t>
            </a:r>
          </a:p>
          <a:p>
            <a:pPr marL="0" indent="0">
              <a:buNone/>
            </a:pPr>
            <a:r>
              <a:rPr lang="ja-JP" altLang="en-US">
                <a:ea typeface="+mn-lt"/>
                <a:cs typeface="+mn-lt"/>
              </a:rPr>
              <a:t>　　　　　　↓</a:t>
            </a:r>
          </a:p>
          <a:p>
            <a:pPr marL="0" indent="0">
              <a:buNone/>
            </a:pPr>
            <a:r>
              <a:rPr lang="ja-JP">
                <a:ea typeface="+mn-lt"/>
                <a:cs typeface="+mn-lt"/>
              </a:rPr>
              <a:t>主権国家の集合体としての性質上、参加国の意向によって国際機関の立場が左右されることは珍しいことではない。</a:t>
            </a:r>
            <a:endParaRPr lang="en-US" altLang="ja-JP">
              <a:ea typeface="+mn-lt"/>
              <a:cs typeface="+mn-lt"/>
            </a:endParaRPr>
          </a:p>
          <a:p>
            <a:pPr>
              <a:lnSpc>
                <a:spcPct val="100000"/>
              </a:lnSpc>
              <a:spcBef>
                <a:spcPts val="0"/>
              </a:spcBef>
            </a:pPr>
            <a:endParaRPr lang="ja-JP">
              <a:ea typeface="+mn-lt"/>
              <a:cs typeface="+mn-lt"/>
            </a:endParaRPr>
          </a:p>
          <a:p>
            <a:pPr marL="0" indent="0">
              <a:buNone/>
            </a:pPr>
            <a:endParaRPr lang="ja-JP" altLang="en-US">
              <a:solidFill>
                <a:srgbClr val="0070C0"/>
              </a:solidFill>
              <a:ea typeface="游ゴシック"/>
            </a:endParaRPr>
          </a:p>
          <a:p>
            <a:pPr marL="0" indent="0">
              <a:buNone/>
            </a:pPr>
            <a:r>
              <a:rPr lang="ja-JP" altLang="en-US">
                <a:solidFill>
                  <a:srgbClr val="0070C0"/>
                </a:solidFill>
                <a:ea typeface="游ゴシック"/>
              </a:rPr>
              <a:t>このような意思決定システムは、危機管理のような早急な対応が必要な場合には実効性を低下する方向に作用することになる。</a:t>
            </a:r>
            <a:endParaRPr lang="ja-JP"/>
          </a:p>
        </p:txBody>
      </p:sp>
    </p:spTree>
    <p:extLst>
      <p:ext uri="{BB962C8B-B14F-4D97-AF65-F5344CB8AC3E}">
        <p14:creationId xmlns:p14="http://schemas.microsoft.com/office/powerpoint/2010/main" val="35150424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187C-0CF7-4A19-9578-57F31B3BE5FF}"/>
              </a:ext>
            </a:extLst>
          </p:cNvPr>
          <p:cNvSpPr>
            <a:spLocks noGrp="1"/>
          </p:cNvSpPr>
          <p:nvPr>
            <p:ph type="title"/>
          </p:nvPr>
        </p:nvSpPr>
        <p:spPr>
          <a:xfrm>
            <a:off x="838200" y="545007"/>
            <a:ext cx="10515600" cy="1325563"/>
          </a:xfrm>
        </p:spPr>
        <p:txBody>
          <a:bodyPr>
            <a:normAutofit/>
          </a:bodyPr>
          <a:lstStyle/>
          <a:p>
            <a:pPr algn="ctr"/>
            <a:r>
              <a:rPr lang="en-US" sz="4800">
                <a:ea typeface="游ゴシック Light"/>
              </a:rPr>
              <a:t>WHO</a:t>
            </a:r>
            <a:r>
              <a:rPr lang="ja-JP" altLang="en-US" sz="4800">
                <a:ea typeface="游ゴシック Light"/>
              </a:rPr>
              <a:t>に任せて良いのか？</a:t>
            </a:r>
          </a:p>
        </p:txBody>
      </p:sp>
      <p:sp>
        <p:nvSpPr>
          <p:cNvPr id="3" name="Content Placeholder 2">
            <a:extLst>
              <a:ext uri="{FF2B5EF4-FFF2-40B4-BE49-F238E27FC236}">
                <a16:creationId xmlns:a16="http://schemas.microsoft.com/office/drawing/2014/main" id="{9B69AABA-873F-4FF2-A64D-C9F498C4A73A}"/>
              </a:ext>
            </a:extLst>
          </p:cNvPr>
          <p:cNvSpPr>
            <a:spLocks noGrp="1"/>
          </p:cNvSpPr>
          <p:nvPr>
            <p:ph sz="half" idx="1"/>
          </p:nvPr>
        </p:nvSpPr>
        <p:spPr>
          <a:xfrm>
            <a:off x="486018" y="2174240"/>
            <a:ext cx="5181600" cy="3543521"/>
          </a:xfrm>
          <a:ln>
            <a:solidFill>
              <a:schemeClr val="accent6">
                <a:lumMod val="75000"/>
              </a:schemeClr>
            </a:solidFill>
          </a:ln>
        </p:spPr>
        <p:txBody>
          <a:bodyPr vert="horz" lIns="91440" tIns="45720" rIns="91440" bIns="45720" rtlCol="0" anchor="ctr">
            <a:normAutofit/>
          </a:bodyPr>
          <a:lstStyle/>
          <a:p>
            <a:r>
              <a:rPr lang="ja-JP" altLang="en-US">
                <a:ea typeface="+mn-lt"/>
                <a:cs typeface="+mn-lt"/>
              </a:rPr>
              <a:t>有用で正確な指針を広く世界に伝える役割</a:t>
            </a:r>
            <a:endParaRPr lang="en-US">
              <a:ea typeface="+mn-lt"/>
              <a:cs typeface="+mn-lt"/>
            </a:endParaRPr>
          </a:p>
          <a:p>
            <a:pPr marL="0" indent="0" algn="ctr">
              <a:buNone/>
            </a:pPr>
            <a:r>
              <a:rPr lang="ja-JP" altLang="en-US" sz="4800">
                <a:ea typeface="+mn-lt"/>
                <a:cs typeface="+mn-lt"/>
              </a:rPr>
              <a:t>↕︎</a:t>
            </a:r>
          </a:p>
          <a:p>
            <a:r>
              <a:rPr lang="en-US">
                <a:ea typeface="+mn-lt"/>
                <a:cs typeface="+mn-lt"/>
              </a:rPr>
              <a:t>COVID-19</a:t>
            </a:r>
            <a:r>
              <a:rPr lang="ja-JP" altLang="en-US">
                <a:ea typeface="+mn-lt"/>
                <a:cs typeface="+mn-lt"/>
              </a:rPr>
              <a:t>への対応の遅れや特定の国への癒着が問題視されている。</a:t>
            </a:r>
            <a:endParaRPr lang="en-US" altLang="ja-JP">
              <a:ea typeface="+mn-lt"/>
              <a:cs typeface="+mn-lt"/>
            </a:endParaRPr>
          </a:p>
        </p:txBody>
      </p:sp>
      <p:sp>
        <p:nvSpPr>
          <p:cNvPr id="4" name="Content Placeholder 3">
            <a:extLst>
              <a:ext uri="{FF2B5EF4-FFF2-40B4-BE49-F238E27FC236}">
                <a16:creationId xmlns:a16="http://schemas.microsoft.com/office/drawing/2014/main" id="{A1864774-DD3A-4302-B314-08FB41EC20BC}"/>
              </a:ext>
            </a:extLst>
          </p:cNvPr>
          <p:cNvSpPr>
            <a:spLocks noGrp="1"/>
          </p:cNvSpPr>
          <p:nvPr>
            <p:ph sz="half" idx="2"/>
          </p:nvPr>
        </p:nvSpPr>
        <p:spPr>
          <a:xfrm>
            <a:off x="6781800" y="3597639"/>
            <a:ext cx="4792134" cy="1216462"/>
          </a:xfrm>
          <a:ln>
            <a:solidFill>
              <a:schemeClr val="accent6">
                <a:lumMod val="75000"/>
              </a:schemeClr>
            </a:solidFill>
          </a:ln>
        </p:spPr>
        <p:txBody>
          <a:bodyPr vert="horz" lIns="91440" tIns="45720" rIns="91440" bIns="45720" rtlCol="0" anchor="ctr">
            <a:normAutofit/>
          </a:bodyPr>
          <a:lstStyle/>
          <a:p>
            <a:pPr marL="0" indent="0" algn="ctr">
              <a:buNone/>
            </a:pPr>
            <a:r>
              <a:rPr lang="en-US">
                <a:ea typeface="游ゴシック" panose="020F0502020204030204"/>
              </a:rPr>
              <a:t>WHO</a:t>
            </a:r>
            <a:r>
              <a:rPr lang="ja-JP" altLang="en-US">
                <a:ea typeface="游ゴシック" panose="020F0502020204030204"/>
              </a:rPr>
              <a:t>に代わる機関を新たに定めた方がいいのでは...？</a:t>
            </a:r>
          </a:p>
        </p:txBody>
      </p:sp>
      <p:sp>
        <p:nvSpPr>
          <p:cNvPr id="5" name="Arrow: Right 4">
            <a:extLst>
              <a:ext uri="{FF2B5EF4-FFF2-40B4-BE49-F238E27FC236}">
                <a16:creationId xmlns:a16="http://schemas.microsoft.com/office/drawing/2014/main" id="{DD47ED3A-F422-4706-BA3F-4CC51C7CC9F2}"/>
              </a:ext>
            </a:extLst>
          </p:cNvPr>
          <p:cNvSpPr/>
          <p:nvPr/>
        </p:nvSpPr>
        <p:spPr>
          <a:xfrm>
            <a:off x="5843709" y="3849165"/>
            <a:ext cx="762000" cy="812800"/>
          </a:xfrm>
          <a:prstGeom prst="rightArrow">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a typeface="游ゴシック"/>
            </a:endParaRPr>
          </a:p>
        </p:txBody>
      </p:sp>
    </p:spTree>
    <p:extLst>
      <p:ext uri="{BB962C8B-B14F-4D97-AF65-F5344CB8AC3E}">
        <p14:creationId xmlns:p14="http://schemas.microsoft.com/office/powerpoint/2010/main" val="31872606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0C139-7664-4585-AC6E-5DC3EF683FC1}"/>
              </a:ext>
            </a:extLst>
          </p:cNvPr>
          <p:cNvSpPr>
            <a:spLocks noGrp="1"/>
          </p:cNvSpPr>
          <p:nvPr>
            <p:ph type="title"/>
          </p:nvPr>
        </p:nvSpPr>
        <p:spPr>
          <a:xfrm>
            <a:off x="838200" y="2531595"/>
            <a:ext cx="10515600" cy="1325563"/>
          </a:xfrm>
        </p:spPr>
        <p:txBody>
          <a:bodyPr/>
          <a:lstStyle/>
          <a:p>
            <a:pPr algn="ctr"/>
            <a:r>
              <a:rPr lang="ja-JP" altLang="en-US">
                <a:ea typeface="+mj-lt"/>
                <a:cs typeface="+mj-lt"/>
              </a:rPr>
              <a:t>新しい機関を作ったらどうだろう</a:t>
            </a:r>
            <a:endParaRPr lang="en-US">
              <a:ea typeface="游ゴシック Light" panose="020F0302020204030204"/>
            </a:endParaRPr>
          </a:p>
        </p:txBody>
      </p:sp>
    </p:spTree>
    <p:extLst>
      <p:ext uri="{BB962C8B-B14F-4D97-AF65-F5344CB8AC3E}">
        <p14:creationId xmlns:p14="http://schemas.microsoft.com/office/powerpoint/2010/main" val="7463215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3D79E-2206-4D4F-9F8C-EE0F071FE0EF}"/>
              </a:ext>
            </a:extLst>
          </p:cNvPr>
          <p:cNvSpPr>
            <a:spLocks noGrp="1"/>
          </p:cNvSpPr>
          <p:nvPr>
            <p:ph type="title"/>
          </p:nvPr>
        </p:nvSpPr>
        <p:spPr>
          <a:xfrm>
            <a:off x="778435" y="-1726640"/>
            <a:ext cx="10515600" cy="1325563"/>
          </a:xfrm>
          <a:ln>
            <a:solidFill>
              <a:schemeClr val="bg1"/>
            </a:solidFill>
          </a:ln>
        </p:spPr>
        <p:txBody>
          <a:bodyPr/>
          <a:lstStyle/>
          <a:p>
            <a:pPr algn="ctr"/>
            <a:endParaRPr lang="ja-JP" altLang="en-US">
              <a:ea typeface="游ゴシック Light" panose="020F0302020204030204"/>
            </a:endParaRPr>
          </a:p>
        </p:txBody>
      </p:sp>
      <p:sp>
        <p:nvSpPr>
          <p:cNvPr id="3" name="Content Placeholder 2">
            <a:extLst>
              <a:ext uri="{FF2B5EF4-FFF2-40B4-BE49-F238E27FC236}">
                <a16:creationId xmlns:a16="http://schemas.microsoft.com/office/drawing/2014/main" id="{6E3151F1-EFB0-4ECD-B2CA-CAD9F29E54DF}"/>
              </a:ext>
            </a:extLst>
          </p:cNvPr>
          <p:cNvSpPr>
            <a:spLocks noGrp="1"/>
          </p:cNvSpPr>
          <p:nvPr>
            <p:ph sz="half" idx="1"/>
          </p:nvPr>
        </p:nvSpPr>
        <p:spPr>
          <a:xfrm>
            <a:off x="449729" y="1063625"/>
            <a:ext cx="8848725" cy="1224939"/>
          </a:xfrm>
          <a:ln>
            <a:solidFill>
              <a:schemeClr val="accent6">
                <a:lumMod val="75000"/>
              </a:schemeClr>
            </a:solidFill>
          </a:ln>
        </p:spPr>
        <p:txBody>
          <a:bodyPr vert="horz" lIns="91440" tIns="45720" rIns="91440" bIns="45720" rtlCol="0" anchor="ctr">
            <a:normAutofit/>
          </a:bodyPr>
          <a:lstStyle/>
          <a:p>
            <a:pPr marL="0" indent="0" algn="ctr">
              <a:buNone/>
            </a:pPr>
            <a:r>
              <a:rPr lang="en-US">
                <a:ea typeface="游ゴシック"/>
              </a:rPr>
              <a:t>WHO</a:t>
            </a:r>
            <a:r>
              <a:rPr lang="ja-JP" altLang="en-US">
                <a:ea typeface="游ゴシック"/>
              </a:rPr>
              <a:t>に代わる機関を一から作ろうとする。</a:t>
            </a:r>
            <a:endParaRPr lang="en-US" altLang="ja-JP"/>
          </a:p>
        </p:txBody>
      </p:sp>
      <p:sp>
        <p:nvSpPr>
          <p:cNvPr id="4" name="Content Placeholder 3">
            <a:extLst>
              <a:ext uri="{FF2B5EF4-FFF2-40B4-BE49-F238E27FC236}">
                <a16:creationId xmlns:a16="http://schemas.microsoft.com/office/drawing/2014/main" id="{93C0105F-4FF1-4C22-A77A-244893C77874}"/>
              </a:ext>
            </a:extLst>
          </p:cNvPr>
          <p:cNvSpPr>
            <a:spLocks noGrp="1"/>
          </p:cNvSpPr>
          <p:nvPr>
            <p:ph sz="half" idx="2"/>
          </p:nvPr>
        </p:nvSpPr>
        <p:spPr>
          <a:xfrm>
            <a:off x="449729" y="3751887"/>
            <a:ext cx="8842189" cy="1870528"/>
          </a:xfrm>
          <a:ln>
            <a:solidFill>
              <a:schemeClr val="accent6">
                <a:lumMod val="75000"/>
              </a:schemeClr>
            </a:solidFill>
          </a:ln>
        </p:spPr>
        <p:txBody>
          <a:bodyPr vert="horz" lIns="91440" tIns="45720" rIns="91440" bIns="45720" rtlCol="0" anchor="ctr">
            <a:normAutofit/>
          </a:bodyPr>
          <a:lstStyle/>
          <a:p>
            <a:pPr marL="0" indent="0" algn="ctr">
              <a:buNone/>
            </a:pPr>
            <a:r>
              <a:rPr lang="ja-JP" altLang="en-US">
                <a:ea typeface="+mn-lt"/>
                <a:cs typeface="+mn-lt"/>
              </a:rPr>
              <a:t>特定の国への癒着を未然に防げる可能性</a:t>
            </a:r>
            <a:endParaRPr lang="en-US" altLang="ja-JP">
              <a:ea typeface="+mn-lt"/>
              <a:cs typeface="+mn-lt"/>
            </a:endParaRPr>
          </a:p>
          <a:p>
            <a:pPr marL="0" indent="0" algn="ctr">
              <a:buNone/>
            </a:pPr>
            <a:r>
              <a:rPr lang="en-US" altLang="ja-JP">
                <a:ea typeface="+mn-lt"/>
                <a:cs typeface="+mn-lt"/>
              </a:rPr>
              <a:t>※</a:t>
            </a:r>
            <a:r>
              <a:rPr lang="ja-JP" altLang="en-US">
                <a:ea typeface="+mn-lt"/>
                <a:cs typeface="+mn-lt"/>
              </a:rPr>
              <a:t>中心となる国・人物に力が集中しないようにする</a:t>
            </a:r>
            <a:endParaRPr lang="en-US">
              <a:ea typeface="游ゴシック" panose="020F0502020204030204"/>
            </a:endParaRPr>
          </a:p>
        </p:txBody>
      </p:sp>
      <p:sp>
        <p:nvSpPr>
          <p:cNvPr id="5" name="Arrow: Down 4">
            <a:extLst>
              <a:ext uri="{FF2B5EF4-FFF2-40B4-BE49-F238E27FC236}">
                <a16:creationId xmlns:a16="http://schemas.microsoft.com/office/drawing/2014/main" id="{3E129043-1BB8-4DA3-ACCD-6F2DE2D5D65F}"/>
              </a:ext>
            </a:extLst>
          </p:cNvPr>
          <p:cNvSpPr/>
          <p:nvPr/>
        </p:nvSpPr>
        <p:spPr>
          <a:xfrm>
            <a:off x="5589914" y="2535810"/>
            <a:ext cx="1015999" cy="820615"/>
          </a:xfrm>
          <a:prstGeom prst="down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a:extLst>
              <a:ext uri="{FF2B5EF4-FFF2-40B4-BE49-F238E27FC236}">
                <a16:creationId xmlns:a16="http://schemas.microsoft.com/office/drawing/2014/main" id="{D7FB7142-9A6E-4C5B-9BDF-CF1AA11D92CD}"/>
              </a:ext>
            </a:extLst>
          </p:cNvPr>
          <p:cNvPicPr>
            <a:picLocks noChangeAspect="1"/>
          </p:cNvPicPr>
          <p:nvPr/>
        </p:nvPicPr>
        <p:blipFill>
          <a:blip r:embed="rId3"/>
          <a:stretch>
            <a:fillRect/>
          </a:stretch>
        </p:blipFill>
        <p:spPr>
          <a:xfrm>
            <a:off x="8520412" y="1361544"/>
            <a:ext cx="3496609" cy="3489138"/>
          </a:xfrm>
          <a:prstGeom prst="rect">
            <a:avLst/>
          </a:prstGeom>
        </p:spPr>
      </p:pic>
    </p:spTree>
    <p:extLst>
      <p:ext uri="{BB962C8B-B14F-4D97-AF65-F5344CB8AC3E}">
        <p14:creationId xmlns:p14="http://schemas.microsoft.com/office/powerpoint/2010/main" val="273741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78CCBDB7-EE18-4BB4-8C10-4239CB9F7B53}"/>
              </a:ext>
            </a:extLst>
          </p:cNvPr>
          <p:cNvSpPr>
            <a:spLocks noGrp="1"/>
          </p:cNvSpPr>
          <p:nvPr>
            <p:ph type="ctrTitle"/>
          </p:nvPr>
        </p:nvSpPr>
        <p:spPr>
          <a:xfrm>
            <a:off x="835155" y="552906"/>
            <a:ext cx="5165936" cy="1674904"/>
          </a:xfrm>
        </p:spPr>
        <p:txBody>
          <a:bodyPr vert="horz" lIns="91440" tIns="45720" rIns="91440" bIns="45720" rtlCol="0" anchor="ctr">
            <a:normAutofit/>
          </a:bodyPr>
          <a:lstStyle/>
          <a:p>
            <a:pPr algn="l"/>
            <a:r>
              <a:rPr lang="en-US" altLang="ja-JP" sz="4000" kern="1200">
                <a:solidFill>
                  <a:schemeClr val="tx1"/>
                </a:solidFill>
                <a:latin typeface="+mj-lt"/>
                <a:ea typeface="+mj-ea"/>
                <a:cs typeface="+mj-cs"/>
              </a:rPr>
              <a:t>WHO</a:t>
            </a:r>
            <a:r>
              <a:rPr lang="ja-JP" altLang="en-US" sz="4000" kern="1200">
                <a:solidFill>
                  <a:schemeClr val="tx1"/>
                </a:solidFill>
                <a:latin typeface="+mj-lt"/>
                <a:ea typeface="+mj-ea"/>
                <a:cs typeface="+mj-cs"/>
              </a:rPr>
              <a:t>とは</a:t>
            </a:r>
            <a:endParaRPr lang="en-US" altLang="ja-JP" sz="4000" kern="1200">
              <a:solidFill>
                <a:schemeClr val="tx1"/>
              </a:solidFill>
              <a:latin typeface="+mj-lt"/>
              <a:ea typeface="+mj-ea"/>
              <a:cs typeface="+mj-cs"/>
            </a:endParaRPr>
          </a:p>
        </p:txBody>
      </p:sp>
      <p:sp>
        <p:nvSpPr>
          <p:cNvPr id="4" name="テキスト ボックス 3">
            <a:extLst>
              <a:ext uri="{FF2B5EF4-FFF2-40B4-BE49-F238E27FC236}">
                <a16:creationId xmlns:a16="http://schemas.microsoft.com/office/drawing/2014/main" id="{FE9883CF-7D51-4A32-96D9-7F14768854E7}"/>
              </a:ext>
            </a:extLst>
          </p:cNvPr>
          <p:cNvSpPr txBox="1"/>
          <p:nvPr/>
        </p:nvSpPr>
        <p:spPr>
          <a:xfrm>
            <a:off x="8405022" y="4952378"/>
            <a:ext cx="2960090" cy="95603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90000"/>
              </a:lnSpc>
              <a:spcAft>
                <a:spcPts val="600"/>
              </a:spcAft>
            </a:pPr>
            <a:r>
              <a:rPr lang="ja-JP" altLang="en-US" sz="2000">
                <a:ea typeface="游ゴシック"/>
                <a:hlinkClick r:id="rId3"/>
              </a:rPr>
              <a:t>日本</a:t>
            </a:r>
            <a:r>
              <a:rPr lang="en-US" altLang="ja-JP" sz="2000">
                <a:ea typeface="游ゴシック"/>
                <a:hlinkClick r:id="rId3"/>
              </a:rPr>
              <a:t>WHO</a:t>
            </a:r>
            <a:r>
              <a:rPr lang="ja-JP" altLang="en-US" sz="2000">
                <a:ea typeface="游ゴシック"/>
                <a:hlinkClick r:id="rId3"/>
              </a:rPr>
              <a:t>協会</a:t>
            </a:r>
            <a:endParaRPr lang="ja-JP">
              <a:ea typeface="游ゴシック"/>
            </a:endParaRPr>
          </a:p>
          <a:p>
            <a:pPr defTabSz="914400">
              <a:lnSpc>
                <a:spcPct val="90000"/>
              </a:lnSpc>
              <a:spcAft>
                <a:spcPts val="600"/>
              </a:spcAft>
            </a:pPr>
            <a:r>
              <a:rPr lang="en-US" altLang="ja-JP" sz="2000">
                <a:ea typeface="游ゴシック"/>
                <a:hlinkClick r:id="rId4"/>
              </a:rPr>
              <a:t>World Health Organization</a:t>
            </a:r>
            <a:endParaRPr lang="en-US" altLang="ja-JP" sz="2000">
              <a:ea typeface="游ゴシック"/>
              <a:cs typeface="Calibri" panose="020F0502020204030204"/>
            </a:endParaRPr>
          </a:p>
        </p:txBody>
      </p:sp>
      <p:pic>
        <p:nvPicPr>
          <p:cNvPr id="6" name="図 4" descr="ロゴ&#10;&#10;説明は自動で生成されたものです">
            <a:extLst>
              <a:ext uri="{FF2B5EF4-FFF2-40B4-BE49-F238E27FC236}">
                <a16:creationId xmlns:a16="http://schemas.microsoft.com/office/drawing/2014/main" id="{CA9FFC7F-182B-45F4-9ACA-9F6522DF12EE}"/>
              </a:ext>
            </a:extLst>
          </p:cNvPr>
          <p:cNvPicPr>
            <a:picLocks noChangeAspect="1"/>
          </p:cNvPicPr>
          <p:nvPr/>
        </p:nvPicPr>
        <p:blipFill>
          <a:blip r:embed="rId5"/>
          <a:stretch>
            <a:fillRect/>
          </a:stretch>
        </p:blipFill>
        <p:spPr>
          <a:xfrm>
            <a:off x="835166" y="1824499"/>
            <a:ext cx="10515569" cy="3220393"/>
          </a:xfrm>
          <a:prstGeom prst="rect">
            <a:avLst/>
          </a:prstGeom>
        </p:spPr>
      </p:pic>
    </p:spTree>
    <p:extLst>
      <p:ext uri="{BB962C8B-B14F-4D97-AF65-F5344CB8AC3E}">
        <p14:creationId xmlns:p14="http://schemas.microsoft.com/office/powerpoint/2010/main" val="31577845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16" name="インク 15">
                <a:extLst>
                  <a:ext uri="{FF2B5EF4-FFF2-40B4-BE49-F238E27FC236}">
                    <a16:creationId xmlns:a16="http://schemas.microsoft.com/office/drawing/2014/main" id="{84A9484F-52AB-FB44-8A20-74D745029DB3}"/>
                  </a:ext>
                </a:extLst>
              </p14:cNvPr>
              <p14:cNvContentPartPr/>
              <p14:nvPr/>
            </p14:nvContentPartPr>
            <p14:xfrm>
              <a:off x="3405203" y="3646794"/>
              <a:ext cx="1553040" cy="111240"/>
            </p14:xfrm>
          </p:contentPart>
        </mc:Choice>
        <mc:Fallback xmlns="">
          <p:pic>
            <p:nvPicPr>
              <p:cNvPr id="16" name="インク 15">
                <a:extLst>
                  <a:ext uri="{FF2B5EF4-FFF2-40B4-BE49-F238E27FC236}">
                    <a16:creationId xmlns:a16="http://schemas.microsoft.com/office/drawing/2014/main" id="{84A9484F-52AB-FB44-8A20-74D745029DB3}"/>
                  </a:ext>
                </a:extLst>
              </p:cNvPr>
              <p:cNvPicPr/>
              <p:nvPr/>
            </p:nvPicPr>
            <p:blipFill>
              <a:blip r:embed="rId4"/>
              <a:stretch>
                <a:fillRect/>
              </a:stretch>
            </p:blipFill>
            <p:spPr>
              <a:xfrm>
                <a:off x="3315203" y="3467375"/>
                <a:ext cx="1732680" cy="469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インク 14">
                <a:extLst>
                  <a:ext uri="{FF2B5EF4-FFF2-40B4-BE49-F238E27FC236}">
                    <a16:creationId xmlns:a16="http://schemas.microsoft.com/office/drawing/2014/main" id="{A67E9241-D70D-864F-85AE-44E51E630F0C}"/>
                  </a:ext>
                </a:extLst>
              </p14:cNvPr>
              <p14:cNvContentPartPr/>
              <p14:nvPr/>
            </p14:nvContentPartPr>
            <p14:xfrm>
              <a:off x="3092723" y="2125074"/>
              <a:ext cx="969840" cy="22320"/>
            </p14:xfrm>
          </p:contentPart>
        </mc:Choice>
        <mc:Fallback xmlns="">
          <p:pic>
            <p:nvPicPr>
              <p:cNvPr id="15" name="インク 14">
                <a:extLst>
                  <a:ext uri="{FF2B5EF4-FFF2-40B4-BE49-F238E27FC236}">
                    <a16:creationId xmlns:a16="http://schemas.microsoft.com/office/drawing/2014/main" id="{A67E9241-D70D-864F-85AE-44E51E630F0C}"/>
                  </a:ext>
                </a:extLst>
              </p:cNvPr>
              <p:cNvPicPr/>
              <p:nvPr/>
            </p:nvPicPr>
            <p:blipFill>
              <a:blip r:embed="rId6"/>
              <a:stretch>
                <a:fillRect/>
              </a:stretch>
            </p:blipFill>
            <p:spPr>
              <a:xfrm>
                <a:off x="3002723" y="1945074"/>
                <a:ext cx="1149480" cy="381960"/>
              </a:xfrm>
              <a:prstGeom prst="rect">
                <a:avLst/>
              </a:prstGeom>
            </p:spPr>
          </p:pic>
        </mc:Fallback>
      </mc:AlternateContent>
      <p:sp>
        <p:nvSpPr>
          <p:cNvPr id="2" name="Title 1">
            <a:extLst>
              <a:ext uri="{FF2B5EF4-FFF2-40B4-BE49-F238E27FC236}">
                <a16:creationId xmlns:a16="http://schemas.microsoft.com/office/drawing/2014/main" id="{465B79F8-9722-403D-995D-010A67A5B80F}"/>
              </a:ext>
            </a:extLst>
          </p:cNvPr>
          <p:cNvSpPr>
            <a:spLocks noGrp="1"/>
          </p:cNvSpPr>
          <p:nvPr>
            <p:ph type="title"/>
          </p:nvPr>
        </p:nvSpPr>
        <p:spPr/>
        <p:txBody>
          <a:bodyPr/>
          <a:lstStyle/>
          <a:p>
            <a:pPr algn="ctr"/>
            <a:r>
              <a:rPr lang="ja-JP" altLang="en-US">
                <a:ea typeface="游ゴシック Light" panose="020F0302020204030204"/>
              </a:rPr>
              <a:t>新しい機関に任せた場合の問題点</a:t>
            </a:r>
          </a:p>
        </p:txBody>
      </p:sp>
      <p:sp>
        <p:nvSpPr>
          <p:cNvPr id="3" name="Content Placeholder 2">
            <a:extLst>
              <a:ext uri="{FF2B5EF4-FFF2-40B4-BE49-F238E27FC236}">
                <a16:creationId xmlns:a16="http://schemas.microsoft.com/office/drawing/2014/main" id="{F169D2D8-DEE0-4850-BE2F-4314A85D3E66}"/>
              </a:ext>
            </a:extLst>
          </p:cNvPr>
          <p:cNvSpPr>
            <a:spLocks noGrp="1"/>
          </p:cNvSpPr>
          <p:nvPr>
            <p:ph idx="1"/>
          </p:nvPr>
        </p:nvSpPr>
        <p:spPr>
          <a:xfrm>
            <a:off x="838200" y="1996666"/>
            <a:ext cx="10894017" cy="3981692"/>
          </a:xfrm>
        </p:spPr>
        <p:txBody>
          <a:bodyPr vert="horz" lIns="91440" tIns="45720" rIns="91440" bIns="45720" rtlCol="0" anchor="t">
            <a:normAutofit/>
          </a:bodyPr>
          <a:lstStyle/>
          <a:p>
            <a:r>
              <a:rPr lang="en-US" altLang="ja-JP">
                <a:ea typeface="+mn-lt"/>
                <a:cs typeface="+mn-lt"/>
              </a:rPr>
              <a:t>WHO</a:t>
            </a:r>
            <a:r>
              <a:rPr lang="ja-JP" altLang="en-US">
                <a:ea typeface="+mn-lt"/>
                <a:cs typeface="+mn-lt"/>
              </a:rPr>
              <a:t>ほどの</a:t>
            </a:r>
            <a:r>
              <a:rPr lang="ja-JP" altLang="en-US" u="sng">
                <a:ea typeface="+mn-lt"/>
                <a:cs typeface="+mn-lt"/>
              </a:rPr>
              <a:t>影響力</a:t>
            </a:r>
            <a:r>
              <a:rPr lang="ja-JP" altLang="en-US">
                <a:ea typeface="+mn-lt"/>
                <a:cs typeface="+mn-lt"/>
              </a:rPr>
              <a:t>を持つまでに長い時間がかかる</a:t>
            </a:r>
          </a:p>
          <a:p>
            <a:pPr marL="0" indent="0">
              <a:buNone/>
            </a:pPr>
            <a:endParaRPr lang="ja-JP" altLang="en-US">
              <a:ea typeface="+mn-lt"/>
              <a:cs typeface="+mn-lt"/>
            </a:endParaRPr>
          </a:p>
          <a:p>
            <a:pPr marL="0" indent="0">
              <a:buNone/>
            </a:pPr>
            <a:endParaRPr lang="ja-JP" altLang="en-US">
              <a:ea typeface="+mn-lt"/>
              <a:cs typeface="+mn-lt"/>
            </a:endParaRPr>
          </a:p>
          <a:p>
            <a:r>
              <a:rPr lang="ja-JP" altLang="en-US">
                <a:ea typeface="+mn-lt"/>
                <a:cs typeface="+mn-lt"/>
              </a:rPr>
              <a:t>多くの団体は</a:t>
            </a:r>
            <a:r>
              <a:rPr lang="ja-JP" altLang="en-US" u="sng">
                <a:ea typeface="+mn-lt"/>
                <a:cs typeface="+mn-lt"/>
              </a:rPr>
              <a:t>資金や人材</a:t>
            </a:r>
            <a:r>
              <a:rPr lang="ja-JP" altLang="en-US">
                <a:ea typeface="+mn-lt"/>
                <a:cs typeface="+mn-lt"/>
              </a:rPr>
              <a:t>を集めるのが大変</a:t>
            </a:r>
          </a:p>
          <a:p>
            <a:pPr marL="0" indent="0" algn="ctr">
              <a:buNone/>
            </a:pPr>
            <a:endParaRPr lang="en-US" altLang="ja-JP">
              <a:ea typeface="+mn-lt"/>
              <a:cs typeface="+mn-lt"/>
            </a:endParaRPr>
          </a:p>
          <a:p>
            <a:pPr marL="0" indent="0" algn="ctr">
              <a:buNone/>
            </a:pPr>
            <a:endParaRPr lang="ja-JP" altLang="en-US">
              <a:ea typeface="+mn-lt"/>
              <a:cs typeface="+mn-lt"/>
            </a:endParaRPr>
          </a:p>
          <a:p>
            <a:r>
              <a:rPr lang="ja-JP" altLang="en-US">
                <a:ea typeface="+mn-lt"/>
                <a:cs typeface="+mn-lt"/>
              </a:rPr>
              <a:t>資金の集め方によっては特定の国への利益誘導が強まりかねない</a:t>
            </a:r>
            <a:endParaRPr lang="en-US">
              <a:ea typeface="游ゴシック"/>
            </a:endParaRPr>
          </a:p>
        </p:txBody>
      </p:sp>
    </p:spTree>
    <p:extLst>
      <p:ext uri="{BB962C8B-B14F-4D97-AF65-F5344CB8AC3E}">
        <p14:creationId xmlns:p14="http://schemas.microsoft.com/office/powerpoint/2010/main" val="30952455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D9A78-6F80-4783-906F-857BDB01751C}"/>
              </a:ext>
            </a:extLst>
          </p:cNvPr>
          <p:cNvSpPr>
            <a:spLocks noGrp="1"/>
          </p:cNvSpPr>
          <p:nvPr>
            <p:ph type="title"/>
          </p:nvPr>
        </p:nvSpPr>
        <p:spPr>
          <a:xfrm>
            <a:off x="838200" y="2770654"/>
            <a:ext cx="10515600" cy="1325563"/>
          </a:xfrm>
        </p:spPr>
        <p:txBody>
          <a:bodyPr/>
          <a:lstStyle/>
          <a:p>
            <a:pPr algn="ctr"/>
            <a:r>
              <a:rPr lang="ja-JP" altLang="en-US" b="1">
                <a:latin typeface="Calibri Light" panose="020F0302020204030204" pitchFamily="34" charset="0"/>
                <a:ea typeface="游ゴシック Light"/>
                <a:cs typeface="Calibri Light" panose="020F0302020204030204" pitchFamily="34" charset="0"/>
              </a:rPr>
              <a:t>既存のNGOに任せたらどうだろう</a:t>
            </a:r>
            <a:endParaRPr lang="en-US" b="1">
              <a:latin typeface="Calibri Light" panose="020F0302020204030204" pitchFamily="34" charset="0"/>
              <a:ea typeface="游ゴシック Light" panose="020F0302020204030204"/>
              <a:cs typeface="Calibri Light" panose="020F0302020204030204" pitchFamily="34" charset="0"/>
            </a:endParaRPr>
          </a:p>
        </p:txBody>
      </p:sp>
    </p:spTree>
    <p:extLst>
      <p:ext uri="{BB962C8B-B14F-4D97-AF65-F5344CB8AC3E}">
        <p14:creationId xmlns:p14="http://schemas.microsoft.com/office/powerpoint/2010/main" val="38870272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695E6-A4CF-4D79-856E-147E7D54B5BE}"/>
              </a:ext>
            </a:extLst>
          </p:cNvPr>
          <p:cNvSpPr>
            <a:spLocks noGrp="1"/>
          </p:cNvSpPr>
          <p:nvPr>
            <p:ph type="title"/>
          </p:nvPr>
        </p:nvSpPr>
        <p:spPr/>
        <p:txBody>
          <a:bodyPr/>
          <a:lstStyle/>
          <a:p>
            <a:r>
              <a:rPr lang="en-US">
                <a:latin typeface="Calibri" panose="020F0502020204030204" pitchFamily="34" charset="0"/>
                <a:ea typeface="+mn-ea"/>
                <a:cs typeface="Calibri" panose="020F0502020204030204" pitchFamily="34" charset="0"/>
              </a:rPr>
              <a:t>NGO</a:t>
            </a:r>
            <a:r>
              <a:rPr lang="ja-JP" altLang="en-US">
                <a:latin typeface="Calibri" panose="020F0502020204030204" pitchFamily="34" charset="0"/>
                <a:ea typeface="+mn-ea"/>
                <a:cs typeface="Calibri" panose="020F0502020204030204" pitchFamily="34" charset="0"/>
              </a:rPr>
              <a:t>とは</a:t>
            </a:r>
          </a:p>
        </p:txBody>
      </p:sp>
      <p:sp>
        <p:nvSpPr>
          <p:cNvPr id="3" name="Content Placeholder 2">
            <a:extLst>
              <a:ext uri="{FF2B5EF4-FFF2-40B4-BE49-F238E27FC236}">
                <a16:creationId xmlns:a16="http://schemas.microsoft.com/office/drawing/2014/main" id="{201A535F-9418-4EE4-9877-418E4E27C448}"/>
              </a:ext>
            </a:extLst>
          </p:cNvPr>
          <p:cNvSpPr>
            <a:spLocks noGrp="1"/>
          </p:cNvSpPr>
          <p:nvPr>
            <p:ph idx="1"/>
          </p:nvPr>
        </p:nvSpPr>
        <p:spPr>
          <a:xfrm>
            <a:off x="838200" y="1509823"/>
            <a:ext cx="10515600" cy="4667140"/>
          </a:xfrm>
        </p:spPr>
        <p:txBody>
          <a:bodyPr vert="horz" lIns="91440" tIns="45720" rIns="91440" bIns="45720" rtlCol="0" anchor="t">
            <a:normAutofit/>
          </a:bodyPr>
          <a:lstStyle/>
          <a:p>
            <a:pPr>
              <a:lnSpc>
                <a:spcPct val="100000"/>
              </a:lnSpc>
              <a:spcBef>
                <a:spcPts val="0"/>
              </a:spcBef>
            </a:pPr>
            <a:endParaRPr lang="ja-JP" altLang="en-US">
              <a:ea typeface="+mn-lt"/>
              <a:cs typeface="+mn-lt"/>
            </a:endParaRPr>
          </a:p>
          <a:p>
            <a:pPr>
              <a:lnSpc>
                <a:spcPct val="100000"/>
              </a:lnSpc>
              <a:spcBef>
                <a:spcPts val="0"/>
              </a:spcBef>
            </a:pPr>
            <a:endParaRPr lang="ja-JP" altLang="en-US">
              <a:ea typeface="+mn-lt"/>
              <a:cs typeface="+mn-lt"/>
            </a:endParaRPr>
          </a:p>
          <a:p>
            <a:pPr>
              <a:lnSpc>
                <a:spcPct val="100000"/>
              </a:lnSpc>
              <a:spcBef>
                <a:spcPts val="0"/>
              </a:spcBef>
            </a:pPr>
            <a:endParaRPr lang="ja-JP" altLang="en-US">
              <a:ea typeface="+mn-lt"/>
              <a:cs typeface="+mn-lt"/>
            </a:endParaRPr>
          </a:p>
          <a:p>
            <a:endParaRPr lang="en-US">
              <a:ea typeface="游ゴシック"/>
            </a:endParaRPr>
          </a:p>
        </p:txBody>
      </p:sp>
      <p:sp>
        <p:nvSpPr>
          <p:cNvPr id="4" name="Content Placeholder 3">
            <a:extLst>
              <a:ext uri="{FF2B5EF4-FFF2-40B4-BE49-F238E27FC236}">
                <a16:creationId xmlns:a16="http://schemas.microsoft.com/office/drawing/2014/main" id="{FC8ACE53-927B-4451-ABAB-5224ED1F4AF5}"/>
              </a:ext>
            </a:extLst>
          </p:cNvPr>
          <p:cNvSpPr>
            <a:spLocks noGrp="1"/>
          </p:cNvSpPr>
          <p:nvPr>
            <p:ph sz="half" idx="4294967295"/>
          </p:nvPr>
        </p:nvSpPr>
        <p:spPr>
          <a:xfrm>
            <a:off x="838200" y="1690688"/>
            <a:ext cx="10058400" cy="4667140"/>
          </a:xfrm>
        </p:spPr>
        <p:txBody>
          <a:bodyPr vert="horz" lIns="91440" tIns="45720" rIns="91440" bIns="45720" rtlCol="0" anchor="t">
            <a:normAutofit/>
          </a:bodyPr>
          <a:lstStyle/>
          <a:p>
            <a:pPr>
              <a:lnSpc>
                <a:spcPct val="100000"/>
              </a:lnSpc>
              <a:spcBef>
                <a:spcPts val="0"/>
              </a:spcBef>
            </a:pPr>
            <a:r>
              <a:rPr lang="en-US">
                <a:latin typeface="+mj-lt"/>
                <a:ea typeface="游ゴシック" panose="020B0400000000000000" pitchFamily="34" charset="-128"/>
                <a:cs typeface="+mn-lt"/>
              </a:rPr>
              <a:t>NGO</a:t>
            </a:r>
            <a:r>
              <a:rPr lang="ja-JP" altLang="en-US">
                <a:latin typeface="+mj-lt"/>
                <a:ea typeface="游ゴシック" panose="020B0400000000000000" pitchFamily="34" charset="-128"/>
                <a:cs typeface="+mn-lt"/>
              </a:rPr>
              <a:t>：政府ではない組織（非政府組織）。</a:t>
            </a:r>
            <a:endParaRPr lang="en-US" altLang="ja-JP">
              <a:latin typeface="+mj-lt"/>
              <a:ea typeface="游ゴシック" panose="020B0400000000000000" pitchFamily="34" charset="-128"/>
              <a:cs typeface="+mn-lt"/>
            </a:endParaRPr>
          </a:p>
          <a:p>
            <a:pPr marL="0" indent="0">
              <a:lnSpc>
                <a:spcPct val="100000"/>
              </a:lnSpc>
              <a:spcBef>
                <a:spcPts val="0"/>
              </a:spcBef>
              <a:buNone/>
            </a:pPr>
            <a:r>
              <a:rPr lang="ja-JP" altLang="en-US">
                <a:latin typeface="+mj-lt"/>
                <a:ea typeface="游ゴシック" panose="020B0400000000000000" pitchFamily="34" charset="-128"/>
                <a:cs typeface="+mn-lt"/>
              </a:rPr>
              <a:t>　地球規模の問題の解決に取り組んでいる民間団体のこと。いろいろな国の人が一緒になって、多くの国にまたがって活動することが多い。</a:t>
            </a:r>
            <a:endParaRPr lang="en-US" altLang="ja-JP">
              <a:latin typeface="+mj-lt"/>
              <a:ea typeface="游ゴシック" panose="020B0400000000000000" pitchFamily="34" charset="-128"/>
              <a:cs typeface="+mn-lt"/>
            </a:endParaRPr>
          </a:p>
          <a:p>
            <a:pPr marL="0" indent="0">
              <a:lnSpc>
                <a:spcPct val="100000"/>
              </a:lnSpc>
              <a:spcBef>
                <a:spcPts val="0"/>
              </a:spcBef>
              <a:buNone/>
            </a:pPr>
            <a:endParaRPr lang="ja-JP" altLang="en-US">
              <a:latin typeface="+mj-lt"/>
              <a:ea typeface="游ゴシック" panose="020B0400000000000000" pitchFamily="34" charset="-128"/>
              <a:cs typeface="+mn-lt"/>
            </a:endParaRPr>
          </a:p>
          <a:p>
            <a:pPr marL="0" indent="0">
              <a:lnSpc>
                <a:spcPct val="100000"/>
              </a:lnSpc>
              <a:spcBef>
                <a:spcPts val="0"/>
              </a:spcBef>
              <a:buNone/>
            </a:pPr>
            <a:r>
              <a:rPr lang="ja-JP" altLang="en-US">
                <a:latin typeface="+mj-lt"/>
                <a:ea typeface="游ゴシック" panose="020B0400000000000000" pitchFamily="34" charset="-128"/>
                <a:cs typeface="+mn-lt"/>
              </a:rPr>
              <a:t>例えば、国際アムネスティ、国際赤十字、国境なき医師団など。</a:t>
            </a:r>
            <a:endParaRPr lang="en-US" altLang="ja-JP">
              <a:latin typeface="+mj-lt"/>
              <a:ea typeface="游ゴシック" panose="020B0400000000000000" pitchFamily="34" charset="-128"/>
              <a:cs typeface="+mn-lt"/>
            </a:endParaRPr>
          </a:p>
          <a:p>
            <a:pPr>
              <a:lnSpc>
                <a:spcPct val="100000"/>
              </a:lnSpc>
              <a:spcBef>
                <a:spcPts val="0"/>
              </a:spcBef>
            </a:pPr>
            <a:endParaRPr lang="ja-JP" altLang="en-US">
              <a:latin typeface="+mj-lt"/>
              <a:ea typeface="游ゴシック" panose="020B0400000000000000" pitchFamily="34" charset="-128"/>
              <a:cs typeface="+mn-lt"/>
            </a:endParaRPr>
          </a:p>
          <a:p>
            <a:pPr marL="0" indent="0">
              <a:buNone/>
            </a:pPr>
            <a:endParaRPr lang="en-US">
              <a:ea typeface="游ゴシック"/>
              <a:cs typeface="Calibri" panose="020F0502020204030204"/>
            </a:endParaRPr>
          </a:p>
        </p:txBody>
      </p:sp>
    </p:spTree>
    <p:extLst>
      <p:ext uri="{BB962C8B-B14F-4D97-AF65-F5344CB8AC3E}">
        <p14:creationId xmlns:p14="http://schemas.microsoft.com/office/powerpoint/2010/main" val="29285493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7" name="インク 6">
                <a:extLst>
                  <a:ext uri="{FF2B5EF4-FFF2-40B4-BE49-F238E27FC236}">
                    <a16:creationId xmlns:a16="http://schemas.microsoft.com/office/drawing/2014/main" id="{86F8C349-9728-5D4B-8B36-026EAAFDF5F0}"/>
                  </a:ext>
                </a:extLst>
              </p14:cNvPr>
              <p14:cNvContentPartPr/>
              <p14:nvPr/>
            </p14:nvContentPartPr>
            <p14:xfrm>
              <a:off x="7865616" y="5425666"/>
              <a:ext cx="1033200" cy="11880"/>
            </p14:xfrm>
          </p:contentPart>
        </mc:Choice>
        <mc:Fallback xmlns="">
          <p:pic>
            <p:nvPicPr>
              <p:cNvPr id="7" name="インク 6">
                <a:extLst>
                  <a:ext uri="{FF2B5EF4-FFF2-40B4-BE49-F238E27FC236}">
                    <a16:creationId xmlns:a16="http://schemas.microsoft.com/office/drawing/2014/main" id="{86F8C349-9728-5D4B-8B36-026EAAFDF5F0}"/>
                  </a:ext>
                </a:extLst>
              </p:cNvPr>
              <p:cNvPicPr/>
              <p:nvPr/>
            </p:nvPicPr>
            <p:blipFill>
              <a:blip r:embed="rId4"/>
              <a:stretch>
                <a:fillRect/>
              </a:stretch>
            </p:blipFill>
            <p:spPr>
              <a:xfrm>
                <a:off x="7775647" y="5245666"/>
                <a:ext cx="1212777"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インク 5">
                <a:extLst>
                  <a:ext uri="{FF2B5EF4-FFF2-40B4-BE49-F238E27FC236}">
                    <a16:creationId xmlns:a16="http://schemas.microsoft.com/office/drawing/2014/main" id="{3D08E0EA-ACB3-0647-B38B-CF5364BE0D59}"/>
                  </a:ext>
                </a:extLst>
              </p14:cNvPr>
              <p14:cNvContentPartPr/>
              <p14:nvPr/>
            </p14:nvContentPartPr>
            <p14:xfrm>
              <a:off x="5747016" y="4464106"/>
              <a:ext cx="672480" cy="57960"/>
            </p14:xfrm>
          </p:contentPart>
        </mc:Choice>
        <mc:Fallback xmlns="">
          <p:pic>
            <p:nvPicPr>
              <p:cNvPr id="6" name="インク 5">
                <a:extLst>
                  <a:ext uri="{FF2B5EF4-FFF2-40B4-BE49-F238E27FC236}">
                    <a16:creationId xmlns:a16="http://schemas.microsoft.com/office/drawing/2014/main" id="{3D08E0EA-ACB3-0647-B38B-CF5364BE0D59}"/>
                  </a:ext>
                </a:extLst>
              </p:cNvPr>
              <p:cNvPicPr/>
              <p:nvPr/>
            </p:nvPicPr>
            <p:blipFill>
              <a:blip r:embed="rId6"/>
              <a:stretch>
                <a:fillRect/>
              </a:stretch>
            </p:blipFill>
            <p:spPr>
              <a:xfrm>
                <a:off x="5657016" y="4284106"/>
                <a:ext cx="852120" cy="417600"/>
              </a:xfrm>
              <a:prstGeom prst="rect">
                <a:avLst/>
              </a:prstGeom>
            </p:spPr>
          </p:pic>
        </mc:Fallback>
      </mc:AlternateContent>
      <p:sp>
        <p:nvSpPr>
          <p:cNvPr id="3" name="Content Placeholder 2">
            <a:extLst>
              <a:ext uri="{FF2B5EF4-FFF2-40B4-BE49-F238E27FC236}">
                <a16:creationId xmlns:a16="http://schemas.microsoft.com/office/drawing/2014/main" id="{98397591-B647-4454-BC62-9B43E44130A5}"/>
              </a:ext>
            </a:extLst>
          </p:cNvPr>
          <p:cNvSpPr>
            <a:spLocks noGrp="1"/>
          </p:cNvSpPr>
          <p:nvPr>
            <p:ph sz="half" idx="1"/>
          </p:nvPr>
        </p:nvSpPr>
        <p:spPr>
          <a:xfrm>
            <a:off x="733612" y="899272"/>
            <a:ext cx="10515600" cy="1184805"/>
          </a:xfrm>
          <a:ln>
            <a:solidFill>
              <a:schemeClr val="accent6">
                <a:lumMod val="75000"/>
              </a:schemeClr>
            </a:solidFill>
          </a:ln>
        </p:spPr>
        <p:txBody>
          <a:bodyPr vert="horz" lIns="91440" tIns="45720" rIns="91440" bIns="45720" rtlCol="0" anchor="ctr">
            <a:normAutofit/>
          </a:bodyPr>
          <a:lstStyle/>
          <a:p>
            <a:pPr algn="ctr"/>
            <a:r>
              <a:rPr lang="en-US" altLang="ja-JP">
                <a:ea typeface="+mn-lt"/>
                <a:cs typeface="+mn-lt"/>
              </a:rPr>
              <a:t>WHO</a:t>
            </a:r>
            <a:r>
              <a:rPr lang="ja-JP">
                <a:ea typeface="+mn-lt"/>
                <a:cs typeface="+mn-lt"/>
              </a:rPr>
              <a:t>に代わる機関を既存の</a:t>
            </a:r>
            <a:r>
              <a:rPr lang="en-US" altLang="ja-JP" err="1">
                <a:ea typeface="+mn-lt"/>
                <a:cs typeface="+mn-lt"/>
              </a:rPr>
              <a:t>NGOから選択</a:t>
            </a:r>
            <a:r>
              <a:rPr lang="ja-JP">
                <a:ea typeface="+mn-lt"/>
                <a:cs typeface="+mn-lt"/>
              </a:rPr>
              <a:t>する。</a:t>
            </a:r>
            <a:endParaRPr lang="ja-JP" altLang="en-US">
              <a:ea typeface="+mn-lt"/>
              <a:cs typeface="+mn-lt"/>
            </a:endParaRPr>
          </a:p>
        </p:txBody>
      </p:sp>
      <p:sp>
        <p:nvSpPr>
          <p:cNvPr id="4" name="Content Placeholder 3">
            <a:extLst>
              <a:ext uri="{FF2B5EF4-FFF2-40B4-BE49-F238E27FC236}">
                <a16:creationId xmlns:a16="http://schemas.microsoft.com/office/drawing/2014/main" id="{1430BDAD-4F81-44D8-A575-53E32312FD5B}"/>
              </a:ext>
            </a:extLst>
          </p:cNvPr>
          <p:cNvSpPr>
            <a:spLocks noGrp="1"/>
          </p:cNvSpPr>
          <p:nvPr>
            <p:ph sz="half" idx="2"/>
          </p:nvPr>
        </p:nvSpPr>
        <p:spPr>
          <a:xfrm>
            <a:off x="825097" y="3770640"/>
            <a:ext cx="10515599" cy="2412471"/>
          </a:xfrm>
          <a:ln>
            <a:solidFill>
              <a:schemeClr val="accent6">
                <a:lumMod val="75000"/>
              </a:schemeClr>
            </a:solidFill>
          </a:ln>
        </p:spPr>
        <p:txBody>
          <a:bodyPr vert="horz" lIns="91440" tIns="45720" rIns="91440" bIns="45720" rtlCol="0" anchor="ctr">
            <a:normAutofit/>
          </a:bodyPr>
          <a:lstStyle/>
          <a:p>
            <a:pPr algn="ctr"/>
            <a:r>
              <a:rPr lang="en-US">
                <a:latin typeface="Calibri" panose="020F0502020204030204" pitchFamily="34" charset="0"/>
                <a:cs typeface="Calibri" panose="020F0502020204030204" pitchFamily="34" charset="0"/>
              </a:rPr>
              <a:t>WHO</a:t>
            </a:r>
            <a:r>
              <a:rPr lang="ja-JP" altLang="en-US">
                <a:latin typeface="Calibri" panose="020F0502020204030204" pitchFamily="34" charset="0"/>
                <a:cs typeface="Calibri" panose="020F0502020204030204" pitchFamily="34" charset="0"/>
              </a:rPr>
              <a:t>よりも多額の</a:t>
            </a:r>
            <a:r>
              <a:rPr lang="ja-JP" altLang="en-US" u="sng">
                <a:latin typeface="Calibri" panose="020F0502020204030204" pitchFamily="34" charset="0"/>
                <a:cs typeface="Calibri" panose="020F0502020204030204" pitchFamily="34" charset="0"/>
              </a:rPr>
              <a:t>資金</a:t>
            </a:r>
            <a:r>
              <a:rPr lang="ja-JP" altLang="en-US">
                <a:latin typeface="Calibri" panose="020F0502020204030204" pitchFamily="34" charset="0"/>
                <a:cs typeface="Calibri" panose="020F0502020204030204" pitchFamily="34" charset="0"/>
              </a:rPr>
              <a:t>を有するものもある</a:t>
            </a:r>
            <a:endParaRPr lang="en-US" altLang="ja-JP">
              <a:latin typeface="Calibri" panose="020F0502020204030204" pitchFamily="34" charset="0"/>
              <a:cs typeface="Calibri" panose="020F0502020204030204" pitchFamily="34" charset="0"/>
            </a:endParaRPr>
          </a:p>
          <a:p>
            <a:pPr marL="0" indent="0" algn="ctr">
              <a:buNone/>
            </a:pPr>
            <a:endParaRPr lang="ja-JP" altLang="en-US">
              <a:latin typeface="Calibri" panose="020F0502020204030204" pitchFamily="34" charset="0"/>
              <a:cs typeface="Calibri" panose="020F0502020204030204" pitchFamily="34" charset="0"/>
            </a:endParaRPr>
          </a:p>
          <a:p>
            <a:pPr algn="ctr"/>
            <a:r>
              <a:rPr lang="ja-JP" altLang="en-US">
                <a:latin typeface="Calibri" panose="020F0502020204030204" pitchFamily="34" charset="0"/>
                <a:cs typeface="Calibri" panose="020F0502020204030204" pitchFamily="34" charset="0"/>
              </a:rPr>
              <a:t>団体によってはある程度の認知度（＝</a:t>
            </a:r>
            <a:r>
              <a:rPr lang="ja-JP" altLang="en-US" u="sng">
                <a:latin typeface="Calibri" panose="020F0502020204030204" pitchFamily="34" charset="0"/>
                <a:cs typeface="Calibri" panose="020F0502020204030204" pitchFamily="34" charset="0"/>
              </a:rPr>
              <a:t>影響力</a:t>
            </a:r>
            <a:r>
              <a:rPr lang="ja-JP" altLang="en-US">
                <a:latin typeface="Calibri" panose="020F0502020204030204" pitchFamily="34" charset="0"/>
                <a:cs typeface="Calibri" panose="020F0502020204030204" pitchFamily="34" charset="0"/>
              </a:rPr>
              <a:t>）がある</a:t>
            </a:r>
          </a:p>
        </p:txBody>
      </p:sp>
      <p:sp>
        <p:nvSpPr>
          <p:cNvPr id="5" name="Arrow: Down 4">
            <a:extLst>
              <a:ext uri="{FF2B5EF4-FFF2-40B4-BE49-F238E27FC236}">
                <a16:creationId xmlns:a16="http://schemas.microsoft.com/office/drawing/2014/main" id="{42CA9E1B-3069-4355-9DCA-63FA79C0AA66}"/>
              </a:ext>
            </a:extLst>
          </p:cNvPr>
          <p:cNvSpPr/>
          <p:nvPr/>
        </p:nvSpPr>
        <p:spPr>
          <a:xfrm>
            <a:off x="5491610" y="2668861"/>
            <a:ext cx="1176866" cy="762000"/>
          </a:xfrm>
          <a:prstGeom prst="downArrow">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59754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EBBEB-7098-491E-A3DE-B8E223368B0B}"/>
              </a:ext>
            </a:extLst>
          </p:cNvPr>
          <p:cNvSpPr>
            <a:spLocks noGrp="1"/>
          </p:cNvSpPr>
          <p:nvPr>
            <p:ph type="title"/>
          </p:nvPr>
        </p:nvSpPr>
        <p:spPr/>
        <p:txBody>
          <a:bodyPr/>
          <a:lstStyle/>
          <a:p>
            <a:r>
              <a:rPr lang="en-US" altLang="ja-JP" err="1">
                <a:ea typeface="游ゴシック Light"/>
              </a:rPr>
              <a:t>影響力の問題</a:t>
            </a:r>
            <a:endParaRPr lang="ja-JP" altLang="en-US" err="1">
              <a:ea typeface="游ゴシック Light"/>
            </a:endParaRPr>
          </a:p>
        </p:txBody>
      </p:sp>
      <p:sp>
        <p:nvSpPr>
          <p:cNvPr id="3" name="Content Placeholder 2">
            <a:extLst>
              <a:ext uri="{FF2B5EF4-FFF2-40B4-BE49-F238E27FC236}">
                <a16:creationId xmlns:a16="http://schemas.microsoft.com/office/drawing/2014/main" id="{9322B3D1-F174-4312-B5AB-7D0CDF5F952F}"/>
              </a:ext>
            </a:extLst>
          </p:cNvPr>
          <p:cNvSpPr>
            <a:spLocks noGrp="1"/>
          </p:cNvSpPr>
          <p:nvPr>
            <p:ph sz="half" idx="1"/>
          </p:nvPr>
        </p:nvSpPr>
        <p:spPr>
          <a:xfrm>
            <a:off x="838200" y="1825625"/>
            <a:ext cx="10514471" cy="1777792"/>
          </a:xfrm>
          <a:ln>
            <a:solidFill>
              <a:schemeClr val="accent6">
                <a:lumMod val="75000"/>
              </a:schemeClr>
            </a:solidFill>
          </a:ln>
        </p:spPr>
        <p:txBody>
          <a:bodyPr vert="horz" lIns="91440" tIns="45720" rIns="91440" bIns="45720" rtlCol="0" anchor="t">
            <a:normAutofit/>
          </a:bodyPr>
          <a:lstStyle/>
          <a:p>
            <a:pPr>
              <a:lnSpc>
                <a:spcPct val="100000"/>
              </a:lnSpc>
              <a:spcBef>
                <a:spcPts val="0"/>
              </a:spcBef>
            </a:pPr>
            <a:r>
              <a:rPr lang="ja-JP" altLang="en-US">
                <a:ea typeface="游ゴシック"/>
              </a:rPr>
              <a:t>力の及ぶ範囲</a:t>
            </a:r>
          </a:p>
          <a:p>
            <a:pPr marL="0" indent="0">
              <a:lnSpc>
                <a:spcPct val="100000"/>
              </a:lnSpc>
              <a:spcBef>
                <a:spcPts val="0"/>
              </a:spcBef>
              <a:buNone/>
            </a:pPr>
            <a:endParaRPr lang="ja-JP" altLang="en-US">
              <a:ea typeface="游ゴシック"/>
            </a:endParaRPr>
          </a:p>
          <a:p>
            <a:pPr marL="0" indent="0" algn="ctr">
              <a:lnSpc>
                <a:spcPct val="100000"/>
              </a:lnSpc>
              <a:spcBef>
                <a:spcPts val="0"/>
              </a:spcBef>
              <a:buNone/>
            </a:pPr>
            <a:r>
              <a:rPr lang="ja-JP" altLang="en-US" sz="4000">
                <a:ea typeface="游ゴシック"/>
              </a:rPr>
              <a:t>新規団体 ＜ 既存のNGO ＜ WHO</a:t>
            </a:r>
          </a:p>
        </p:txBody>
      </p:sp>
      <p:sp>
        <p:nvSpPr>
          <p:cNvPr id="4" name="Content Placeholder 3">
            <a:extLst>
              <a:ext uri="{FF2B5EF4-FFF2-40B4-BE49-F238E27FC236}">
                <a16:creationId xmlns:a16="http://schemas.microsoft.com/office/drawing/2014/main" id="{342852D6-5C0B-4F2F-9E82-51DBEC84FAA8}"/>
              </a:ext>
            </a:extLst>
          </p:cNvPr>
          <p:cNvSpPr>
            <a:spLocks noGrp="1"/>
          </p:cNvSpPr>
          <p:nvPr>
            <p:ph sz="half" idx="2"/>
          </p:nvPr>
        </p:nvSpPr>
        <p:spPr>
          <a:xfrm>
            <a:off x="832422" y="4619625"/>
            <a:ext cx="10521378" cy="1203543"/>
          </a:xfrm>
          <a:ln>
            <a:solidFill>
              <a:schemeClr val="accent6">
                <a:lumMod val="75000"/>
              </a:schemeClr>
            </a:solidFill>
          </a:ln>
        </p:spPr>
        <p:txBody>
          <a:bodyPr vert="horz" lIns="91440" tIns="45720" rIns="91440" bIns="45720" rtlCol="0" anchor="ctr">
            <a:normAutofit/>
          </a:bodyPr>
          <a:lstStyle/>
          <a:p>
            <a:pPr marL="0" indent="0" algn="ctr">
              <a:buNone/>
            </a:pPr>
            <a:r>
              <a:rPr lang="ja-JP" altLang="en-US">
                <a:ea typeface="游ゴシック"/>
              </a:rPr>
              <a:t>新たな機関やNGOの声明を聞いて各国がそれに従うのか怪しい</a:t>
            </a:r>
            <a:endParaRPr lang="en-US" altLang="ja-JP"/>
          </a:p>
        </p:txBody>
      </p:sp>
      <p:sp>
        <p:nvSpPr>
          <p:cNvPr id="5" name="Arrow: Down 4">
            <a:extLst>
              <a:ext uri="{FF2B5EF4-FFF2-40B4-BE49-F238E27FC236}">
                <a16:creationId xmlns:a16="http://schemas.microsoft.com/office/drawing/2014/main" id="{7A227AA4-554B-4F3F-BE05-82B38329F025}"/>
              </a:ext>
            </a:extLst>
          </p:cNvPr>
          <p:cNvSpPr/>
          <p:nvPr/>
        </p:nvSpPr>
        <p:spPr>
          <a:xfrm>
            <a:off x="5681860" y="3813853"/>
            <a:ext cx="829235" cy="664883"/>
          </a:xfrm>
          <a:prstGeom prst="downArrow">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70779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6EA27-CF72-4071-8D01-583AA98B65A7}"/>
              </a:ext>
            </a:extLst>
          </p:cNvPr>
          <p:cNvSpPr>
            <a:spLocks noGrp="1"/>
          </p:cNvSpPr>
          <p:nvPr>
            <p:ph type="title"/>
          </p:nvPr>
        </p:nvSpPr>
        <p:spPr/>
        <p:txBody>
          <a:bodyPr/>
          <a:lstStyle/>
          <a:p>
            <a:r>
              <a:rPr lang="ja-JP" altLang="en-US">
                <a:ea typeface="游ゴシック Light"/>
              </a:rPr>
              <a:t>利益誘導の問題</a:t>
            </a:r>
            <a:endParaRPr lang="en-US">
              <a:ea typeface="游ゴシック Light"/>
            </a:endParaRPr>
          </a:p>
        </p:txBody>
      </p:sp>
      <p:sp>
        <p:nvSpPr>
          <p:cNvPr id="3" name="Content Placeholder 2">
            <a:extLst>
              <a:ext uri="{FF2B5EF4-FFF2-40B4-BE49-F238E27FC236}">
                <a16:creationId xmlns:a16="http://schemas.microsoft.com/office/drawing/2014/main" id="{0066DE05-5178-4820-A7A2-A9A015D41A95}"/>
              </a:ext>
            </a:extLst>
          </p:cNvPr>
          <p:cNvSpPr>
            <a:spLocks noGrp="1"/>
          </p:cNvSpPr>
          <p:nvPr>
            <p:ph sz="half" idx="1"/>
          </p:nvPr>
        </p:nvSpPr>
        <p:spPr>
          <a:xfrm>
            <a:off x="838200" y="1825625"/>
            <a:ext cx="10515600" cy="1234955"/>
          </a:xfrm>
          <a:ln>
            <a:solidFill>
              <a:schemeClr val="accent6">
                <a:lumMod val="75000"/>
              </a:schemeClr>
            </a:solidFill>
          </a:ln>
        </p:spPr>
        <p:txBody>
          <a:bodyPr vert="horz" lIns="91440" tIns="45720" rIns="91440" bIns="45720" rtlCol="0" anchor="ctr">
            <a:normAutofit/>
          </a:bodyPr>
          <a:lstStyle/>
          <a:p>
            <a:pPr marL="0" indent="0">
              <a:lnSpc>
                <a:spcPct val="100000"/>
              </a:lnSpc>
              <a:spcBef>
                <a:spcPts val="0"/>
              </a:spcBef>
              <a:buNone/>
            </a:pPr>
            <a:endParaRPr lang="en-US" altLang="ja-JP">
              <a:ea typeface="+mn-lt"/>
              <a:cs typeface="+mn-lt"/>
            </a:endParaRPr>
          </a:p>
          <a:p>
            <a:pPr algn="ctr">
              <a:lnSpc>
                <a:spcPct val="100000"/>
              </a:lnSpc>
              <a:spcBef>
                <a:spcPts val="0"/>
              </a:spcBef>
            </a:pPr>
            <a:r>
              <a:rPr lang="ja-JP" altLang="en-US">
                <a:ea typeface="+mn-lt"/>
                <a:cs typeface="+mn-lt"/>
              </a:rPr>
              <a:t>どの組織がリーダーシップを発揮するのか問題</a:t>
            </a:r>
            <a:endParaRPr lang="en-US" altLang="ja-JP">
              <a:ea typeface="+mn-lt"/>
              <a:cs typeface="+mn-lt"/>
            </a:endParaRPr>
          </a:p>
          <a:p>
            <a:endParaRPr lang="en-US" altLang="ja-JP">
              <a:ea typeface="+mn-lt"/>
              <a:cs typeface="+mn-lt"/>
            </a:endParaRPr>
          </a:p>
        </p:txBody>
      </p:sp>
      <p:sp>
        <p:nvSpPr>
          <p:cNvPr id="4" name="Content Placeholder 3">
            <a:extLst>
              <a:ext uri="{FF2B5EF4-FFF2-40B4-BE49-F238E27FC236}">
                <a16:creationId xmlns:a16="http://schemas.microsoft.com/office/drawing/2014/main" id="{B83E487B-FEFB-4A85-A15E-F37713508107}"/>
              </a:ext>
            </a:extLst>
          </p:cNvPr>
          <p:cNvSpPr>
            <a:spLocks noGrp="1"/>
          </p:cNvSpPr>
          <p:nvPr>
            <p:ph sz="half" idx="2"/>
          </p:nvPr>
        </p:nvSpPr>
        <p:spPr>
          <a:xfrm>
            <a:off x="838201" y="4385163"/>
            <a:ext cx="10515599" cy="1420569"/>
          </a:xfrm>
          <a:ln>
            <a:solidFill>
              <a:schemeClr val="accent6">
                <a:lumMod val="75000"/>
              </a:schemeClr>
            </a:solidFill>
          </a:ln>
        </p:spPr>
        <p:txBody>
          <a:bodyPr vert="horz" lIns="91440" tIns="45720" rIns="91440" bIns="45720" rtlCol="0" anchor="ctr">
            <a:normAutofit/>
          </a:bodyPr>
          <a:lstStyle/>
          <a:p>
            <a:pPr marL="0" indent="0" algn="ctr">
              <a:buNone/>
            </a:pPr>
            <a:r>
              <a:rPr lang="ja-JP" altLang="en-US">
                <a:ea typeface="+mn-lt"/>
                <a:cs typeface="+mn-lt"/>
              </a:rPr>
              <a:t>その組織が寄付の大小や所在地、代表の国籍により</a:t>
            </a:r>
            <a:endParaRPr lang="en-US" altLang="ja-JP">
              <a:ea typeface="+mn-lt"/>
              <a:cs typeface="+mn-lt"/>
            </a:endParaRPr>
          </a:p>
          <a:p>
            <a:pPr marL="0" indent="0" algn="ctr">
              <a:buNone/>
            </a:pPr>
            <a:r>
              <a:rPr lang="ja-JP" altLang="en-US">
                <a:ea typeface="+mn-lt"/>
                <a:cs typeface="+mn-lt"/>
              </a:rPr>
              <a:t>人・会社・国への利害関係を意識する可能性がある。</a:t>
            </a:r>
            <a:endParaRPr lang="en-US">
              <a:ea typeface="游ゴシック" panose="020F0502020204030204"/>
            </a:endParaRPr>
          </a:p>
        </p:txBody>
      </p:sp>
      <p:sp>
        <p:nvSpPr>
          <p:cNvPr id="5" name="Arrow: Down 4">
            <a:extLst>
              <a:ext uri="{FF2B5EF4-FFF2-40B4-BE49-F238E27FC236}">
                <a16:creationId xmlns:a16="http://schemas.microsoft.com/office/drawing/2014/main" id="{A5C8D458-08C6-483F-A836-8A6489409220}"/>
              </a:ext>
            </a:extLst>
          </p:cNvPr>
          <p:cNvSpPr/>
          <p:nvPr/>
        </p:nvSpPr>
        <p:spPr>
          <a:xfrm>
            <a:off x="5716914" y="3365001"/>
            <a:ext cx="1035537" cy="703385"/>
          </a:xfrm>
          <a:prstGeom prst="downArrow">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69540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469B9-8719-4AD4-98CD-BC51716B31BC}"/>
              </a:ext>
            </a:extLst>
          </p:cNvPr>
          <p:cNvSpPr>
            <a:spLocks noGrp="1"/>
          </p:cNvSpPr>
          <p:nvPr>
            <p:ph type="title"/>
          </p:nvPr>
        </p:nvSpPr>
        <p:spPr/>
        <p:txBody>
          <a:bodyPr/>
          <a:lstStyle/>
          <a:p>
            <a:r>
              <a:rPr lang="ja-JP" altLang="en-US">
                <a:ea typeface="游ゴシック Light"/>
              </a:rPr>
              <a:t>活動資金の問題</a:t>
            </a:r>
          </a:p>
        </p:txBody>
      </p:sp>
      <p:sp>
        <p:nvSpPr>
          <p:cNvPr id="3" name="Content Placeholder 2">
            <a:extLst>
              <a:ext uri="{FF2B5EF4-FFF2-40B4-BE49-F238E27FC236}">
                <a16:creationId xmlns:a16="http://schemas.microsoft.com/office/drawing/2014/main" id="{C8C3323E-EEBD-4C0F-B2B0-2CC66A852253}"/>
              </a:ext>
            </a:extLst>
          </p:cNvPr>
          <p:cNvSpPr>
            <a:spLocks noGrp="1"/>
          </p:cNvSpPr>
          <p:nvPr>
            <p:ph sz="half" idx="1"/>
          </p:nvPr>
        </p:nvSpPr>
        <p:spPr>
          <a:xfrm>
            <a:off x="838200" y="1825625"/>
            <a:ext cx="10515600" cy="1440109"/>
          </a:xfrm>
          <a:ln>
            <a:solidFill>
              <a:schemeClr val="accent6">
                <a:lumMod val="75000"/>
              </a:schemeClr>
            </a:solidFill>
          </a:ln>
        </p:spPr>
        <p:txBody>
          <a:bodyPr vert="horz" lIns="91440" tIns="45720" rIns="91440" bIns="45720" rtlCol="0" anchor="ctr">
            <a:normAutofit/>
          </a:bodyPr>
          <a:lstStyle/>
          <a:p>
            <a:pPr marL="457200" indent="-457200" algn="ctr">
              <a:lnSpc>
                <a:spcPct val="100000"/>
              </a:lnSpc>
              <a:spcBef>
                <a:spcPts val="0"/>
              </a:spcBef>
            </a:pPr>
            <a:r>
              <a:rPr lang="en-US">
                <a:ea typeface="+mn-lt"/>
                <a:cs typeface="+mn-lt"/>
              </a:rPr>
              <a:t>WHO</a:t>
            </a:r>
            <a:r>
              <a:rPr lang="ja-JP" altLang="en-US">
                <a:ea typeface="+mn-lt"/>
                <a:cs typeface="+mn-lt"/>
              </a:rPr>
              <a:t>よりも資金をはるかに持っている団体もある。</a:t>
            </a:r>
            <a:endParaRPr lang="ja-JP" altLang="en-US">
              <a:ea typeface="游ゴシック"/>
            </a:endParaRPr>
          </a:p>
        </p:txBody>
      </p:sp>
      <p:sp>
        <p:nvSpPr>
          <p:cNvPr id="4" name="Content Placeholder 3">
            <a:extLst>
              <a:ext uri="{FF2B5EF4-FFF2-40B4-BE49-F238E27FC236}">
                <a16:creationId xmlns:a16="http://schemas.microsoft.com/office/drawing/2014/main" id="{ED91295F-272E-4CC7-A74E-93C8A0D817DD}"/>
              </a:ext>
            </a:extLst>
          </p:cNvPr>
          <p:cNvSpPr>
            <a:spLocks noGrp="1"/>
          </p:cNvSpPr>
          <p:nvPr>
            <p:ph sz="half" idx="2"/>
          </p:nvPr>
        </p:nvSpPr>
        <p:spPr>
          <a:xfrm>
            <a:off x="838200" y="4502393"/>
            <a:ext cx="7318188" cy="1787204"/>
          </a:xfrm>
          <a:ln>
            <a:solidFill>
              <a:schemeClr val="accent6">
                <a:lumMod val="75000"/>
              </a:schemeClr>
            </a:solidFill>
          </a:ln>
        </p:spPr>
        <p:txBody>
          <a:bodyPr vert="horz" lIns="91440" tIns="45720" rIns="91440" bIns="45720" rtlCol="0" anchor="ctr">
            <a:normAutofit/>
          </a:bodyPr>
          <a:lstStyle/>
          <a:p>
            <a:pPr algn="ctr"/>
            <a:r>
              <a:rPr lang="ja-JP" altLang="en-US">
                <a:ea typeface="+mn-lt"/>
                <a:cs typeface="+mn-lt"/>
              </a:rPr>
              <a:t>寄付を行った特定の支援団体への</a:t>
            </a:r>
            <a:endParaRPr lang="en-US" altLang="ja-JP">
              <a:ea typeface="+mn-lt"/>
              <a:cs typeface="+mn-lt"/>
            </a:endParaRPr>
          </a:p>
          <a:p>
            <a:pPr marL="0" indent="0" algn="ctr">
              <a:buNone/>
            </a:pPr>
            <a:r>
              <a:rPr lang="ja-JP" altLang="en-US">
                <a:ea typeface="+mn-lt"/>
                <a:cs typeface="+mn-lt"/>
              </a:rPr>
              <a:t>癒着の可能性。</a:t>
            </a:r>
            <a:endParaRPr lang="en-US">
              <a:ea typeface="+mn-lt"/>
              <a:cs typeface="+mn-lt"/>
            </a:endParaRPr>
          </a:p>
        </p:txBody>
      </p:sp>
      <p:sp>
        <p:nvSpPr>
          <p:cNvPr id="5" name="Arrow: Down 4">
            <a:extLst>
              <a:ext uri="{FF2B5EF4-FFF2-40B4-BE49-F238E27FC236}">
                <a16:creationId xmlns:a16="http://schemas.microsoft.com/office/drawing/2014/main" id="{64E82CD0-82CA-496A-BD1E-9DB0017DEBEA}"/>
              </a:ext>
            </a:extLst>
          </p:cNvPr>
          <p:cNvSpPr/>
          <p:nvPr/>
        </p:nvSpPr>
        <p:spPr>
          <a:xfrm>
            <a:off x="5658298" y="3428257"/>
            <a:ext cx="879230" cy="801077"/>
          </a:xfrm>
          <a:prstGeom prst="downArrow">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a:extLst>
              <a:ext uri="{FF2B5EF4-FFF2-40B4-BE49-F238E27FC236}">
                <a16:creationId xmlns:a16="http://schemas.microsoft.com/office/drawing/2014/main" id="{7C3163C1-AB68-4BE1-BD2A-272B895EE2E8}"/>
              </a:ext>
            </a:extLst>
          </p:cNvPr>
          <p:cNvPicPr>
            <a:picLocks noChangeAspect="1"/>
          </p:cNvPicPr>
          <p:nvPr/>
        </p:nvPicPr>
        <p:blipFill>
          <a:blip r:embed="rId3"/>
          <a:stretch>
            <a:fillRect/>
          </a:stretch>
        </p:blipFill>
        <p:spPr>
          <a:xfrm>
            <a:off x="8609106" y="3434305"/>
            <a:ext cx="3176494" cy="2469626"/>
          </a:xfrm>
          <a:prstGeom prst="rect">
            <a:avLst/>
          </a:prstGeom>
        </p:spPr>
      </p:pic>
      <p:sp>
        <p:nvSpPr>
          <p:cNvPr id="7" name="TextBox 6">
            <a:extLst>
              <a:ext uri="{FF2B5EF4-FFF2-40B4-BE49-F238E27FC236}">
                <a16:creationId xmlns:a16="http://schemas.microsoft.com/office/drawing/2014/main" id="{6EB08889-39DB-41EB-BB8E-F8DBB2B686A6}"/>
              </a:ext>
            </a:extLst>
          </p:cNvPr>
          <p:cNvSpPr txBox="1"/>
          <p:nvPr/>
        </p:nvSpPr>
        <p:spPr>
          <a:xfrm>
            <a:off x="8609106" y="5897282"/>
            <a:ext cx="31764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900">
                <a:solidFill>
                  <a:schemeClr val="accent2">
                    <a:lumMod val="60000"/>
                    <a:lumOff val="40000"/>
                  </a:schemeClr>
                </a:solidFill>
                <a:ea typeface="+mn-lt"/>
                <a:cs typeface="+mn-lt"/>
              </a:rPr>
              <a:t>https://www.irasutoya.com/2013/03/blog-post_159.html</a:t>
            </a:r>
            <a:endParaRPr lang="en-US" sz="900">
              <a:solidFill>
                <a:schemeClr val="accent2">
                  <a:lumMod val="60000"/>
                  <a:lumOff val="40000"/>
                </a:schemeClr>
              </a:solidFill>
            </a:endParaRPr>
          </a:p>
        </p:txBody>
      </p:sp>
    </p:spTree>
    <p:extLst>
      <p:ext uri="{BB962C8B-B14F-4D97-AF65-F5344CB8AC3E}">
        <p14:creationId xmlns:p14="http://schemas.microsoft.com/office/powerpoint/2010/main" val="19004967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7DE806-04C7-42E8-8FFE-BAA97FE9961F}"/>
              </a:ext>
            </a:extLst>
          </p:cNvPr>
          <p:cNvSpPr>
            <a:spLocks noGrp="1"/>
          </p:cNvSpPr>
          <p:nvPr>
            <p:ph type="title"/>
          </p:nvPr>
        </p:nvSpPr>
        <p:spPr/>
        <p:txBody>
          <a:bodyPr/>
          <a:lstStyle/>
          <a:p>
            <a:r>
              <a:rPr lang="en-US" altLang="ja-JP" err="1">
                <a:ea typeface="游ゴシック Light"/>
              </a:rPr>
              <a:t>NGO・NPO間での協力</a:t>
            </a:r>
            <a:endParaRPr kumimoji="1" lang="ja-JP" altLang="en-US" err="1"/>
          </a:p>
        </p:txBody>
      </p:sp>
      <p:sp>
        <p:nvSpPr>
          <p:cNvPr id="3" name="コンテンツ プレースホルダー 2">
            <a:extLst>
              <a:ext uri="{FF2B5EF4-FFF2-40B4-BE49-F238E27FC236}">
                <a16:creationId xmlns:a16="http://schemas.microsoft.com/office/drawing/2014/main" id="{A2E10524-6365-4397-856B-5B5DC028EEF2}"/>
              </a:ext>
            </a:extLst>
          </p:cNvPr>
          <p:cNvSpPr>
            <a:spLocks noGrp="1"/>
          </p:cNvSpPr>
          <p:nvPr>
            <p:ph idx="1"/>
          </p:nvPr>
        </p:nvSpPr>
        <p:spPr/>
        <p:txBody>
          <a:bodyPr vert="horz" lIns="91440" tIns="45720" rIns="91440" bIns="45720" rtlCol="0" anchor="t">
            <a:normAutofit/>
          </a:bodyPr>
          <a:lstStyle/>
          <a:p>
            <a:r>
              <a:rPr lang="ja-JP">
                <a:ea typeface="游ゴシック"/>
              </a:rPr>
              <a:t>日本</a:t>
            </a:r>
            <a:r>
              <a:rPr lang="en-US" altLang="ja-JP">
                <a:ea typeface="+mn-lt"/>
              </a:rPr>
              <a:t>NGO</a:t>
            </a:r>
            <a:r>
              <a:rPr lang="ja-JP">
                <a:ea typeface="游ゴシック"/>
              </a:rPr>
              <a:t>連携無償資金協力事業</a:t>
            </a:r>
            <a:endParaRPr lang="en-US" altLang="ja-JP">
              <a:ea typeface="游ゴシック"/>
            </a:endParaRPr>
          </a:p>
          <a:p>
            <a:pPr marL="0" indent="0">
              <a:buNone/>
            </a:pPr>
            <a:r>
              <a:rPr lang="ja-JP" altLang="en-US">
                <a:ea typeface="+mn-lt"/>
                <a:cs typeface="+mn-lt"/>
              </a:rPr>
              <a:t>日本の</a:t>
            </a:r>
            <a:r>
              <a:rPr lang="en-US" altLang="ja-JP">
                <a:ea typeface="+mn-lt"/>
                <a:cs typeface="+mn-lt"/>
              </a:rPr>
              <a:t>NGO</a:t>
            </a:r>
            <a:r>
              <a:rPr lang="ja-JP" altLang="en-US">
                <a:ea typeface="+mn-lt"/>
                <a:cs typeface="+mn-lt"/>
              </a:rPr>
              <a:t>が開発途上国・地域で行う経済社会開発事業に</a:t>
            </a:r>
            <a:endParaRPr lang="ja-JP">
              <a:ea typeface="游ゴシック" panose="020B0400000000000000" pitchFamily="34" charset="-128"/>
              <a:cs typeface="+mn-lt"/>
            </a:endParaRPr>
          </a:p>
          <a:p>
            <a:pPr marL="0" indent="0">
              <a:buNone/>
            </a:pPr>
            <a:r>
              <a:rPr lang="ja-JP" altLang="en-US">
                <a:ea typeface="+mn-lt"/>
                <a:cs typeface="+mn-lt"/>
              </a:rPr>
              <a:t>　対して外務省が行う無償資金協力</a:t>
            </a:r>
            <a:endParaRPr lang="ja-JP">
              <a:ea typeface="游ゴシック"/>
            </a:endParaRPr>
          </a:p>
          <a:p>
            <a:pPr marL="0" indent="0">
              <a:buNone/>
            </a:pPr>
            <a:endParaRPr lang="ja-JP" altLang="en-US">
              <a:ea typeface="游ゴシック"/>
            </a:endParaRPr>
          </a:p>
          <a:p>
            <a:pPr marL="0" indent="0">
              <a:buNone/>
            </a:pPr>
            <a:r>
              <a:rPr lang="ja-JP" altLang="en-US">
                <a:ea typeface="游ゴシック"/>
              </a:rPr>
              <a:t>Ex.</a:t>
            </a:r>
            <a:r>
              <a:rPr kumimoji="1" lang="ja-JP" altLang="en-US">
                <a:ea typeface="游ゴシック"/>
              </a:rPr>
              <a:t>カンボジア農村支援</a:t>
            </a:r>
            <a:endParaRPr lang="en-US" altLang="ja-JP">
              <a:ea typeface="游ゴシック"/>
            </a:endParaRPr>
          </a:p>
          <a:p>
            <a:pPr marL="0" indent="0">
              <a:buNone/>
            </a:pPr>
            <a:r>
              <a:rPr lang="ja-JP" altLang="en-US"/>
              <a:t>農協を通した有機カシューナッツの契約栽培による小農家支援</a:t>
            </a:r>
            <a:endParaRPr lang="en-US" altLang="ja-JP"/>
          </a:p>
          <a:p>
            <a:pPr marL="0" indent="0">
              <a:buNone/>
            </a:pPr>
            <a:endParaRPr lang="en-US" altLang="ja-JP"/>
          </a:p>
          <a:p>
            <a:pPr marL="0" indent="0">
              <a:buNone/>
            </a:pPr>
            <a:endParaRPr lang="en-US" altLang="ja-JP"/>
          </a:p>
          <a:p>
            <a:pPr marL="0" indent="0">
              <a:buNone/>
            </a:pPr>
            <a:endParaRPr lang="ja-JP" altLang="en-US">
              <a:ea typeface="游ゴシック"/>
            </a:endParaRPr>
          </a:p>
          <a:p>
            <a:endParaRPr kumimoji="1" lang="ja-JP" altLang="en-US"/>
          </a:p>
        </p:txBody>
      </p:sp>
    </p:spTree>
    <p:extLst>
      <p:ext uri="{BB962C8B-B14F-4D97-AF65-F5344CB8AC3E}">
        <p14:creationId xmlns:p14="http://schemas.microsoft.com/office/powerpoint/2010/main" val="6903127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320AF6EE-E498-4BF5-B4AC-CB4A6CE8C255}"/>
              </a:ext>
            </a:extLst>
          </p:cNvPr>
          <p:cNvPicPr>
            <a:picLocks noChangeAspect="1"/>
          </p:cNvPicPr>
          <p:nvPr/>
        </p:nvPicPr>
        <p:blipFill>
          <a:blip r:embed="rId2"/>
          <a:stretch>
            <a:fillRect/>
          </a:stretch>
        </p:blipFill>
        <p:spPr>
          <a:xfrm>
            <a:off x="1835624" y="181544"/>
            <a:ext cx="8793705" cy="6085477"/>
          </a:xfrm>
          <a:prstGeom prst="rect">
            <a:avLst/>
          </a:prstGeom>
        </p:spPr>
      </p:pic>
      <p:sp>
        <p:nvSpPr>
          <p:cNvPr id="3" name="TextBox 2">
            <a:extLst>
              <a:ext uri="{FF2B5EF4-FFF2-40B4-BE49-F238E27FC236}">
                <a16:creationId xmlns:a16="http://schemas.microsoft.com/office/drawing/2014/main" id="{78018DCF-05A7-4042-B2FD-CB191F738BC2}"/>
              </a:ext>
            </a:extLst>
          </p:cNvPr>
          <p:cNvSpPr txBox="1"/>
          <p:nvPr/>
        </p:nvSpPr>
        <p:spPr>
          <a:xfrm>
            <a:off x="4485566" y="6350759"/>
            <a:ext cx="751991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a:ea typeface="+mn-lt"/>
                <a:cs typeface="+mn-lt"/>
              </a:rPr>
              <a:t>カシューナッツの選別作業</a:t>
            </a:r>
            <a:r>
              <a:rPr lang="ja-JP" altLang="en-US">
                <a:ea typeface="+mn-lt"/>
                <a:cs typeface="+mn-lt"/>
              </a:rPr>
              <a:t>   </a:t>
            </a:r>
            <a:r>
              <a:rPr lang="ja-JP" sz="1050">
                <a:ea typeface="+mn-lt"/>
                <a:cs typeface="+mn-lt"/>
                <a:hlinkClick r:id="rId3"/>
              </a:rPr>
              <a:t>カンボジア農村支援 | 認定NPO法人 IVY（アイビー） (ivyivy.org)</a:t>
            </a:r>
            <a:endParaRPr lang="en-US" sz="1050">
              <a:ea typeface="游ゴシック"/>
            </a:endParaRPr>
          </a:p>
        </p:txBody>
      </p:sp>
    </p:spTree>
    <p:extLst>
      <p:ext uri="{BB962C8B-B14F-4D97-AF65-F5344CB8AC3E}">
        <p14:creationId xmlns:p14="http://schemas.microsoft.com/office/powerpoint/2010/main" val="27704003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513A29-B645-40EB-AFCD-3066C6A4149C}"/>
              </a:ext>
            </a:extLst>
          </p:cNvPr>
          <p:cNvSpPr>
            <a:spLocks noGrp="1"/>
          </p:cNvSpPr>
          <p:nvPr>
            <p:ph idx="4294967295"/>
          </p:nvPr>
        </p:nvSpPr>
        <p:spPr>
          <a:xfrm>
            <a:off x="420129" y="1800912"/>
            <a:ext cx="10515600" cy="4351338"/>
          </a:xfrm>
        </p:spPr>
        <p:txBody>
          <a:bodyPr vert="horz" lIns="91440" tIns="45720" rIns="91440" bIns="45720" rtlCol="0" anchor="t">
            <a:normAutofit/>
          </a:bodyPr>
          <a:lstStyle/>
          <a:p>
            <a:r>
              <a:rPr lang="ja-JP" altLang="en-US" sz="3200">
                <a:ea typeface="+mn-lt"/>
                <a:cs typeface="+mn-lt"/>
              </a:rPr>
              <a:t>ミャンマー避難民支援</a:t>
            </a:r>
          </a:p>
          <a:p>
            <a:pPr marL="0" indent="0">
              <a:buNone/>
            </a:pPr>
            <a:r>
              <a:rPr lang="ja-JP" altLang="en-US" sz="3200">
                <a:ea typeface="游ゴシック"/>
              </a:rPr>
              <a:t>　</a:t>
            </a:r>
            <a:r>
              <a:rPr lang="ja-JP" sz="3200">
                <a:ea typeface="游ゴシック"/>
              </a:rPr>
              <a:t>認定</a:t>
            </a:r>
            <a:r>
              <a:rPr lang="en-US" altLang="ja-JP" sz="3200">
                <a:ea typeface="+mn-lt"/>
              </a:rPr>
              <a:t>NPO</a:t>
            </a:r>
            <a:r>
              <a:rPr lang="ja-JP" sz="3200">
                <a:ea typeface="游ゴシック"/>
              </a:rPr>
              <a:t>法人</a:t>
            </a:r>
            <a:r>
              <a:rPr lang="en-US" altLang="ja-JP" sz="3200">
                <a:ea typeface="+mn-lt"/>
              </a:rPr>
              <a:t>IVY</a:t>
            </a:r>
            <a:r>
              <a:rPr lang="ja-JP" sz="3200">
                <a:ea typeface="游ゴシック"/>
              </a:rPr>
              <a:t>のバングラデシュ事務局と、</a:t>
            </a:r>
            <a:endParaRPr lang="ja-JP" altLang="en-US" sz="3200">
              <a:ea typeface="游ゴシック" panose="020B0400000000000000" pitchFamily="34" charset="-128"/>
            </a:endParaRPr>
          </a:p>
          <a:p>
            <a:pPr marL="0" indent="0">
              <a:buNone/>
            </a:pPr>
            <a:r>
              <a:rPr lang="ja-JP" sz="3200">
                <a:ea typeface="游ゴシック"/>
              </a:rPr>
              <a:t>　</a:t>
            </a:r>
            <a:r>
              <a:rPr lang="ja-JP" altLang="en-US" sz="3200">
                <a:ea typeface="游ゴシック"/>
              </a:rPr>
              <a:t>　</a:t>
            </a:r>
            <a:r>
              <a:rPr lang="ja-JP" sz="3200">
                <a:ea typeface="游ゴシック"/>
              </a:rPr>
              <a:t>現地</a:t>
            </a:r>
            <a:r>
              <a:rPr lang="en-US" altLang="ja-JP" sz="3200">
                <a:ea typeface="+mn-lt"/>
              </a:rPr>
              <a:t>NGO</a:t>
            </a:r>
            <a:r>
              <a:rPr lang="ja-JP" sz="3200">
                <a:ea typeface="游ゴシック"/>
              </a:rPr>
              <a:t>の</a:t>
            </a:r>
            <a:r>
              <a:rPr lang="en-US" altLang="ja-JP" sz="3200">
                <a:ea typeface="+mn-lt"/>
              </a:rPr>
              <a:t>Mukti(</a:t>
            </a:r>
            <a:r>
              <a:rPr lang="ja-JP" sz="3200">
                <a:ea typeface="游ゴシック"/>
              </a:rPr>
              <a:t>ムクティ</a:t>
            </a:r>
            <a:r>
              <a:rPr lang="en-US" altLang="ja-JP" sz="3200">
                <a:ea typeface="+mn-lt"/>
              </a:rPr>
              <a:t>)</a:t>
            </a:r>
            <a:r>
              <a:rPr lang="ja-JP" sz="3200">
                <a:ea typeface="游ゴシック"/>
              </a:rPr>
              <a:t>が協働</a:t>
            </a:r>
          </a:p>
          <a:p>
            <a:endParaRPr lang="en-US">
              <a:ea typeface="游ゴシック"/>
            </a:endParaRPr>
          </a:p>
        </p:txBody>
      </p:sp>
    </p:spTree>
    <p:extLst>
      <p:ext uri="{BB962C8B-B14F-4D97-AF65-F5344CB8AC3E}">
        <p14:creationId xmlns:p14="http://schemas.microsoft.com/office/powerpoint/2010/main" val="240862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E995D4-C3A9-42B7-8FFC-E5CCB8695F03}"/>
              </a:ext>
            </a:extLst>
          </p:cNvPr>
          <p:cNvSpPr>
            <a:spLocks noGrp="1"/>
          </p:cNvSpPr>
          <p:nvPr>
            <p:ph type="title"/>
          </p:nvPr>
        </p:nvSpPr>
        <p:spPr/>
        <p:txBody>
          <a:bodyPr/>
          <a:lstStyle/>
          <a:p>
            <a:r>
              <a:rPr lang="ja-JP" altLang="en-US">
                <a:ea typeface="游ゴシック Light"/>
              </a:rPr>
              <a:t>WHOの概要</a:t>
            </a:r>
            <a:endParaRPr kumimoji="1" lang="ja-JP" altLang="en-US"/>
          </a:p>
        </p:txBody>
      </p:sp>
      <p:sp>
        <p:nvSpPr>
          <p:cNvPr id="3" name="コンテンツ プレースホルダー 2">
            <a:extLst>
              <a:ext uri="{FF2B5EF4-FFF2-40B4-BE49-F238E27FC236}">
                <a16:creationId xmlns:a16="http://schemas.microsoft.com/office/drawing/2014/main" id="{CBDFA308-AA19-4A29-AB01-321D36CA6DF5}"/>
              </a:ext>
            </a:extLst>
          </p:cNvPr>
          <p:cNvSpPr>
            <a:spLocks noGrp="1"/>
          </p:cNvSpPr>
          <p:nvPr>
            <p:ph idx="1"/>
          </p:nvPr>
        </p:nvSpPr>
        <p:spPr/>
        <p:txBody>
          <a:bodyPr vert="horz" lIns="91440" tIns="45720" rIns="91440" bIns="45720" rtlCol="0" anchor="t">
            <a:normAutofit/>
          </a:bodyPr>
          <a:lstStyle/>
          <a:p>
            <a:r>
              <a:rPr lang="ja-JP" altLang="en-US">
                <a:ea typeface="游ゴシック"/>
              </a:rPr>
              <a:t>World Health Organization</a:t>
            </a:r>
          </a:p>
          <a:p>
            <a:pPr marL="0" indent="0">
              <a:buNone/>
            </a:pPr>
            <a:endParaRPr lang="ja-JP" altLang="en-US">
              <a:ea typeface="游ゴシック"/>
              <a:cs typeface="Calibri" panose="020F0502020204030204"/>
            </a:endParaRPr>
          </a:p>
          <a:p>
            <a:r>
              <a:rPr lang="ja-JP">
                <a:ea typeface="游ゴシック"/>
              </a:rPr>
              <a:t>1948年4月7日に設立、日本は1951年５月に加盟</a:t>
            </a:r>
          </a:p>
          <a:p>
            <a:r>
              <a:rPr lang="ja-JP" altLang="en-US">
                <a:ea typeface="游ゴシック"/>
              </a:rPr>
              <a:t>目的「全ての人々が可能な最高の健康水準に達成すること」</a:t>
            </a:r>
            <a:endParaRPr lang="ja-JP"/>
          </a:p>
          <a:p>
            <a:endParaRPr lang="ja-JP" altLang="en-US">
              <a:ea typeface="游ゴシック"/>
              <a:cs typeface="Calibri"/>
            </a:endParaRPr>
          </a:p>
        </p:txBody>
      </p:sp>
      <p:pic>
        <p:nvPicPr>
          <p:cNvPr id="4" name="図 4" descr="ロゴ&#10;&#10;説明は自動で生成されたものです">
            <a:extLst>
              <a:ext uri="{FF2B5EF4-FFF2-40B4-BE49-F238E27FC236}">
                <a16:creationId xmlns:a16="http://schemas.microsoft.com/office/drawing/2014/main" id="{BF4D549D-5E7E-4ABA-BEFB-D2BCDF59714D}"/>
              </a:ext>
            </a:extLst>
          </p:cNvPr>
          <p:cNvPicPr>
            <a:picLocks noChangeAspect="1"/>
          </p:cNvPicPr>
          <p:nvPr/>
        </p:nvPicPr>
        <p:blipFill>
          <a:blip r:embed="rId3"/>
          <a:stretch>
            <a:fillRect/>
          </a:stretch>
        </p:blipFill>
        <p:spPr>
          <a:xfrm>
            <a:off x="5428891" y="4000986"/>
            <a:ext cx="5949350" cy="1832141"/>
          </a:xfrm>
          <a:prstGeom prst="rect">
            <a:avLst/>
          </a:prstGeom>
        </p:spPr>
      </p:pic>
    </p:spTree>
    <p:extLst>
      <p:ext uri="{BB962C8B-B14F-4D97-AF65-F5344CB8AC3E}">
        <p14:creationId xmlns:p14="http://schemas.microsoft.com/office/powerpoint/2010/main" val="4857095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3A18BCE4-7864-489A-8841-A9A839DD3127}"/>
              </a:ext>
            </a:extLst>
          </p:cNvPr>
          <p:cNvPicPr>
            <a:picLocks noChangeAspect="1"/>
          </p:cNvPicPr>
          <p:nvPr/>
        </p:nvPicPr>
        <p:blipFill>
          <a:blip r:embed="rId2"/>
          <a:stretch>
            <a:fillRect/>
          </a:stretch>
        </p:blipFill>
        <p:spPr>
          <a:xfrm>
            <a:off x="1608161" y="200444"/>
            <a:ext cx="9612572" cy="6332006"/>
          </a:xfrm>
          <a:prstGeom prst="rect">
            <a:avLst/>
          </a:prstGeom>
        </p:spPr>
      </p:pic>
      <p:sp>
        <p:nvSpPr>
          <p:cNvPr id="3" name="TextBox 2">
            <a:extLst>
              <a:ext uri="{FF2B5EF4-FFF2-40B4-BE49-F238E27FC236}">
                <a16:creationId xmlns:a16="http://schemas.microsoft.com/office/drawing/2014/main" id="{25BFA96A-E921-4BEB-90C7-B4ED79C6BBF9}"/>
              </a:ext>
            </a:extLst>
          </p:cNvPr>
          <p:cNvSpPr txBox="1"/>
          <p:nvPr/>
        </p:nvSpPr>
        <p:spPr>
          <a:xfrm>
            <a:off x="7772400" y="6555473"/>
            <a:ext cx="4483289"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1050">
                <a:ea typeface="+mn-lt"/>
                <a:cs typeface="+mn-lt"/>
                <a:hlinkClick r:id="rId3"/>
              </a:rPr>
              <a:t>ミャンマー避難民支援</a:t>
            </a:r>
            <a:r>
              <a:rPr lang="en-US" sz="1050">
                <a:ea typeface="+mn-lt"/>
                <a:cs typeface="+mn-lt"/>
                <a:hlinkClick r:id="rId3"/>
              </a:rPr>
              <a:t> |</a:t>
            </a:r>
            <a:r>
              <a:rPr lang="en-US" altLang="ja-JP" sz="1050">
                <a:ea typeface="+mn-lt"/>
                <a:cs typeface="+mn-lt"/>
                <a:hlinkClick r:id="rId3"/>
              </a:rPr>
              <a:t> </a:t>
            </a:r>
            <a:r>
              <a:rPr lang="ja-JP" altLang="en-US" sz="1050">
                <a:ea typeface="+mn-lt"/>
                <a:cs typeface="+mn-lt"/>
                <a:hlinkClick r:id="rId3"/>
              </a:rPr>
              <a:t>認定</a:t>
            </a:r>
            <a:r>
              <a:rPr lang="en-US" sz="1050">
                <a:ea typeface="+mn-lt"/>
                <a:cs typeface="+mn-lt"/>
                <a:hlinkClick r:id="rId3"/>
              </a:rPr>
              <a:t>NPO</a:t>
            </a:r>
            <a:r>
              <a:rPr lang="ja-JP" altLang="en-US" sz="1050">
                <a:ea typeface="+mn-lt"/>
                <a:cs typeface="+mn-lt"/>
                <a:hlinkClick r:id="rId3"/>
              </a:rPr>
              <a:t>法人</a:t>
            </a:r>
            <a:r>
              <a:rPr lang="en-US" sz="1050">
                <a:ea typeface="+mn-lt"/>
                <a:cs typeface="+mn-lt"/>
                <a:hlinkClick r:id="rId3"/>
              </a:rPr>
              <a:t> IVY</a:t>
            </a:r>
            <a:r>
              <a:rPr lang="ja-JP" altLang="en-US" sz="1050">
                <a:ea typeface="+mn-lt"/>
                <a:cs typeface="+mn-lt"/>
                <a:hlinkClick r:id="rId3"/>
              </a:rPr>
              <a:t>（アイビー</a:t>
            </a:r>
            <a:r>
              <a:rPr lang="en-US" sz="1050">
                <a:ea typeface="+mn-lt"/>
                <a:cs typeface="+mn-lt"/>
                <a:hlinkClick r:id="rId3"/>
              </a:rPr>
              <a:t>） (ivyivy.org)</a:t>
            </a:r>
            <a:endParaRPr lang="en-US" sz="1050">
              <a:ea typeface="游ゴシック"/>
            </a:endParaRPr>
          </a:p>
        </p:txBody>
      </p:sp>
    </p:spTree>
    <p:extLst>
      <p:ext uri="{BB962C8B-B14F-4D97-AF65-F5344CB8AC3E}">
        <p14:creationId xmlns:p14="http://schemas.microsoft.com/office/powerpoint/2010/main" val="4862654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719AE6-B054-4617-A5A5-15C5D84D7755}"/>
              </a:ext>
            </a:extLst>
          </p:cNvPr>
          <p:cNvSpPr>
            <a:spLocks noGrp="1"/>
          </p:cNvSpPr>
          <p:nvPr>
            <p:ph type="title"/>
          </p:nvPr>
        </p:nvSpPr>
        <p:spPr/>
        <p:txBody>
          <a:bodyPr/>
          <a:lstStyle/>
          <a:p>
            <a:r>
              <a:rPr kumimoji="1" lang="ja-JP" altLang="en-US">
                <a:ea typeface="游ゴシック Light"/>
              </a:rPr>
              <a:t>様々な協力</a:t>
            </a:r>
            <a:br>
              <a:rPr lang="ja-JP" altLang="en-US">
                <a:ea typeface="游ゴシック Light"/>
              </a:rPr>
            </a:br>
            <a:r>
              <a:rPr lang="ja-JP" altLang="en-US">
                <a:ea typeface="游ゴシック Light"/>
              </a:rPr>
              <a:t>～</a:t>
            </a:r>
            <a:r>
              <a:rPr kumimoji="1" lang="ja-JP" altLang="en-US">
                <a:ea typeface="游ゴシック Light"/>
              </a:rPr>
              <a:t>国際犯罪への対応</a:t>
            </a:r>
            <a:r>
              <a:rPr lang="ja-JP" altLang="en-US">
                <a:ea typeface="游ゴシック Light"/>
              </a:rPr>
              <a:t>～</a:t>
            </a:r>
            <a:endParaRPr lang="en-US" altLang="ja-JP">
              <a:ea typeface="游ゴシック Light"/>
              <a:cs typeface="Calibri Light" panose="020F0302020204030204"/>
            </a:endParaRPr>
          </a:p>
        </p:txBody>
      </p:sp>
      <p:sp>
        <p:nvSpPr>
          <p:cNvPr id="4" name="Content Placeholder 3">
            <a:extLst>
              <a:ext uri="{FF2B5EF4-FFF2-40B4-BE49-F238E27FC236}">
                <a16:creationId xmlns:a16="http://schemas.microsoft.com/office/drawing/2014/main" id="{D7A564B9-BE1D-4A6C-95EF-69EE219780F4}"/>
              </a:ext>
            </a:extLst>
          </p:cNvPr>
          <p:cNvSpPr>
            <a:spLocks noGrp="1"/>
          </p:cNvSpPr>
          <p:nvPr>
            <p:ph idx="1"/>
          </p:nvPr>
        </p:nvSpPr>
        <p:spPr/>
        <p:txBody>
          <a:bodyPr vert="horz" lIns="91440" tIns="45720" rIns="91440" bIns="45720" rtlCol="0" anchor="t">
            <a:normAutofit/>
          </a:bodyPr>
          <a:lstStyle/>
          <a:p>
            <a:pPr marL="0" indent="0">
              <a:buNone/>
            </a:pPr>
            <a:r>
              <a:rPr lang="ja-JP" altLang="en-US" sz="3200">
                <a:ea typeface="游ゴシック"/>
              </a:rPr>
              <a:t>世界的な犯罪は、</a:t>
            </a:r>
            <a:endParaRPr lang="en-US" altLang="ja-JP" sz="3200">
              <a:ea typeface="游ゴシック"/>
            </a:endParaRPr>
          </a:p>
          <a:p>
            <a:pPr marL="0" indent="0">
              <a:buNone/>
            </a:pPr>
            <a:r>
              <a:rPr lang="ja-JP" altLang="en-US" sz="3200">
                <a:ea typeface="游ゴシック"/>
              </a:rPr>
              <a:t>　規制の強い国から弱い国へ流出する傾向</a:t>
            </a:r>
          </a:p>
          <a:p>
            <a:pPr marL="0" indent="0">
              <a:buNone/>
            </a:pPr>
            <a:r>
              <a:rPr lang="ja-JP" altLang="en-US" sz="3200">
                <a:ea typeface="游ゴシック"/>
              </a:rPr>
              <a:t>　　　　　　　　　↓</a:t>
            </a:r>
            <a:endParaRPr lang="ja-JP"/>
          </a:p>
          <a:p>
            <a:pPr marL="0" indent="0">
              <a:buNone/>
            </a:pPr>
            <a:r>
              <a:rPr lang="ja-JP" sz="3200">
                <a:ea typeface="+mn-lt"/>
                <a:cs typeface="+mn-lt"/>
              </a:rPr>
              <a:t>世界各国が連携して規制の在り方を検討し、</a:t>
            </a:r>
            <a:endParaRPr lang="ja-JP" altLang="en-US" sz="3200">
              <a:ea typeface="游ゴシック" panose="020B0400000000000000" pitchFamily="34" charset="-128"/>
              <a:cs typeface="+mn-lt"/>
            </a:endParaRPr>
          </a:p>
          <a:p>
            <a:pPr marL="0" indent="0">
              <a:buNone/>
            </a:pPr>
            <a:r>
              <a:rPr lang="ja-JP" altLang="en-US" sz="3200">
                <a:ea typeface="+mn-lt"/>
                <a:cs typeface="+mn-lt"/>
              </a:rPr>
              <a:t>　</a:t>
            </a:r>
            <a:r>
              <a:rPr lang="ja-JP" sz="3200">
                <a:ea typeface="+mn-lt"/>
                <a:cs typeface="+mn-lt"/>
              </a:rPr>
              <a:t>その水準にばらつきのないようにすることが不可欠</a:t>
            </a:r>
          </a:p>
          <a:p>
            <a:pPr marL="0" indent="0">
              <a:buNone/>
            </a:pPr>
            <a:r>
              <a:rPr lang="ja-JP" altLang="en-US" sz="3200">
                <a:ea typeface="游ゴシック"/>
              </a:rPr>
              <a:t>⇒先進国が規制強化のリーダー！</a:t>
            </a:r>
          </a:p>
        </p:txBody>
      </p:sp>
    </p:spTree>
    <p:extLst>
      <p:ext uri="{BB962C8B-B14F-4D97-AF65-F5344CB8AC3E}">
        <p14:creationId xmlns:p14="http://schemas.microsoft.com/office/powerpoint/2010/main" val="4897294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92C256-A8FB-4D78-A2E7-66802C10E5C9}"/>
              </a:ext>
            </a:extLst>
          </p:cNvPr>
          <p:cNvPicPr>
            <a:picLocks noChangeAspect="1"/>
          </p:cNvPicPr>
          <p:nvPr/>
        </p:nvPicPr>
        <p:blipFill rotWithShape="1">
          <a:blip r:embed="rId2"/>
          <a:srcRect b="65082"/>
          <a:stretch/>
        </p:blipFill>
        <p:spPr>
          <a:xfrm>
            <a:off x="802036" y="291947"/>
            <a:ext cx="10868248" cy="6301074"/>
          </a:xfrm>
          <a:prstGeom prst="rect">
            <a:avLst/>
          </a:prstGeom>
        </p:spPr>
      </p:pic>
      <p:sp>
        <p:nvSpPr>
          <p:cNvPr id="5" name="TextBox 4">
            <a:extLst>
              <a:ext uri="{FF2B5EF4-FFF2-40B4-BE49-F238E27FC236}">
                <a16:creationId xmlns:a16="http://schemas.microsoft.com/office/drawing/2014/main" id="{B45E05D1-41B1-4122-9190-77BCD26B2DE8}"/>
              </a:ext>
            </a:extLst>
          </p:cNvPr>
          <p:cNvSpPr txBox="1"/>
          <p:nvPr/>
        </p:nvSpPr>
        <p:spPr>
          <a:xfrm>
            <a:off x="8534400" y="6469911"/>
            <a:ext cx="1360968"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1000">
                <a:ea typeface="游ゴシック"/>
              </a:rPr>
              <a:t>平成11年 警察白書</a:t>
            </a:r>
          </a:p>
        </p:txBody>
      </p:sp>
    </p:spTree>
    <p:extLst>
      <p:ext uri="{BB962C8B-B14F-4D97-AF65-F5344CB8AC3E}">
        <p14:creationId xmlns:p14="http://schemas.microsoft.com/office/powerpoint/2010/main" val="14209122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756C-5277-4E50-9349-F9595FA15602}"/>
              </a:ext>
            </a:extLst>
          </p:cNvPr>
          <p:cNvSpPr>
            <a:spLocks noGrp="1"/>
          </p:cNvSpPr>
          <p:nvPr>
            <p:ph type="title"/>
          </p:nvPr>
        </p:nvSpPr>
        <p:spPr/>
        <p:txBody>
          <a:bodyPr/>
          <a:lstStyle/>
          <a:p>
            <a:r>
              <a:rPr lang="en-US">
                <a:ea typeface="游ゴシック Light"/>
              </a:rPr>
              <a:t>Ex.</a:t>
            </a:r>
            <a:r>
              <a:rPr lang="ja-JP" altLang="en-US">
                <a:ea typeface="+mj-lt"/>
                <a:cs typeface="+mj-lt"/>
              </a:rPr>
              <a:t>マネー</a:t>
            </a:r>
            <a:r>
              <a:rPr lang="en-US">
                <a:ea typeface="+mj-lt"/>
                <a:cs typeface="+mj-lt"/>
              </a:rPr>
              <a:t>・</a:t>
            </a:r>
            <a:r>
              <a:rPr lang="ja-JP" altLang="en-US">
                <a:ea typeface="+mj-lt"/>
                <a:cs typeface="+mj-lt"/>
              </a:rPr>
              <a:t>ローンダリング(</a:t>
            </a:r>
            <a:r>
              <a:rPr lang="ja-JP">
                <a:ea typeface="+mj-lt"/>
                <a:cs typeface="+mj-lt"/>
              </a:rPr>
              <a:t>資金洗浄</a:t>
            </a:r>
            <a:r>
              <a:rPr lang="ja-JP" altLang="en-US">
                <a:ea typeface="+mj-lt"/>
                <a:cs typeface="+mj-lt"/>
              </a:rPr>
              <a:t>)</a:t>
            </a:r>
            <a:endParaRPr lang="ja-JP" altLang="en-US">
              <a:ea typeface="游ゴシック Light"/>
            </a:endParaRPr>
          </a:p>
        </p:txBody>
      </p:sp>
      <p:sp>
        <p:nvSpPr>
          <p:cNvPr id="3" name="Content Placeholder 2">
            <a:extLst>
              <a:ext uri="{FF2B5EF4-FFF2-40B4-BE49-F238E27FC236}">
                <a16:creationId xmlns:a16="http://schemas.microsoft.com/office/drawing/2014/main" id="{5F138B2B-DE62-45F8-A2F4-C6F8A45A4C2C}"/>
              </a:ext>
            </a:extLst>
          </p:cNvPr>
          <p:cNvSpPr>
            <a:spLocks noGrp="1"/>
          </p:cNvSpPr>
          <p:nvPr>
            <p:ph idx="1"/>
          </p:nvPr>
        </p:nvSpPr>
        <p:spPr/>
        <p:txBody>
          <a:bodyPr vert="horz" lIns="91440" tIns="45720" rIns="91440" bIns="45720" rtlCol="0" anchor="t">
            <a:normAutofit/>
          </a:bodyPr>
          <a:lstStyle/>
          <a:p>
            <a:r>
              <a:rPr lang="ja-JP" altLang="en-US">
                <a:ea typeface="游ゴシック"/>
              </a:rPr>
              <a:t>そもそも、</a:t>
            </a:r>
            <a:r>
              <a:rPr lang="ja-JP">
                <a:ea typeface="+mn-lt"/>
                <a:cs typeface="+mn-lt"/>
              </a:rPr>
              <a:t>マネー・ローンダリング</a:t>
            </a:r>
            <a:r>
              <a:rPr lang="ja-JP" altLang="en-US">
                <a:ea typeface="+mn-lt"/>
                <a:cs typeface="+mn-lt"/>
              </a:rPr>
              <a:t>とは何か？</a:t>
            </a:r>
          </a:p>
          <a:p>
            <a:pPr marL="0" indent="0">
              <a:buNone/>
            </a:pPr>
            <a:r>
              <a:rPr lang="ja-JP" altLang="en-US">
                <a:ea typeface="游ゴシック"/>
              </a:rPr>
              <a:t>　</a:t>
            </a:r>
            <a:r>
              <a:rPr lang="ja-JP" altLang="en-US">
                <a:ea typeface="+mn-lt"/>
                <a:cs typeface="+mn-lt"/>
              </a:rPr>
              <a:t>麻薬取引</a:t>
            </a:r>
            <a:r>
              <a:rPr lang="ja-JP">
                <a:ea typeface="+mn-lt"/>
                <a:cs typeface="+mn-lt"/>
              </a:rPr>
              <a:t>、脱税、粉飾決算などの犯罪によって得られた資金（汚れたお金）を、資金の出所をわからなくするために、架空または他人名義の金融機関口座などを利用して、転々と送金を繰り返したり、株や債券の購入や大口寄付などを行ったりする。これは、捜査機関による差し押さえや摘発を逃れるための行為で、世界中で巨大な闇のお金として悪用されることもある。</a:t>
            </a:r>
            <a:endParaRPr lang="ja-JP" altLang="en-US">
              <a:ea typeface="+mn-lt"/>
              <a:cs typeface="+mn-lt"/>
            </a:endParaRPr>
          </a:p>
          <a:p>
            <a:pPr marL="0" indent="0" algn="ctr">
              <a:buNone/>
            </a:pPr>
            <a:r>
              <a:rPr lang="ja-JP">
                <a:solidFill>
                  <a:srgbClr val="FF0000"/>
                </a:solidFill>
                <a:ea typeface="游ゴシック"/>
              </a:rPr>
              <a:t>もちろん違法行為</a:t>
            </a:r>
            <a:r>
              <a:rPr lang="ja-JP" altLang="en-US">
                <a:solidFill>
                  <a:srgbClr val="FF0000"/>
                </a:solidFill>
                <a:ea typeface="游ゴシック"/>
              </a:rPr>
              <a:t>！</a:t>
            </a:r>
            <a:endParaRPr lang="ja-JP">
              <a:solidFill>
                <a:srgbClr val="FF0000"/>
              </a:solidFill>
              <a:ea typeface="游ゴシック"/>
            </a:endParaRPr>
          </a:p>
        </p:txBody>
      </p:sp>
    </p:spTree>
    <p:extLst>
      <p:ext uri="{BB962C8B-B14F-4D97-AF65-F5344CB8AC3E}">
        <p14:creationId xmlns:p14="http://schemas.microsoft.com/office/powerpoint/2010/main" val="9143241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B19F21-5EE3-4329-A432-8435BE1A73AF}"/>
              </a:ext>
            </a:extLst>
          </p:cNvPr>
          <p:cNvSpPr>
            <a:spLocks noGrp="1"/>
          </p:cNvSpPr>
          <p:nvPr>
            <p:ph idx="1"/>
          </p:nvPr>
        </p:nvSpPr>
        <p:spPr/>
        <p:txBody>
          <a:bodyPr vert="horz" lIns="91440" tIns="45720" rIns="91440" bIns="45720" rtlCol="0" anchor="t">
            <a:normAutofit/>
          </a:bodyPr>
          <a:lstStyle/>
          <a:p>
            <a:r>
              <a:rPr lang="en-US">
                <a:ea typeface="+mn-lt"/>
                <a:cs typeface="+mn-lt"/>
              </a:rPr>
              <a:t>1998</a:t>
            </a:r>
            <a:r>
              <a:rPr lang="ja-JP" altLang="en-US">
                <a:ea typeface="+mn-lt"/>
                <a:cs typeface="+mn-lt"/>
              </a:rPr>
              <a:t>年、バーミンガム・サミット</a:t>
            </a:r>
            <a:endParaRPr lang="en-US" altLang="ja-JP">
              <a:ea typeface="+mn-lt"/>
              <a:cs typeface="+mn-lt"/>
            </a:endParaRPr>
          </a:p>
          <a:p>
            <a:pPr marL="0" indent="0">
              <a:buNone/>
            </a:pPr>
            <a:r>
              <a:rPr lang="ja-JP" altLang="en-US">
                <a:ea typeface="+mn-lt"/>
                <a:cs typeface="+mn-lt"/>
              </a:rPr>
              <a:t>　金融機関等による疑わしい取引の届出を犯罪捜査に有効に活用できるようにするため、各国が情報を一元的に集約・分析して捜査機関等に提供する金融情報機関</a:t>
            </a:r>
            <a:r>
              <a:rPr lang="en-US">
                <a:ea typeface="+mn-lt"/>
                <a:cs typeface="+mn-lt"/>
              </a:rPr>
              <a:t>(FIU)</a:t>
            </a:r>
            <a:r>
              <a:rPr lang="ja-JP" altLang="en-US">
                <a:ea typeface="+mn-lt"/>
                <a:cs typeface="+mn-lt"/>
              </a:rPr>
              <a:t>を設置する旨の合意</a:t>
            </a:r>
          </a:p>
          <a:p>
            <a:pPr marL="0" indent="0">
              <a:buNone/>
            </a:pPr>
            <a:r>
              <a:rPr lang="ja-JP" altLang="en-US">
                <a:ea typeface="游ゴシック"/>
              </a:rPr>
              <a:t>　　　　　　　　　　　　↓</a:t>
            </a:r>
          </a:p>
          <a:p>
            <a:pPr marL="0" indent="0">
              <a:buNone/>
            </a:pPr>
            <a:r>
              <a:rPr lang="en-US" altLang="ja-JP">
                <a:ea typeface="+mn-lt"/>
                <a:cs typeface="+mn-lt"/>
              </a:rPr>
              <a:t>2000</a:t>
            </a:r>
            <a:r>
              <a:rPr lang="ja-JP" altLang="en-US">
                <a:ea typeface="+mn-lt"/>
                <a:cs typeface="+mn-lt"/>
              </a:rPr>
              <a:t>年、</a:t>
            </a:r>
            <a:r>
              <a:rPr lang="ja-JP">
                <a:ea typeface="+mn-lt"/>
                <a:cs typeface="+mn-lt"/>
              </a:rPr>
              <a:t>日本版FIU</a:t>
            </a:r>
            <a:r>
              <a:rPr lang="ja-JP" altLang="en-US">
                <a:ea typeface="+mn-lt"/>
                <a:cs typeface="+mn-lt"/>
              </a:rPr>
              <a:t>が</a:t>
            </a:r>
            <a:r>
              <a:rPr lang="ja-JP">
                <a:ea typeface="+mn-lt"/>
                <a:cs typeface="+mn-lt"/>
              </a:rPr>
              <a:t>金融監督</a:t>
            </a:r>
            <a:r>
              <a:rPr lang="ja-JP" altLang="en-US">
                <a:ea typeface="+mn-lt"/>
                <a:cs typeface="+mn-lt"/>
              </a:rPr>
              <a:t>庁</a:t>
            </a:r>
            <a:r>
              <a:rPr lang="ja-JP">
                <a:ea typeface="+mn-lt"/>
                <a:cs typeface="+mn-lt"/>
              </a:rPr>
              <a:t>（現金融庁）内に</a:t>
            </a:r>
            <a:r>
              <a:rPr lang="ja-JP" altLang="en-US">
                <a:ea typeface="+mn-lt"/>
                <a:cs typeface="+mn-lt"/>
              </a:rPr>
              <a:t>設</a:t>
            </a:r>
            <a:r>
              <a:rPr lang="ja-JP">
                <a:ea typeface="+mn-lt"/>
                <a:cs typeface="+mn-lt"/>
              </a:rPr>
              <a:t>置</a:t>
            </a:r>
            <a:endParaRPr lang="ja-JP">
              <a:ea typeface="游ゴシック"/>
            </a:endParaRPr>
          </a:p>
        </p:txBody>
      </p:sp>
      <p:sp>
        <p:nvSpPr>
          <p:cNvPr id="2" name="Title 1">
            <a:extLst>
              <a:ext uri="{FF2B5EF4-FFF2-40B4-BE49-F238E27FC236}">
                <a16:creationId xmlns:a16="http://schemas.microsoft.com/office/drawing/2014/main" id="{39D953B9-EA6D-42BE-847C-2E5D96E6C791}"/>
              </a:ext>
            </a:extLst>
          </p:cNvPr>
          <p:cNvSpPr>
            <a:spLocks noGrp="1"/>
          </p:cNvSpPr>
          <p:nvPr>
            <p:ph type="title"/>
          </p:nvPr>
        </p:nvSpPr>
        <p:spPr>
          <a:xfrm>
            <a:off x="838200" y="558165"/>
            <a:ext cx="10515600" cy="926843"/>
          </a:xfrm>
        </p:spPr>
        <p:txBody>
          <a:bodyPr/>
          <a:lstStyle/>
          <a:p>
            <a:r>
              <a:rPr lang="ja-JP" altLang="en-US">
                <a:ea typeface="游ゴシック Light"/>
              </a:rPr>
              <a:t>世界での対策</a:t>
            </a:r>
            <a:endParaRPr kumimoji="1" lang="en-US"/>
          </a:p>
        </p:txBody>
      </p:sp>
    </p:spTree>
    <p:extLst>
      <p:ext uri="{BB962C8B-B14F-4D97-AF65-F5344CB8AC3E}">
        <p14:creationId xmlns:p14="http://schemas.microsoft.com/office/powerpoint/2010/main" val="34129150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8347D-C618-421B-BB37-B3C13D429270}"/>
              </a:ext>
            </a:extLst>
          </p:cNvPr>
          <p:cNvSpPr>
            <a:spLocks noGrp="1"/>
          </p:cNvSpPr>
          <p:nvPr>
            <p:ph type="title"/>
          </p:nvPr>
        </p:nvSpPr>
        <p:spPr/>
        <p:txBody>
          <a:bodyPr/>
          <a:lstStyle/>
          <a:p>
            <a:r>
              <a:rPr lang="ja-JP" altLang="en-US">
                <a:ea typeface="游ゴシック Light"/>
              </a:rPr>
              <a:t>アジアでの対策</a:t>
            </a:r>
            <a:endParaRPr kumimoji="1" lang="en-US"/>
          </a:p>
        </p:txBody>
      </p:sp>
      <p:sp>
        <p:nvSpPr>
          <p:cNvPr id="3" name="Content Placeholder 2">
            <a:extLst>
              <a:ext uri="{FF2B5EF4-FFF2-40B4-BE49-F238E27FC236}">
                <a16:creationId xmlns:a16="http://schemas.microsoft.com/office/drawing/2014/main" id="{838ECF05-F5D8-4F48-9BC1-CCFDD77AA441}"/>
              </a:ext>
            </a:extLst>
          </p:cNvPr>
          <p:cNvSpPr>
            <a:spLocks noGrp="1"/>
          </p:cNvSpPr>
          <p:nvPr>
            <p:ph idx="1"/>
          </p:nvPr>
        </p:nvSpPr>
        <p:spPr/>
        <p:txBody>
          <a:bodyPr vert="horz" lIns="91440" tIns="45720" rIns="91440" bIns="45720" rtlCol="0" anchor="t">
            <a:normAutofit/>
          </a:bodyPr>
          <a:lstStyle/>
          <a:p>
            <a:r>
              <a:rPr lang="en-US">
                <a:ea typeface="+mn-lt"/>
                <a:cs typeface="+mn-lt"/>
              </a:rPr>
              <a:t>1997</a:t>
            </a:r>
            <a:r>
              <a:rPr lang="ja-JP" altLang="en-US">
                <a:ea typeface="+mn-lt"/>
                <a:cs typeface="+mn-lt"/>
              </a:rPr>
              <a:t>年</a:t>
            </a:r>
            <a:endParaRPr lang="en-US" altLang="ja-JP">
              <a:ea typeface="+mn-lt"/>
              <a:cs typeface="+mn-lt"/>
            </a:endParaRPr>
          </a:p>
          <a:p>
            <a:pPr marL="0" indent="0">
              <a:buNone/>
            </a:pPr>
            <a:r>
              <a:rPr lang="en-US">
                <a:ea typeface="+mn-lt"/>
                <a:cs typeface="+mn-lt"/>
              </a:rPr>
              <a:t>　FATF</a:t>
            </a:r>
            <a:r>
              <a:rPr lang="ja-JP" altLang="en-US">
                <a:ea typeface="+mn-lt"/>
                <a:cs typeface="+mn-lt"/>
              </a:rPr>
              <a:t>第</a:t>
            </a:r>
            <a:r>
              <a:rPr lang="en-US">
                <a:ea typeface="+mn-lt"/>
                <a:cs typeface="+mn-lt"/>
              </a:rPr>
              <a:t>4</a:t>
            </a:r>
            <a:r>
              <a:rPr lang="ja-JP" altLang="en-US">
                <a:ea typeface="+mn-lt"/>
                <a:cs typeface="+mn-lt"/>
              </a:rPr>
              <a:t>回アジア・太平洋マネー・ローンダリング・シンポジウム</a:t>
            </a:r>
            <a:endParaRPr lang="en-US" altLang="ja-JP">
              <a:ea typeface="+mn-lt"/>
              <a:cs typeface="+mn-lt"/>
            </a:endParaRPr>
          </a:p>
          <a:p>
            <a:pPr marL="0" indent="0">
              <a:buNone/>
            </a:pPr>
            <a:r>
              <a:rPr lang="ja-JP" altLang="en-US">
                <a:ea typeface="+mn-lt"/>
                <a:cs typeface="+mn-lt"/>
              </a:rPr>
              <a:t>⇒マネー・ローンダリングに対する規制の緩い国・地域を無くすため、アジア・太平洋マネー・ローンダリング対策グループ</a:t>
            </a:r>
            <a:r>
              <a:rPr lang="en-US">
                <a:ea typeface="+mn-lt"/>
                <a:cs typeface="+mn-lt"/>
              </a:rPr>
              <a:t>(APG)</a:t>
            </a:r>
            <a:r>
              <a:rPr lang="ja-JP" altLang="en-US">
                <a:ea typeface="+mn-lt"/>
                <a:cs typeface="+mn-lt"/>
              </a:rPr>
              <a:t>の設置が決定</a:t>
            </a:r>
            <a:endParaRPr lang="en-US">
              <a:ea typeface="游ゴシック"/>
            </a:endParaRPr>
          </a:p>
        </p:txBody>
      </p:sp>
    </p:spTree>
    <p:extLst>
      <p:ext uri="{BB962C8B-B14F-4D97-AF65-F5344CB8AC3E}">
        <p14:creationId xmlns:p14="http://schemas.microsoft.com/office/powerpoint/2010/main" val="9517696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3F440-AFD9-4D61-8BD3-25744E68C82A}"/>
              </a:ext>
            </a:extLst>
          </p:cNvPr>
          <p:cNvSpPr>
            <a:spLocks noGrp="1"/>
          </p:cNvSpPr>
          <p:nvPr>
            <p:ph type="title"/>
          </p:nvPr>
        </p:nvSpPr>
        <p:spPr/>
        <p:txBody>
          <a:bodyPr/>
          <a:lstStyle/>
          <a:p>
            <a:r>
              <a:rPr lang="en-US">
                <a:ea typeface="+mj-lt"/>
                <a:cs typeface="+mj-lt"/>
              </a:rPr>
              <a:t>APG</a:t>
            </a:r>
            <a:endParaRPr lang="en-US"/>
          </a:p>
        </p:txBody>
      </p:sp>
      <p:sp>
        <p:nvSpPr>
          <p:cNvPr id="3" name="Content Placeholder 2">
            <a:extLst>
              <a:ext uri="{FF2B5EF4-FFF2-40B4-BE49-F238E27FC236}">
                <a16:creationId xmlns:a16="http://schemas.microsoft.com/office/drawing/2014/main" id="{16B74F0F-7486-4A6A-8539-D121CE4A519F}"/>
              </a:ext>
            </a:extLst>
          </p:cNvPr>
          <p:cNvSpPr>
            <a:spLocks noGrp="1"/>
          </p:cNvSpPr>
          <p:nvPr>
            <p:ph idx="1"/>
          </p:nvPr>
        </p:nvSpPr>
        <p:spPr/>
        <p:txBody>
          <a:bodyPr vert="horz" lIns="91440" tIns="45720" rIns="91440" bIns="45720" rtlCol="0" anchor="t">
            <a:normAutofit/>
          </a:bodyPr>
          <a:lstStyle/>
          <a:p>
            <a:pPr marL="0" indent="0">
              <a:buNone/>
            </a:pPr>
            <a:r>
              <a:rPr lang="ja-JP" altLang="en-US">
                <a:ea typeface="游ゴシック"/>
              </a:rPr>
              <a:t>加盟する国・地域が相互に審査を行う仕組みを採用</a:t>
            </a:r>
            <a:endParaRPr lang="en-US" altLang="ja-JP">
              <a:ea typeface="游ゴシック"/>
            </a:endParaRPr>
          </a:p>
          <a:p>
            <a:pPr marL="0" indent="0">
              <a:buNone/>
            </a:pPr>
            <a:endParaRPr lang="ja-JP" altLang="en-US">
              <a:ea typeface="游ゴシック"/>
            </a:endParaRPr>
          </a:p>
          <a:p>
            <a:pPr marL="0" indent="0">
              <a:buNone/>
            </a:pPr>
            <a:r>
              <a:rPr lang="ja-JP" altLang="en-US">
                <a:ea typeface="游ゴシック"/>
              </a:rPr>
              <a:t>審査を受けた国・地域は、審査で指摘を受けた点の改善状況について説明を求められる</a:t>
            </a:r>
            <a:endParaRPr lang="en-US">
              <a:ea typeface="游ゴシック"/>
            </a:endParaRPr>
          </a:p>
          <a:p>
            <a:pPr marL="0" indent="0">
              <a:buNone/>
            </a:pPr>
            <a:endParaRPr lang="en-US">
              <a:ea typeface="游ゴシック"/>
            </a:endParaRPr>
          </a:p>
          <a:p>
            <a:pPr marL="0" indent="0">
              <a:buNone/>
            </a:pPr>
            <a:r>
              <a:rPr lang="en-US">
                <a:solidFill>
                  <a:srgbClr val="FF0000"/>
                </a:solidFill>
                <a:ea typeface="游ゴシック"/>
              </a:rPr>
              <a:t>APG</a:t>
            </a:r>
            <a:r>
              <a:rPr lang="ja-JP" altLang="en-US">
                <a:solidFill>
                  <a:srgbClr val="FF0000"/>
                </a:solidFill>
                <a:ea typeface="游ゴシック"/>
              </a:rPr>
              <a:t>は、マネー・ローンダリング対策が遅れている国・地域に</a:t>
            </a:r>
            <a:endParaRPr lang="en-US" altLang="ja-JP">
              <a:solidFill>
                <a:srgbClr val="FF0000"/>
              </a:solidFill>
              <a:ea typeface="游ゴシック"/>
            </a:endParaRPr>
          </a:p>
          <a:p>
            <a:pPr marL="0" indent="0">
              <a:buNone/>
            </a:pPr>
            <a:r>
              <a:rPr lang="ja-JP" altLang="en-US">
                <a:solidFill>
                  <a:srgbClr val="FF0000"/>
                </a:solidFill>
                <a:ea typeface="游ゴシック"/>
              </a:rPr>
              <a:t>　その改善を促す枠組みとして、有効に機能</a:t>
            </a:r>
            <a:endParaRPr lang="en-US">
              <a:solidFill>
                <a:srgbClr val="FF0000"/>
              </a:solidFill>
              <a:ea typeface="+mn-lt"/>
              <a:cs typeface="+mn-lt"/>
            </a:endParaRPr>
          </a:p>
          <a:p>
            <a:endParaRPr lang="en-US">
              <a:ea typeface="游ゴシック"/>
            </a:endParaRPr>
          </a:p>
        </p:txBody>
      </p:sp>
    </p:spTree>
    <p:extLst>
      <p:ext uri="{BB962C8B-B14F-4D97-AF65-F5344CB8AC3E}">
        <p14:creationId xmlns:p14="http://schemas.microsoft.com/office/powerpoint/2010/main" val="17607281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DB58BB-4DF2-6B47-AF0A-B7AAAE1EC7C5}"/>
              </a:ext>
            </a:extLst>
          </p:cNvPr>
          <p:cNvSpPr>
            <a:spLocks noGrp="1"/>
          </p:cNvSpPr>
          <p:nvPr>
            <p:ph type="title"/>
          </p:nvPr>
        </p:nvSpPr>
        <p:spPr>
          <a:xfrm>
            <a:off x="838200" y="365125"/>
            <a:ext cx="10515600" cy="1479495"/>
          </a:xfrm>
        </p:spPr>
        <p:txBody>
          <a:bodyPr>
            <a:noAutofit/>
          </a:bodyPr>
          <a:lstStyle/>
          <a:p>
            <a:r>
              <a:rPr kumimoji="1" lang="ja-JP" altLang="en-US" sz="4000"/>
              <a:t>国連機関と</a:t>
            </a:r>
            <a:r>
              <a:rPr kumimoji="1" lang="en-US" altLang="ja-JP" sz="4000"/>
              <a:t>NGO</a:t>
            </a:r>
            <a:r>
              <a:rPr kumimoji="1" lang="ja-JP" altLang="en-US" sz="4000"/>
              <a:t>の協力の例</a:t>
            </a:r>
            <a:br>
              <a:rPr kumimoji="1" lang="en-US" altLang="ja-JP" sz="4000"/>
            </a:br>
            <a:r>
              <a:rPr lang="fr-FR" altLang="ja-JP" sz="4000"/>
              <a:t>J-FUN</a:t>
            </a:r>
            <a:r>
              <a:rPr lang="ja-JP" altLang="fr-FR" sz="2000"/>
              <a:t>（</a:t>
            </a:r>
            <a:r>
              <a:rPr lang="fr-FR" altLang="ja-JP" sz="2000" err="1"/>
              <a:t>Japan</a:t>
            </a:r>
            <a:r>
              <a:rPr lang="fr-FR" altLang="ja-JP" sz="2000"/>
              <a:t> Forum for UNHCR and </a:t>
            </a:r>
            <a:r>
              <a:rPr lang="fr-FR" altLang="ja-JP" sz="2000" err="1"/>
              <a:t>NGOs</a:t>
            </a:r>
            <a:r>
              <a:rPr lang="fr-FR" altLang="ja-JP" sz="2000"/>
              <a:t> – </a:t>
            </a:r>
            <a:r>
              <a:rPr lang="ja-JP" altLang="en-US" sz="2000"/>
              <a:t>日本</a:t>
            </a:r>
            <a:r>
              <a:rPr lang="fr-FR" altLang="ja-JP" sz="2000"/>
              <a:t>UNHCR</a:t>
            </a:r>
            <a:r>
              <a:rPr lang="ja-JP" altLang="fr-FR" sz="2000"/>
              <a:t>・</a:t>
            </a:r>
            <a:r>
              <a:rPr lang="fr-FR" altLang="ja-JP" sz="2000"/>
              <a:t>NGO</a:t>
            </a:r>
            <a:r>
              <a:rPr lang="ja-JP" altLang="en-US" sz="2000"/>
              <a:t>評議会）</a:t>
            </a:r>
            <a:endParaRPr kumimoji="1" lang="ja-JP" altLang="en-US" sz="4000"/>
          </a:p>
        </p:txBody>
      </p:sp>
      <p:sp>
        <p:nvSpPr>
          <p:cNvPr id="3" name="コンテンツ プレースホルダー 2">
            <a:extLst>
              <a:ext uri="{FF2B5EF4-FFF2-40B4-BE49-F238E27FC236}">
                <a16:creationId xmlns:a16="http://schemas.microsoft.com/office/drawing/2014/main" id="{FC07E0AE-3ECD-CB47-A6F7-E651CD51A521}"/>
              </a:ext>
            </a:extLst>
          </p:cNvPr>
          <p:cNvSpPr>
            <a:spLocks noGrp="1"/>
          </p:cNvSpPr>
          <p:nvPr>
            <p:ph idx="1"/>
          </p:nvPr>
        </p:nvSpPr>
        <p:spPr>
          <a:xfrm>
            <a:off x="838201" y="2013625"/>
            <a:ext cx="4614759" cy="4163337"/>
          </a:xfrm>
        </p:spPr>
        <p:txBody>
          <a:bodyPr>
            <a:normAutofit fontScale="92500" lnSpcReduction="20000"/>
          </a:bodyPr>
          <a:lstStyle/>
          <a:p>
            <a:pPr marL="0" indent="0" fontAlgn="base">
              <a:buNone/>
            </a:pPr>
            <a:r>
              <a:rPr lang="ja-JP" altLang="en-US" sz="2000"/>
              <a:t>　　</a:t>
            </a:r>
            <a:r>
              <a:rPr lang="ja-JP" altLang="en-US" sz="3500"/>
              <a:t>設立理念</a:t>
            </a:r>
            <a:endParaRPr lang="en-US" altLang="ja-JP" sz="3500"/>
          </a:p>
          <a:p>
            <a:pPr marL="457200" lvl="1" indent="0" fontAlgn="base">
              <a:buNone/>
            </a:pPr>
            <a:r>
              <a:rPr lang="ja-JP" altLang="en-US" sz="2800"/>
              <a:t>難民保護と人道支援に従事する団体が自由に参加できる開かれたフォーラム</a:t>
            </a:r>
            <a:endParaRPr lang="en-US" altLang="ja-JP" sz="2800"/>
          </a:p>
          <a:p>
            <a:pPr marL="457200" lvl="1" indent="0" fontAlgn="base">
              <a:buNone/>
            </a:pPr>
            <a:endParaRPr lang="en-US" altLang="ja-JP" sz="2800"/>
          </a:p>
          <a:p>
            <a:pPr marL="457200" lvl="1" indent="0" fontAlgn="base">
              <a:buNone/>
            </a:pPr>
            <a:r>
              <a:rPr lang="ja-JP" altLang="en-US" sz="3500"/>
              <a:t>目標</a:t>
            </a:r>
            <a:endParaRPr lang="en-US" altLang="ja-JP" sz="3500"/>
          </a:p>
          <a:p>
            <a:pPr marL="457200" lvl="1" indent="0" fontAlgn="base">
              <a:buNone/>
            </a:pPr>
            <a:r>
              <a:rPr lang="ja-JP" altLang="en-US" sz="2800"/>
              <a:t>活動情報の交換と発信</a:t>
            </a:r>
            <a:endParaRPr lang="en-US" altLang="ja-JP" sz="2800"/>
          </a:p>
          <a:p>
            <a:pPr marL="457200" lvl="1" indent="0" fontAlgn="base">
              <a:buNone/>
            </a:pPr>
            <a:r>
              <a:rPr lang="ja-JP" altLang="en-US" sz="2800"/>
              <a:t>政策提言（アドボカシー）</a:t>
            </a:r>
            <a:endParaRPr lang="en-US" altLang="ja-JP" sz="2800"/>
          </a:p>
          <a:p>
            <a:pPr marL="457200" lvl="1" indent="0" fontAlgn="base">
              <a:buNone/>
            </a:pPr>
            <a:r>
              <a:rPr lang="ja-JP" altLang="en-US" sz="2800"/>
              <a:t>広報活動</a:t>
            </a:r>
            <a:endParaRPr lang="en-US" altLang="ja-JP" sz="2800"/>
          </a:p>
          <a:p>
            <a:pPr marL="457200" lvl="1" indent="0" fontAlgn="base">
              <a:buNone/>
            </a:pPr>
            <a:r>
              <a:rPr lang="ja-JP" altLang="en-US" sz="2800"/>
              <a:t>ネットワーキング</a:t>
            </a:r>
            <a:endParaRPr lang="en-US" altLang="ja-JP" sz="2800"/>
          </a:p>
          <a:p>
            <a:pPr marL="457200" lvl="1" indent="0" fontAlgn="base">
              <a:buNone/>
            </a:pPr>
            <a:r>
              <a:rPr lang="ja-JP" altLang="en-US" sz="2800"/>
              <a:t>共同イベントの計画･実施</a:t>
            </a:r>
            <a:endParaRPr lang="en-US" altLang="ja-JP" sz="2800"/>
          </a:p>
          <a:p>
            <a:pPr marL="457200" lvl="1" indent="0" fontAlgn="base">
              <a:buNone/>
            </a:pPr>
            <a:r>
              <a:rPr lang="fr-FR" altLang="ja-JP" sz="1500"/>
              <a:t>https://</a:t>
            </a:r>
            <a:r>
              <a:rPr lang="fr-FR" altLang="ja-JP" sz="1500" err="1"/>
              <a:t>www.unhcr.org</a:t>
            </a:r>
            <a:r>
              <a:rPr lang="fr-FR" altLang="ja-JP" sz="1500"/>
              <a:t>/</a:t>
            </a:r>
            <a:r>
              <a:rPr lang="fr-FR" altLang="ja-JP" sz="1500" err="1"/>
              <a:t>jp</a:t>
            </a:r>
            <a:r>
              <a:rPr lang="fr-FR" altLang="ja-JP" sz="1500"/>
              <a:t>/j-fun</a:t>
            </a:r>
            <a:endParaRPr lang="ja-JP" altLang="en-US" sz="1500"/>
          </a:p>
          <a:p>
            <a:pPr fontAlgn="base"/>
            <a:endParaRPr lang="en-US" altLang="ja-JP" sz="2000"/>
          </a:p>
          <a:p>
            <a:pPr marL="0" indent="0">
              <a:buNone/>
            </a:pPr>
            <a:endParaRPr kumimoji="1" lang="ja-JP" altLang="en-US" sz="2000"/>
          </a:p>
        </p:txBody>
      </p:sp>
      <p:pic>
        <p:nvPicPr>
          <p:cNvPr id="1026" name="Picture 2" descr="文字が書かれている&#10;&#10;低い精度で自動的に生成された説明">
            <a:extLst>
              <a:ext uri="{FF2B5EF4-FFF2-40B4-BE49-F238E27FC236}">
                <a16:creationId xmlns:a16="http://schemas.microsoft.com/office/drawing/2014/main" id="{229F7AF5-F101-D04A-8EFC-C91214B36B4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93173" y="3429000"/>
            <a:ext cx="5160626" cy="1479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4834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1082E1E0-DF03-4844-9E88-E2A48C19A5B8}"/>
              </a:ext>
            </a:extLst>
          </p:cNvPr>
          <p:cNvSpPr>
            <a:spLocks noGrp="1"/>
          </p:cNvSpPr>
          <p:nvPr>
            <p:ph idx="4294967295"/>
          </p:nvPr>
        </p:nvSpPr>
        <p:spPr>
          <a:xfrm>
            <a:off x="838200" y="1253331"/>
            <a:ext cx="10515600" cy="4351338"/>
          </a:xfrm>
        </p:spPr>
        <p:txBody>
          <a:bodyPr vert="horz" lIns="91440" tIns="45720" rIns="91440" bIns="45720" rtlCol="0">
            <a:normAutofit/>
          </a:bodyPr>
          <a:lstStyle/>
          <a:p>
            <a:pPr marL="0" indent="0" fontAlgn="base">
              <a:buNone/>
            </a:pPr>
            <a:r>
              <a:rPr lang="ja-JP" altLang="en-US" sz="2400"/>
              <a:t>　運営方法</a:t>
            </a:r>
            <a:endParaRPr lang="en-US" altLang="ja-JP" sz="2400"/>
          </a:p>
          <a:p>
            <a:pPr marL="0" fontAlgn="base"/>
            <a:r>
              <a:rPr lang="en-US" altLang="ja-JP" sz="2400"/>
              <a:t>UNHCR</a:t>
            </a:r>
            <a:r>
              <a:rPr lang="ja-JP" altLang="en-US" sz="2400"/>
              <a:t>と</a:t>
            </a:r>
            <a:r>
              <a:rPr lang="en-US" altLang="ja-JP" sz="2400"/>
              <a:t>NGO</a:t>
            </a:r>
            <a:r>
              <a:rPr lang="ja-JP" altLang="en-US" sz="2400"/>
              <a:t>から毎年選出された共同議長によって行われる。また、</a:t>
            </a:r>
            <a:r>
              <a:rPr lang="en-US" altLang="ja-JP" sz="2400"/>
              <a:t>UNHCR</a:t>
            </a:r>
            <a:r>
              <a:rPr lang="ja-JP" altLang="en-US" sz="2400"/>
              <a:t>駐日事務所が事務局の機能を提供している。</a:t>
            </a:r>
            <a:endParaRPr lang="en-US" altLang="ja-JP" sz="2400"/>
          </a:p>
          <a:p>
            <a:pPr marL="0" indent="0" fontAlgn="base">
              <a:buNone/>
            </a:pPr>
            <a:r>
              <a:rPr lang="ja-JP" altLang="en-US" sz="2400"/>
              <a:t>　活動内容</a:t>
            </a:r>
            <a:endParaRPr lang="en-US" altLang="ja-JP" sz="2400"/>
          </a:p>
          <a:p>
            <a:pPr marL="0" fontAlgn="base"/>
            <a:r>
              <a:rPr lang="en-US" altLang="ja-JP" sz="2400"/>
              <a:t>J-FUN</a:t>
            </a:r>
            <a:r>
              <a:rPr lang="ja-JP" altLang="en-US" sz="2400"/>
              <a:t>は政策提言、広報･イベント、そして支援活動に関する情報共有を中心に、</a:t>
            </a:r>
            <a:r>
              <a:rPr lang="en-US" altLang="ja-JP" sz="2400"/>
              <a:t>UNHCR</a:t>
            </a:r>
            <a:r>
              <a:rPr lang="ja-JP" altLang="en-US" sz="2400"/>
              <a:t>と</a:t>
            </a:r>
            <a:r>
              <a:rPr lang="en-US" altLang="ja-JP" sz="2400"/>
              <a:t>NGO</a:t>
            </a:r>
            <a:r>
              <a:rPr lang="ja-JP" altLang="en-US" sz="2400"/>
              <a:t>の現場におけるパートナーシップの拡大、人道支援活動のための環境整備、難民問題や人道支援に関する啓発活動を行っている。</a:t>
            </a:r>
          </a:p>
          <a:p>
            <a:pPr marL="0" fontAlgn="base"/>
            <a:endParaRPr lang="en-US" altLang="ja-JP" sz="2400"/>
          </a:p>
          <a:p>
            <a:pPr marL="0" fontAlgn="base"/>
            <a:r>
              <a:rPr lang="en-US" altLang="ja-JP" sz="2400"/>
              <a:t>J-FUN</a:t>
            </a:r>
            <a:r>
              <a:rPr lang="ja-JP" altLang="en-US" sz="2400"/>
              <a:t>は</a:t>
            </a:r>
            <a:r>
              <a:rPr lang="en-US" altLang="ja-JP" sz="2400"/>
              <a:t>UNHCR</a:t>
            </a:r>
            <a:r>
              <a:rPr lang="ja-JP" altLang="en-US" sz="2400"/>
              <a:t>と</a:t>
            </a:r>
            <a:r>
              <a:rPr lang="en-US" altLang="ja-JP" sz="2400"/>
              <a:t>NGO</a:t>
            </a:r>
            <a:r>
              <a:rPr lang="ja-JP" altLang="en-US" sz="2400"/>
              <a:t>両者の協力関係が厳しいルールによって限定されてず、今もなお進行中のすべての可能性に対して柔軟に対応できるフォーラムであることを目指している。</a:t>
            </a:r>
          </a:p>
          <a:p>
            <a:endParaRPr kumimoji="1" lang="en-US" altLang="ja-JP" sz="2400"/>
          </a:p>
        </p:txBody>
      </p:sp>
    </p:spTree>
    <p:extLst>
      <p:ext uri="{BB962C8B-B14F-4D97-AF65-F5344CB8AC3E}">
        <p14:creationId xmlns:p14="http://schemas.microsoft.com/office/powerpoint/2010/main" val="28022636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089E9767-461A-4358-8A91-6992AC997387}"/>
              </a:ext>
            </a:extLst>
          </p:cNvPr>
          <p:cNvPicPr>
            <a:picLocks noChangeAspect="1"/>
          </p:cNvPicPr>
          <p:nvPr/>
        </p:nvPicPr>
        <p:blipFill rotWithShape="1">
          <a:blip r:embed="rId2">
            <a:duotone>
              <a:schemeClr val="bg2">
                <a:shade val="45000"/>
                <a:satMod val="135000"/>
              </a:schemeClr>
              <a:prstClr val="white"/>
            </a:duotone>
          </a:blip>
          <a:srcRect t="6932" b="8799"/>
          <a:stretch/>
        </p:blipFill>
        <p:spPr>
          <a:xfrm>
            <a:off x="20" y="10"/>
            <a:ext cx="12191980" cy="6857990"/>
          </a:xfrm>
          <a:prstGeom prst="rect">
            <a:avLst/>
          </a:prstGeom>
        </p:spPr>
      </p:pic>
      <p:sp>
        <p:nvSpPr>
          <p:cNvPr id="19" name="Rectangle 18">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F10C49BB-A1CA-174D-9643-A2340ECFD677}"/>
              </a:ext>
            </a:extLst>
          </p:cNvPr>
          <p:cNvSpPr>
            <a:spLocks noGrp="1"/>
          </p:cNvSpPr>
          <p:nvPr>
            <p:ph type="title"/>
          </p:nvPr>
        </p:nvSpPr>
        <p:spPr>
          <a:xfrm>
            <a:off x="838200" y="365125"/>
            <a:ext cx="10515600" cy="1325563"/>
          </a:xfrm>
        </p:spPr>
        <p:txBody>
          <a:bodyPr>
            <a:normAutofit/>
          </a:bodyPr>
          <a:lstStyle/>
          <a:p>
            <a:r>
              <a:rPr lang="fr-FR" altLang="ja-JP"/>
              <a:t>J-FUN</a:t>
            </a:r>
            <a:r>
              <a:rPr lang="ja-JP" altLang="en-US"/>
              <a:t>の活動実績</a:t>
            </a:r>
            <a:endParaRPr kumimoji="1" lang="ja-JP" altLang="en-US"/>
          </a:p>
        </p:txBody>
      </p:sp>
      <p:graphicFrame>
        <p:nvGraphicFramePr>
          <p:cNvPr id="14" name="コンテンツ プレースホルダー 2">
            <a:extLst>
              <a:ext uri="{FF2B5EF4-FFF2-40B4-BE49-F238E27FC236}">
                <a16:creationId xmlns:a16="http://schemas.microsoft.com/office/drawing/2014/main" id="{D2DA95A8-0614-4134-A851-E8D209AD5D9F}"/>
              </a:ext>
            </a:extLst>
          </p:cNvPr>
          <p:cNvGraphicFramePr>
            <a:graphicFrameLocks noGrp="1"/>
          </p:cNvGraphicFramePr>
          <p:nvPr>
            <p:ph idx="1"/>
            <p:extLst>
              <p:ext uri="{D42A27DB-BD31-4B8C-83A1-F6EECF244321}">
                <p14:modId xmlns:p14="http://schemas.microsoft.com/office/powerpoint/2010/main" val="216671657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91275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9B63EF-3978-4828-AD87-F3198A8C7396}"/>
              </a:ext>
            </a:extLst>
          </p:cNvPr>
          <p:cNvSpPr>
            <a:spLocks noGrp="1"/>
          </p:cNvSpPr>
          <p:nvPr>
            <p:ph type="title"/>
          </p:nvPr>
        </p:nvSpPr>
        <p:spPr/>
        <p:txBody>
          <a:bodyPr/>
          <a:lstStyle/>
          <a:p>
            <a:r>
              <a:rPr lang="ja-JP" altLang="en-US">
                <a:ea typeface="游ゴシック Light"/>
              </a:rPr>
              <a:t>WHOの概要</a:t>
            </a:r>
          </a:p>
        </p:txBody>
      </p:sp>
      <p:sp>
        <p:nvSpPr>
          <p:cNvPr id="3" name="コンテンツ プレースホルダー 2">
            <a:extLst>
              <a:ext uri="{FF2B5EF4-FFF2-40B4-BE49-F238E27FC236}">
                <a16:creationId xmlns:a16="http://schemas.microsoft.com/office/drawing/2014/main" id="{EE6B9F17-235C-4A51-B389-4E78EBD2686C}"/>
              </a:ext>
            </a:extLst>
          </p:cNvPr>
          <p:cNvSpPr>
            <a:spLocks noGrp="1"/>
          </p:cNvSpPr>
          <p:nvPr>
            <p:ph idx="1"/>
          </p:nvPr>
        </p:nvSpPr>
        <p:spPr/>
        <p:txBody>
          <a:bodyPr vert="horz" lIns="91440" tIns="45720" rIns="91440" bIns="45720" rtlCol="0" anchor="t">
            <a:normAutofit/>
          </a:bodyPr>
          <a:lstStyle/>
          <a:p>
            <a:r>
              <a:rPr lang="ja-JP" altLang="en-US">
                <a:ea typeface="游ゴシック"/>
              </a:rPr>
              <a:t>本部　スイスのジュネーブ</a:t>
            </a:r>
          </a:p>
          <a:p>
            <a:endParaRPr lang="ja-JP" altLang="en-US">
              <a:ea typeface="游ゴシック"/>
            </a:endParaRPr>
          </a:p>
          <a:p>
            <a:r>
              <a:rPr lang="ja-JP" altLang="en-US">
                <a:ea typeface="游ゴシック"/>
              </a:rPr>
              <a:t>６つの地域事務局（米州、アフリカ、南東アジア、欧州、東地中海、西太平洋）</a:t>
            </a:r>
          </a:p>
          <a:p>
            <a:r>
              <a:rPr lang="ja-JP" altLang="en-US">
                <a:ea typeface="游ゴシック"/>
              </a:rPr>
              <a:t>世界各地に約１５０カ所のWHO事務所</a:t>
            </a:r>
          </a:p>
          <a:p>
            <a:r>
              <a:rPr lang="ja-JP" altLang="en-US">
                <a:ea typeface="游ゴシック"/>
              </a:rPr>
              <a:t>日本にはWHO事務局はない</a:t>
            </a:r>
          </a:p>
          <a:p>
            <a:pPr marL="457200" lvl="1" indent="0">
              <a:buNone/>
            </a:pPr>
            <a:r>
              <a:rPr lang="ja-JP" altLang="en-US">
                <a:ea typeface="游ゴシック"/>
              </a:rPr>
              <a:t>神戸市にあるWHO健康開発総合センター（WHO神戸センター）がWHO本部直轄の研究機関として活動</a:t>
            </a:r>
          </a:p>
        </p:txBody>
      </p:sp>
    </p:spTree>
    <p:extLst>
      <p:ext uri="{BB962C8B-B14F-4D97-AF65-F5344CB8AC3E}">
        <p14:creationId xmlns:p14="http://schemas.microsoft.com/office/powerpoint/2010/main" val="42470141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タイトル 1">
            <a:extLst>
              <a:ext uri="{FF2B5EF4-FFF2-40B4-BE49-F238E27FC236}">
                <a16:creationId xmlns:a16="http://schemas.microsoft.com/office/drawing/2014/main" id="{13732C4A-D145-F34D-B9D7-19397330EA2E}"/>
              </a:ext>
            </a:extLst>
          </p:cNvPr>
          <p:cNvSpPr>
            <a:spLocks noGrp="1"/>
          </p:cNvSpPr>
          <p:nvPr>
            <p:ph type="title"/>
          </p:nvPr>
        </p:nvSpPr>
        <p:spPr>
          <a:xfrm>
            <a:off x="838200" y="643467"/>
            <a:ext cx="3245069" cy="5571066"/>
          </a:xfrm>
        </p:spPr>
        <p:txBody>
          <a:bodyPr>
            <a:normAutofit/>
          </a:bodyPr>
          <a:lstStyle/>
          <a:p>
            <a:r>
              <a:rPr kumimoji="1" lang="ja-JP" altLang="en-US">
                <a:solidFill>
                  <a:srgbClr val="FFFFFF"/>
                </a:solidFill>
              </a:rPr>
              <a:t>国連機関</a:t>
            </a:r>
            <a:br>
              <a:rPr kumimoji="1" lang="en-US" altLang="ja-JP">
                <a:solidFill>
                  <a:srgbClr val="FFFFFF"/>
                </a:solidFill>
              </a:rPr>
            </a:br>
            <a:r>
              <a:rPr kumimoji="1" lang="ja-JP" altLang="en-US">
                <a:solidFill>
                  <a:srgbClr val="FFFFFF"/>
                </a:solidFill>
              </a:rPr>
              <a:t>同士の協力</a:t>
            </a:r>
          </a:p>
        </p:txBody>
      </p:sp>
      <p:graphicFrame>
        <p:nvGraphicFramePr>
          <p:cNvPr id="7" name="コンテンツ プレースホルダー 2">
            <a:extLst>
              <a:ext uri="{FF2B5EF4-FFF2-40B4-BE49-F238E27FC236}">
                <a16:creationId xmlns:a16="http://schemas.microsoft.com/office/drawing/2014/main" id="{33C2BEF7-9704-4F9E-B392-2D0327B4D23E}"/>
              </a:ext>
            </a:extLst>
          </p:cNvPr>
          <p:cNvGraphicFramePr>
            <a:graphicFrameLocks noGrp="1"/>
          </p:cNvGraphicFramePr>
          <p:nvPr>
            <p:ph idx="1"/>
            <p:extLst>
              <p:ext uri="{D42A27DB-BD31-4B8C-83A1-F6EECF244321}">
                <p14:modId xmlns:p14="http://schemas.microsoft.com/office/powerpoint/2010/main" val="2169800488"/>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4712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57A009-7774-4A29-8644-B0D4A97DBC16}"/>
              </a:ext>
            </a:extLst>
          </p:cNvPr>
          <p:cNvSpPr>
            <a:spLocks noGrp="1"/>
          </p:cNvSpPr>
          <p:nvPr>
            <p:ph type="title"/>
          </p:nvPr>
        </p:nvSpPr>
        <p:spPr/>
        <p:txBody>
          <a:bodyPr>
            <a:normAutofit/>
          </a:bodyPr>
          <a:lstStyle/>
          <a:p>
            <a:r>
              <a:rPr lang="ja-JP" altLang="en-US">
                <a:ea typeface="游ゴシック Light"/>
                <a:cs typeface="Calibri Light"/>
              </a:rPr>
              <a:t>さいごに</a:t>
            </a:r>
            <a:endParaRPr lang="ja-JP" altLang="en-US">
              <a:ea typeface="游ゴシック Light"/>
            </a:endParaRPr>
          </a:p>
        </p:txBody>
      </p:sp>
      <p:sp>
        <p:nvSpPr>
          <p:cNvPr id="3" name="コンテンツ プレースホルダー 2">
            <a:extLst>
              <a:ext uri="{FF2B5EF4-FFF2-40B4-BE49-F238E27FC236}">
                <a16:creationId xmlns:a16="http://schemas.microsoft.com/office/drawing/2014/main" id="{06A9D8FD-8F28-4215-886D-11462FCF4858}"/>
              </a:ext>
            </a:extLst>
          </p:cNvPr>
          <p:cNvSpPr>
            <a:spLocks noGrp="1"/>
          </p:cNvSpPr>
          <p:nvPr>
            <p:ph idx="1"/>
          </p:nvPr>
        </p:nvSpPr>
        <p:spPr>
          <a:xfrm>
            <a:off x="838200" y="1825625"/>
            <a:ext cx="10515600" cy="4667250"/>
          </a:xfrm>
        </p:spPr>
        <p:txBody>
          <a:bodyPr vert="horz" lIns="91440" tIns="45720" rIns="91440" bIns="45720" rtlCol="0" anchor="t">
            <a:normAutofit/>
          </a:bodyPr>
          <a:lstStyle/>
          <a:p>
            <a:r>
              <a:rPr lang="en-US" altLang="ja-JP">
                <a:ea typeface="+mn-lt"/>
                <a:cs typeface="+mn-lt"/>
              </a:rPr>
              <a:t>WHO</a:t>
            </a:r>
            <a:r>
              <a:rPr lang="ja-JP" altLang="en-US">
                <a:ea typeface="+mn-lt"/>
                <a:cs typeface="+mn-lt"/>
              </a:rPr>
              <a:t>・</a:t>
            </a:r>
            <a:r>
              <a:rPr lang="en-US" altLang="ja-JP">
                <a:ea typeface="+mn-lt"/>
                <a:cs typeface="+mn-lt"/>
              </a:rPr>
              <a:t>NGO</a:t>
            </a:r>
            <a:r>
              <a:rPr lang="ja-JP" altLang="en-US">
                <a:ea typeface="+mn-lt"/>
                <a:cs typeface="+mn-lt"/>
              </a:rPr>
              <a:t>などそれぞれに長所・短所がある</a:t>
            </a:r>
            <a:endParaRPr lang="en-US" altLang="ja-JP">
              <a:ea typeface="+mn-lt"/>
              <a:cs typeface="+mn-lt"/>
            </a:endParaRPr>
          </a:p>
          <a:p>
            <a:r>
              <a:rPr lang="ja-JP" altLang="en-US">
                <a:ea typeface="+mn-lt"/>
                <a:cs typeface="+mn-lt"/>
              </a:rPr>
              <a:t>それぞれの良さを組み合わせて良いとこどりしていくことが必要</a:t>
            </a:r>
            <a:endParaRPr lang="en-US" altLang="ja-JP">
              <a:ea typeface="+mn-lt"/>
              <a:cs typeface="+mn-lt"/>
            </a:endParaRPr>
          </a:p>
          <a:p>
            <a:endParaRPr lang="en-US" altLang="ja-JP">
              <a:ea typeface="+mn-lt"/>
              <a:cs typeface="+mn-lt"/>
            </a:endParaRPr>
          </a:p>
          <a:p>
            <a:pPr marL="0" indent="0">
              <a:buNone/>
            </a:pPr>
            <a:r>
              <a:rPr lang="ja-JP" altLang="en-US">
                <a:ea typeface="+mn-lt"/>
                <a:cs typeface="+mn-lt"/>
              </a:rPr>
              <a:t>たとえば・・・</a:t>
            </a:r>
            <a:endParaRPr lang="en-US" altLang="ja-JP">
              <a:ea typeface="+mn-lt"/>
              <a:cs typeface="+mn-lt"/>
            </a:endParaRPr>
          </a:p>
          <a:p>
            <a:r>
              <a:rPr lang="ja-JP">
                <a:ea typeface="+mn-lt"/>
                <a:cs typeface="+mn-lt"/>
              </a:rPr>
              <a:t>今まで通りWHOに任せ、リスクアセスメントなどで</a:t>
            </a:r>
            <a:r>
              <a:rPr lang="en-US" altLang="ja-JP">
                <a:ea typeface="+mn-lt"/>
                <a:cs typeface="+mn-lt"/>
              </a:rPr>
              <a:t>NGO</a:t>
            </a:r>
            <a:r>
              <a:rPr lang="ja-JP" altLang="en-US">
                <a:ea typeface="+mn-lt"/>
                <a:cs typeface="+mn-lt"/>
              </a:rPr>
              <a:t>の</a:t>
            </a:r>
            <a:r>
              <a:rPr lang="ja-JP">
                <a:ea typeface="+mn-lt"/>
                <a:cs typeface="+mn-lt"/>
              </a:rPr>
              <a:t>客観的な</a:t>
            </a:r>
            <a:r>
              <a:rPr lang="ja-JP" altLang="en-US">
                <a:ea typeface="+mn-lt"/>
                <a:cs typeface="+mn-lt"/>
              </a:rPr>
              <a:t>意見を取り入れるなど</a:t>
            </a:r>
          </a:p>
        </p:txBody>
      </p:sp>
    </p:spTree>
    <p:extLst>
      <p:ext uri="{BB962C8B-B14F-4D97-AF65-F5344CB8AC3E}">
        <p14:creationId xmlns:p14="http://schemas.microsoft.com/office/powerpoint/2010/main" val="2850310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CAF03FE-9300-40D8-9FD5-85E673565D0C}"/>
              </a:ext>
            </a:extLst>
          </p:cNvPr>
          <p:cNvSpPr txBox="1"/>
          <p:nvPr/>
        </p:nvSpPr>
        <p:spPr>
          <a:xfrm>
            <a:off x="8030294" y="827237"/>
            <a:ext cx="374961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a:ea typeface="游ゴシック"/>
                <a:cs typeface="Calibri"/>
              </a:rPr>
              <a:t>WHO本部</a:t>
            </a:r>
          </a:p>
          <a:p>
            <a:r>
              <a:rPr lang="ja-JP" altLang="en-US" sz="2000">
                <a:ea typeface="游ゴシック"/>
                <a:cs typeface="Calibri"/>
              </a:rPr>
              <a:t>スイス、ジュネーブ</a:t>
            </a:r>
          </a:p>
        </p:txBody>
      </p:sp>
      <p:pic>
        <p:nvPicPr>
          <p:cNvPr id="3" name="図 4" descr="建物の前のバス&#10;&#10;説明は自動で生成されたものです">
            <a:extLst>
              <a:ext uri="{FF2B5EF4-FFF2-40B4-BE49-F238E27FC236}">
                <a16:creationId xmlns:a16="http://schemas.microsoft.com/office/drawing/2014/main" id="{819977A3-98C8-4E74-AF74-6537E69E6623}"/>
              </a:ext>
            </a:extLst>
          </p:cNvPr>
          <p:cNvPicPr>
            <a:picLocks noChangeAspect="1"/>
          </p:cNvPicPr>
          <p:nvPr/>
        </p:nvPicPr>
        <p:blipFill>
          <a:blip r:embed="rId2"/>
          <a:stretch>
            <a:fillRect/>
          </a:stretch>
        </p:blipFill>
        <p:spPr>
          <a:xfrm>
            <a:off x="713117" y="711829"/>
            <a:ext cx="7329577" cy="5448718"/>
          </a:xfrm>
          <a:prstGeom prst="rect">
            <a:avLst/>
          </a:prstGeom>
        </p:spPr>
      </p:pic>
      <p:sp>
        <p:nvSpPr>
          <p:cNvPr id="6" name="テキスト ボックス 5">
            <a:extLst>
              <a:ext uri="{FF2B5EF4-FFF2-40B4-BE49-F238E27FC236}">
                <a16:creationId xmlns:a16="http://schemas.microsoft.com/office/drawing/2014/main" id="{E8EF2DF2-2B6A-4E6B-882C-1C632E889C28}"/>
              </a:ext>
            </a:extLst>
          </p:cNvPr>
          <p:cNvSpPr txBox="1"/>
          <p:nvPr/>
        </p:nvSpPr>
        <p:spPr>
          <a:xfrm>
            <a:off x="8030294" y="578742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游ゴシック"/>
                <a:cs typeface="Calibri"/>
                <a:hlinkClick r:id="rId3"/>
              </a:rPr>
              <a:t>Medi Legato</a:t>
            </a:r>
            <a:endParaRPr lang="ja-JP" altLang="en-US">
              <a:ea typeface="游ゴシック"/>
              <a:cs typeface="Calibri"/>
            </a:endParaRPr>
          </a:p>
        </p:txBody>
      </p:sp>
    </p:spTree>
    <p:extLst>
      <p:ext uri="{BB962C8B-B14F-4D97-AF65-F5344CB8AC3E}">
        <p14:creationId xmlns:p14="http://schemas.microsoft.com/office/powerpoint/2010/main" val="2692942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BD25F7-C401-49D3-840D-2000FC21014D}"/>
              </a:ext>
            </a:extLst>
          </p:cNvPr>
          <p:cNvSpPr>
            <a:spLocks noGrp="1"/>
          </p:cNvSpPr>
          <p:nvPr>
            <p:ph type="title"/>
          </p:nvPr>
        </p:nvSpPr>
        <p:spPr/>
        <p:txBody>
          <a:bodyPr/>
          <a:lstStyle/>
          <a:p>
            <a:r>
              <a:rPr lang="ja-JP" altLang="en-US">
                <a:ea typeface="游ゴシック Light"/>
              </a:rPr>
              <a:t>WHOは何をするとこ？①</a:t>
            </a:r>
            <a:endParaRPr kumimoji="1" lang="ja-JP" altLang="en-US"/>
          </a:p>
        </p:txBody>
      </p:sp>
      <p:sp>
        <p:nvSpPr>
          <p:cNvPr id="3" name="コンテンツ プレースホルダー 2">
            <a:extLst>
              <a:ext uri="{FF2B5EF4-FFF2-40B4-BE49-F238E27FC236}">
                <a16:creationId xmlns:a16="http://schemas.microsoft.com/office/drawing/2014/main" id="{C25F7C0D-E514-4C05-A2D4-9ECA6B8C20F9}"/>
              </a:ext>
            </a:extLst>
          </p:cNvPr>
          <p:cNvSpPr>
            <a:spLocks noGrp="1"/>
          </p:cNvSpPr>
          <p:nvPr>
            <p:ph idx="1"/>
          </p:nvPr>
        </p:nvSpPr>
        <p:spPr/>
        <p:txBody>
          <a:bodyPr vert="horz" lIns="91440" tIns="45720" rIns="91440" bIns="45720" rtlCol="0" anchor="t">
            <a:normAutofit/>
          </a:bodyPr>
          <a:lstStyle/>
          <a:p>
            <a:r>
              <a:rPr lang="ja-JP" altLang="en-US">
                <a:ea typeface="游ゴシック"/>
              </a:rPr>
              <a:t>保健衛生の分野における問題に対し、政治的支援や技術協力の実施、必要な援助等</a:t>
            </a:r>
          </a:p>
          <a:p>
            <a:endParaRPr lang="ja-JP" altLang="en-US">
              <a:latin typeface="Calibri"/>
              <a:ea typeface="游ゴシック"/>
              <a:cs typeface="+mn-lt"/>
            </a:endParaRPr>
          </a:p>
          <a:p>
            <a:r>
              <a:rPr lang="ja-JP">
                <a:latin typeface="游ゴシック"/>
                <a:ea typeface="游ゴシック"/>
                <a:cs typeface="+mn-lt"/>
              </a:rPr>
              <a:t>伝染病や風土病の撲滅、国際保健に関する条約、協定、規則の提案、勧告、研究促進等</a:t>
            </a:r>
            <a:endParaRPr lang="ja-JP" altLang="en-US">
              <a:latin typeface="游ゴシック"/>
              <a:ea typeface="游ゴシック"/>
            </a:endParaRPr>
          </a:p>
        </p:txBody>
      </p:sp>
    </p:spTree>
    <p:extLst>
      <p:ext uri="{BB962C8B-B14F-4D97-AF65-F5344CB8AC3E}">
        <p14:creationId xmlns:p14="http://schemas.microsoft.com/office/powerpoint/2010/main" val="3252246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C21F11-B990-4E80-AA9D-4FCCE7869026}"/>
              </a:ext>
            </a:extLst>
          </p:cNvPr>
          <p:cNvSpPr>
            <a:spLocks noGrp="1"/>
          </p:cNvSpPr>
          <p:nvPr>
            <p:ph type="title"/>
          </p:nvPr>
        </p:nvSpPr>
        <p:spPr/>
        <p:txBody>
          <a:bodyPr/>
          <a:lstStyle/>
          <a:p>
            <a:r>
              <a:rPr lang="ja-JP" altLang="en-US">
                <a:ea typeface="游ゴシック Light"/>
              </a:rPr>
              <a:t>WHOは何をするとこ？②</a:t>
            </a:r>
            <a:endParaRPr kumimoji="1" lang="ja-JP" altLang="en-US"/>
          </a:p>
        </p:txBody>
      </p:sp>
      <p:sp>
        <p:nvSpPr>
          <p:cNvPr id="3" name="コンテンツ プレースホルダー 2">
            <a:extLst>
              <a:ext uri="{FF2B5EF4-FFF2-40B4-BE49-F238E27FC236}">
                <a16:creationId xmlns:a16="http://schemas.microsoft.com/office/drawing/2014/main" id="{5DDE251F-EA19-4186-8528-791D8190AE0D}"/>
              </a:ext>
            </a:extLst>
          </p:cNvPr>
          <p:cNvSpPr>
            <a:spLocks noGrp="1"/>
          </p:cNvSpPr>
          <p:nvPr>
            <p:ph idx="1"/>
          </p:nvPr>
        </p:nvSpPr>
        <p:spPr/>
        <p:txBody>
          <a:bodyPr vert="horz" lIns="91440" tIns="45720" rIns="91440" bIns="45720" rtlCol="0" anchor="t">
            <a:normAutofit/>
          </a:bodyPr>
          <a:lstStyle/>
          <a:p>
            <a:r>
              <a:rPr lang="ja-JP" altLang="en-US">
                <a:ea typeface="游ゴシック"/>
              </a:rPr>
              <a:t>新興、再興感染症の対策を講じている</a:t>
            </a:r>
          </a:p>
          <a:p>
            <a:pPr marL="457200" lvl="1" indent="0">
              <a:buNone/>
            </a:pPr>
            <a:r>
              <a:rPr lang="ja-JP" altLang="en-US">
                <a:ea typeface="游ゴシック"/>
              </a:rPr>
              <a:t>世界的常時監視網の構築</a:t>
            </a:r>
            <a:endParaRPr lang="ja-JP" altLang="en-US">
              <a:ea typeface="游ゴシック"/>
              <a:cs typeface="Calibri"/>
            </a:endParaRPr>
          </a:p>
          <a:p>
            <a:pPr marL="457200" lvl="1" indent="0">
              <a:buNone/>
            </a:pPr>
            <a:r>
              <a:rPr lang="ja-JP" altLang="en-US">
                <a:ea typeface="游ゴシック"/>
              </a:rPr>
              <a:t>集団発生時に迅速かつ的確に対応するための体制確保</a:t>
            </a:r>
            <a:endParaRPr lang="ja-JP" altLang="en-US">
              <a:ea typeface="游ゴシック"/>
              <a:cs typeface="Calibri"/>
            </a:endParaRPr>
          </a:p>
          <a:p>
            <a:pPr marL="457200" lvl="1" indent="0">
              <a:buNone/>
            </a:pPr>
            <a:r>
              <a:rPr lang="ja-JP" altLang="en-US">
                <a:ea typeface="游ゴシック"/>
              </a:rPr>
              <a:t>科学的で正しい知識や対策の普及</a:t>
            </a:r>
          </a:p>
          <a:p>
            <a:pPr marL="457200" lvl="1" indent="0">
              <a:buNone/>
            </a:pPr>
            <a:endParaRPr lang="ja-JP" altLang="en-US">
              <a:ea typeface="游ゴシック"/>
              <a:cs typeface="Calibri"/>
            </a:endParaRPr>
          </a:p>
          <a:p>
            <a:pPr indent="-457200"/>
            <a:r>
              <a:rPr lang="ja-JP" altLang="en-US">
                <a:ea typeface="游ゴシック"/>
                <a:cs typeface="Calibri"/>
              </a:rPr>
              <a:t>感染症の治療法やワクチンなどの予防法開発をはじめとする、研究開発</a:t>
            </a:r>
          </a:p>
          <a:p>
            <a:pPr indent="-457200"/>
            <a:endParaRPr lang="ja-JP" altLang="en-US">
              <a:ea typeface="游ゴシック"/>
              <a:cs typeface="Calibri"/>
            </a:endParaRPr>
          </a:p>
          <a:p>
            <a:pPr marL="457200" lvl="1" indent="0">
              <a:buNone/>
            </a:pPr>
            <a:endParaRPr lang="ja-JP" altLang="en-US">
              <a:ea typeface="游ゴシック"/>
              <a:cs typeface="Calibri"/>
            </a:endParaRPr>
          </a:p>
          <a:p>
            <a:pPr marL="800100" lvl="1" indent="-342900"/>
            <a:endParaRPr lang="ja-JP" altLang="en-US">
              <a:ea typeface="游ゴシック"/>
              <a:cs typeface="Calibri"/>
            </a:endParaRPr>
          </a:p>
        </p:txBody>
      </p:sp>
    </p:spTree>
    <p:extLst>
      <p:ext uri="{BB962C8B-B14F-4D97-AF65-F5344CB8AC3E}">
        <p14:creationId xmlns:p14="http://schemas.microsoft.com/office/powerpoint/2010/main" val="230703407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4523</Words>
  <Application>Microsoft Office PowerPoint</Application>
  <PresentationFormat>ワイド画面</PresentationFormat>
  <Paragraphs>476</Paragraphs>
  <Slides>61</Slides>
  <Notes>23</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61</vt:i4>
      </vt:variant>
    </vt:vector>
  </HeadingPairs>
  <TitlesOfParts>
    <vt:vector size="69" baseType="lpstr">
      <vt:lpstr>Arial,Sans-Serif</vt:lpstr>
      <vt:lpstr>游ゴシック</vt:lpstr>
      <vt:lpstr>游ゴシック Light</vt:lpstr>
      <vt:lpstr>Arial</vt:lpstr>
      <vt:lpstr>Calibri</vt:lpstr>
      <vt:lpstr>Calibri Light</vt:lpstr>
      <vt:lpstr>Office テーマ</vt:lpstr>
      <vt:lpstr>Office テーマ</vt:lpstr>
      <vt:lpstr>グローバルガバナンス</vt:lpstr>
      <vt:lpstr>＜メモ＞授業の話し合いで出たやつ</vt:lpstr>
      <vt:lpstr>発表の流れ</vt:lpstr>
      <vt:lpstr>WHOとは</vt:lpstr>
      <vt:lpstr>WHOの概要</vt:lpstr>
      <vt:lpstr>WHOの概要</vt:lpstr>
      <vt:lpstr>PowerPoint プレゼンテーション</vt:lpstr>
      <vt:lpstr>WHOは何をするとこ？①</vt:lpstr>
      <vt:lpstr>WHOは何をするとこ？②</vt:lpstr>
      <vt:lpstr>過去の感染症の流行と グローバルヘルスガバナンス</vt:lpstr>
      <vt:lpstr>WHOが担当する役割とは？（感染症）</vt:lpstr>
      <vt:lpstr>WHOが担当する役割とは？（感染症）</vt:lpstr>
      <vt:lpstr>この2点に着目して、 これまでの感染症への対応を見ていきます。</vt:lpstr>
      <vt:lpstr>WHO発足以前</vt:lpstr>
      <vt:lpstr>スペインかぜ  </vt:lpstr>
      <vt:lpstr>第一波　</vt:lpstr>
      <vt:lpstr>PowerPoint プレゼンテーション</vt:lpstr>
      <vt:lpstr>PowerPoint プレゼンテーション</vt:lpstr>
      <vt:lpstr>PowerPoint プレゼンテーション</vt:lpstr>
      <vt:lpstr>WHO発足以降</vt:lpstr>
      <vt:lpstr>SARS（重症急性呼吸器症候群）</vt:lpstr>
      <vt:lpstr>PowerPoint プレゼンテーション</vt:lpstr>
      <vt:lpstr>PowerPoint プレゼンテーション</vt:lpstr>
      <vt:lpstr>PowerPoint プレゼンテーション</vt:lpstr>
      <vt:lpstr>PowerPoint プレゼンテーション</vt:lpstr>
      <vt:lpstr>WHO発足前後のグローバルガバナンス</vt:lpstr>
      <vt:lpstr>パンデミック発生後、どうしていくべきか？</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WHOの問題点</vt:lpstr>
      <vt:lpstr>WHOに任せて良いのか？</vt:lpstr>
      <vt:lpstr>新しい機関を作ったらどうだろう</vt:lpstr>
      <vt:lpstr>PowerPoint プレゼンテーション</vt:lpstr>
      <vt:lpstr>新しい機関に任せた場合の問題点</vt:lpstr>
      <vt:lpstr>既存のNGOに任せたらどうだろう</vt:lpstr>
      <vt:lpstr>NGOとは</vt:lpstr>
      <vt:lpstr>PowerPoint プレゼンテーション</vt:lpstr>
      <vt:lpstr>影響力の問題</vt:lpstr>
      <vt:lpstr>利益誘導の問題</vt:lpstr>
      <vt:lpstr>活動資金の問題</vt:lpstr>
      <vt:lpstr>NGO・NPO間での協力</vt:lpstr>
      <vt:lpstr>PowerPoint プレゼンテーション</vt:lpstr>
      <vt:lpstr>PowerPoint プレゼンテーション</vt:lpstr>
      <vt:lpstr>PowerPoint プレゼンテーション</vt:lpstr>
      <vt:lpstr>様々な協力 ～国際犯罪への対応～</vt:lpstr>
      <vt:lpstr>PowerPoint プレゼンテーション</vt:lpstr>
      <vt:lpstr>Ex.マネー・ローンダリング(資金洗浄)</vt:lpstr>
      <vt:lpstr>世界での対策</vt:lpstr>
      <vt:lpstr>アジアでの対策</vt:lpstr>
      <vt:lpstr>APG</vt:lpstr>
      <vt:lpstr>国連機関とNGOの協力の例 J-FUN（Japan Forum for UNHCR and NGOs – 日本UNHCR・NGO評議会）</vt:lpstr>
      <vt:lpstr>PowerPoint プレゼンテーション</vt:lpstr>
      <vt:lpstr>J-FUNの活動実績</vt:lpstr>
      <vt:lpstr>国連機関 同士の協力</vt:lpstr>
      <vt:lpstr>さいごに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グローバルガバナンス</dc:title>
  <dc:creator>島田　莉名</dc:creator>
  <cp:lastModifiedBy>三上　陽向</cp:lastModifiedBy>
  <cp:revision>1</cp:revision>
  <dcterms:created xsi:type="dcterms:W3CDTF">2021-07-05T13:49:05Z</dcterms:created>
  <dcterms:modified xsi:type="dcterms:W3CDTF">2021-07-21T02:24:30Z</dcterms:modified>
</cp:coreProperties>
</file>