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19"/>
  </p:notesMasterIdLst>
  <p:sldIdLst>
    <p:sldId id="256" r:id="rId2"/>
    <p:sldId id="258" r:id="rId3"/>
    <p:sldId id="260" r:id="rId4"/>
    <p:sldId id="259" r:id="rId5"/>
    <p:sldId id="261" r:id="rId6"/>
    <p:sldId id="262" r:id="rId7"/>
    <p:sldId id="264" r:id="rId8"/>
    <p:sldId id="265" r:id="rId9"/>
    <p:sldId id="266" r:id="rId10"/>
    <p:sldId id="267" r:id="rId11"/>
    <p:sldId id="268" r:id="rId12"/>
    <p:sldId id="270" r:id="rId13"/>
    <p:sldId id="272" r:id="rId14"/>
    <p:sldId id="276" r:id="rId15"/>
    <p:sldId id="271" r:id="rId16"/>
    <p:sldId id="273" r:id="rId17"/>
    <p:sldId id="274" r:id="rId1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86610" autoAdjust="0"/>
  </p:normalViewPr>
  <p:slideViewPr>
    <p:cSldViewPr snapToGrid="0">
      <p:cViewPr>
        <p:scale>
          <a:sx n="60" d="100"/>
          <a:sy n="60" d="100"/>
        </p:scale>
        <p:origin x="1592" y="-72"/>
      </p:cViewPr>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4D1AD4-CEF4-4D2E-87AB-15538EF23C98}" type="datetimeFigureOut">
              <a:rPr kumimoji="1" lang="ja-JP" altLang="en-US" smtClean="0"/>
              <a:t>2024/5/24</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C42986-BBAC-4F54-BE3F-66C70702C05D}" type="slidenum">
              <a:rPr kumimoji="1" lang="ja-JP" altLang="en-US" smtClean="0"/>
              <a:t>‹#›</a:t>
            </a:fld>
            <a:endParaRPr kumimoji="1" lang="ja-JP" altLang="en-US"/>
          </a:p>
        </p:txBody>
      </p:sp>
    </p:spTree>
    <p:extLst>
      <p:ext uri="{BB962C8B-B14F-4D97-AF65-F5344CB8AC3E}">
        <p14:creationId xmlns:p14="http://schemas.microsoft.com/office/powerpoint/2010/main" val="32252540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CBC42986-BBAC-4F54-BE3F-66C70702C05D}" type="slidenum">
              <a:rPr kumimoji="1" lang="ja-JP" altLang="en-US" smtClean="0"/>
              <a:t>5</a:t>
            </a:fld>
            <a:endParaRPr kumimoji="1" lang="ja-JP" altLang="en-US"/>
          </a:p>
        </p:txBody>
      </p:sp>
    </p:spTree>
    <p:extLst>
      <p:ext uri="{BB962C8B-B14F-4D97-AF65-F5344CB8AC3E}">
        <p14:creationId xmlns:p14="http://schemas.microsoft.com/office/powerpoint/2010/main" val="822599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長さ</a:t>
            </a:r>
            <a:r>
              <a:rPr kumimoji="1" lang="en-US" altLang="ja-JP" dirty="0"/>
              <a:t>: </a:t>
            </a:r>
            <a:r>
              <a:rPr lang="en-US" altLang="ja-JP" u="sng" dirty="0">
                <a:highlight>
                  <a:srgbClr val="C0C0C0"/>
                </a:highlight>
                <a:latin typeface="Consolas" panose="020B0609020204030204" pitchFamily="49" charset="0"/>
              </a:rPr>
              <a:t>if t</a:t>
            </a:r>
            <a:r>
              <a:rPr lang="ja-JP" altLang="en-US" u="sng" dirty="0">
                <a:highlight>
                  <a:srgbClr val="C0C0C0"/>
                </a:highlight>
                <a:latin typeface="Consolas" panose="020B0609020204030204" pitchFamily="49" charset="0"/>
              </a:rPr>
              <a:t>₁</a:t>
            </a:r>
            <a:r>
              <a:rPr lang="en-US" altLang="ja-JP" u="sng" dirty="0">
                <a:highlight>
                  <a:srgbClr val="C0C0C0"/>
                </a:highlight>
                <a:latin typeface="Consolas" panose="020B0609020204030204" pitchFamily="49" charset="0"/>
              </a:rPr>
              <a:t>’</a:t>
            </a:r>
            <a:r>
              <a:rPr lang="ja-JP" altLang="en-US" u="sng" dirty="0">
                <a:highlight>
                  <a:srgbClr val="C0C0C0"/>
                </a:highlight>
                <a:latin typeface="Consolas" panose="020B0609020204030204" pitchFamily="49" charset="0"/>
              </a:rPr>
              <a:t> </a:t>
            </a:r>
            <a:r>
              <a:rPr lang="en-US" altLang="ja-JP" u="sng" dirty="0">
                <a:highlight>
                  <a:srgbClr val="C0C0C0"/>
                </a:highlight>
                <a:latin typeface="Consolas" panose="020B0609020204030204" pitchFamily="49" charset="0"/>
              </a:rPr>
              <a:t>then t</a:t>
            </a:r>
            <a:r>
              <a:rPr lang="ja-JP" altLang="en-US" u="sng" dirty="0">
                <a:highlight>
                  <a:srgbClr val="C0C0C0"/>
                </a:highlight>
                <a:latin typeface="Consolas" panose="020B0609020204030204" pitchFamily="49" charset="0"/>
              </a:rPr>
              <a:t>₂ </a:t>
            </a:r>
            <a:r>
              <a:rPr lang="en-US" altLang="ja-JP" u="sng" dirty="0">
                <a:highlight>
                  <a:srgbClr val="C0C0C0"/>
                </a:highlight>
                <a:latin typeface="Consolas" panose="020B0609020204030204" pitchFamily="49" charset="0"/>
              </a:rPr>
              <a:t>else t</a:t>
            </a:r>
            <a:r>
              <a:rPr lang="ja-JP" altLang="en-US" u="sng" dirty="0">
                <a:highlight>
                  <a:srgbClr val="C0C0C0"/>
                </a:highlight>
                <a:latin typeface="Consolas" panose="020B0609020204030204" pitchFamily="49" charset="0"/>
              </a:rPr>
              <a:t>₃ →</a:t>
            </a:r>
            <a:r>
              <a:rPr lang="en-US" altLang="ja-JP" u="sng" dirty="0">
                <a:highlight>
                  <a:srgbClr val="C0C0C0"/>
                </a:highlight>
                <a:latin typeface="Consolas" panose="020B0609020204030204" pitchFamily="49" charset="0"/>
              </a:rPr>
              <a:t>^(n-1) v </a:t>
            </a:r>
            <a:r>
              <a:rPr lang="ja-JP" altLang="en-US" u="sng" dirty="0">
                <a:highlight>
                  <a:srgbClr val="C0C0C0"/>
                </a:highlight>
                <a:latin typeface="Consolas" panose="020B0609020204030204" pitchFamily="49" charset="0"/>
              </a:rPr>
              <a:t>→　</a:t>
            </a:r>
            <a:r>
              <a:rPr lang="en-US" altLang="ja-JP" dirty="0">
                <a:highlight>
                  <a:srgbClr val="C0C0C0"/>
                </a:highlight>
                <a:latin typeface="Consolas" panose="020B0609020204030204" pitchFamily="49" charset="0"/>
              </a:rPr>
              <a:t>t</a:t>
            </a:r>
            <a:r>
              <a:rPr lang="ja-JP" altLang="en-US" dirty="0">
                <a:highlight>
                  <a:srgbClr val="C0C0C0"/>
                </a:highlight>
                <a:latin typeface="Consolas" panose="020B0609020204030204" pitchFamily="49" charset="0"/>
              </a:rPr>
              <a:t>₁</a:t>
            </a:r>
            <a:r>
              <a:rPr lang="en-US" altLang="ja-JP" dirty="0">
                <a:highlight>
                  <a:srgbClr val="C0C0C0"/>
                </a:highlight>
                <a:latin typeface="Consolas" panose="020B0609020204030204" pitchFamily="49" charset="0"/>
              </a:rPr>
              <a:t>’</a:t>
            </a:r>
            <a:r>
              <a:rPr lang="ja-JP" altLang="en-US" dirty="0">
                <a:highlight>
                  <a:srgbClr val="C0C0C0"/>
                </a:highlight>
                <a:latin typeface="Consolas" panose="020B0609020204030204" pitchFamily="49" charset="0"/>
              </a:rPr>
              <a:t> →</a:t>
            </a:r>
            <a:r>
              <a:rPr lang="en-US" altLang="ja-JP" dirty="0">
                <a:highlight>
                  <a:srgbClr val="C0C0C0"/>
                </a:highlight>
                <a:latin typeface="Consolas" panose="020B0609020204030204" pitchFamily="49" charset="0"/>
              </a:rPr>
              <a:t>^(n-1</a:t>
            </a:r>
            <a:r>
              <a:rPr lang="ja-JP" altLang="en-US" dirty="0">
                <a:highlight>
                  <a:srgbClr val="C0C0C0"/>
                </a:highlight>
                <a:latin typeface="Consolas" panose="020B0609020204030204" pitchFamily="49" charset="0"/>
              </a:rPr>
              <a:t>未満</a:t>
            </a:r>
            <a:r>
              <a:rPr lang="en-US" altLang="ja-JP" dirty="0">
                <a:highlight>
                  <a:srgbClr val="C0C0C0"/>
                </a:highlight>
                <a:latin typeface="Consolas" panose="020B0609020204030204" pitchFamily="49" charset="0"/>
              </a:rPr>
              <a:t>) true </a:t>
            </a:r>
            <a:endParaRPr lang="en-US" altLang="ja-JP" u="sng" dirty="0">
              <a:highlight>
                <a:srgbClr val="C0C0C0"/>
              </a:highlight>
              <a:latin typeface="Consolas" panose="020B0609020204030204" pitchFamily="49"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CBC42986-BBAC-4F54-BE3F-66C70702C05D}" type="slidenum">
              <a:rPr kumimoji="1" lang="ja-JP" altLang="en-US" smtClean="0"/>
              <a:t>7</a:t>
            </a:fld>
            <a:endParaRPr kumimoji="1" lang="ja-JP" altLang="en-US"/>
          </a:p>
        </p:txBody>
      </p:sp>
    </p:spTree>
    <p:extLst>
      <p:ext uri="{BB962C8B-B14F-4D97-AF65-F5344CB8AC3E}">
        <p14:creationId xmlns:p14="http://schemas.microsoft.com/office/powerpoint/2010/main" val="3792043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BC42986-BBAC-4F54-BE3F-66C70702C05D}" type="slidenum">
              <a:rPr kumimoji="1" lang="ja-JP" altLang="en-US" smtClean="0"/>
              <a:t>8</a:t>
            </a:fld>
            <a:endParaRPr kumimoji="1" lang="ja-JP" altLang="en-US"/>
          </a:p>
        </p:txBody>
      </p:sp>
    </p:spTree>
    <p:extLst>
      <p:ext uri="{BB962C8B-B14F-4D97-AF65-F5344CB8AC3E}">
        <p14:creationId xmlns:p14="http://schemas.microsoft.com/office/powerpoint/2010/main" val="2387971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t</a:t>
            </a:r>
            <a:r>
              <a:rPr kumimoji="1" lang="ja-JP" altLang="en-US" dirty="0"/>
              <a:t>₁</a:t>
            </a:r>
            <a:r>
              <a:rPr kumimoji="1" lang="en-US" altLang="ja-JP" dirty="0"/>
              <a:t>-&gt;*true </a:t>
            </a:r>
            <a:r>
              <a:rPr kumimoji="1" lang="ja-JP" altLang="en-US" dirty="0"/>
              <a:t>⇒ </a:t>
            </a:r>
            <a:r>
              <a:rPr kumimoji="1" lang="en-US" altLang="ja-JP" dirty="0"/>
              <a:t>t </a:t>
            </a:r>
            <a:r>
              <a:rPr kumimoji="1" lang="ja-JP" altLang="en-US" dirty="0"/>
              <a:t>⇓ </a:t>
            </a:r>
            <a:r>
              <a:rPr kumimoji="1" lang="en-US" altLang="ja-JP" dirty="0"/>
              <a:t>true </a:t>
            </a:r>
            <a:r>
              <a:rPr kumimoji="1" lang="ja-JP" altLang="en-US" dirty="0"/>
              <a:t>を言わなければならない（長さに関する帰納法）</a:t>
            </a:r>
          </a:p>
          <a:p>
            <a:endParaRPr kumimoji="1" lang="ja-JP" altLang="en-US" dirty="0"/>
          </a:p>
        </p:txBody>
      </p:sp>
      <p:sp>
        <p:nvSpPr>
          <p:cNvPr id="4" name="スライド番号プレースホルダー 3"/>
          <p:cNvSpPr>
            <a:spLocks noGrp="1"/>
          </p:cNvSpPr>
          <p:nvPr>
            <p:ph type="sldNum" sz="quarter" idx="5"/>
          </p:nvPr>
        </p:nvSpPr>
        <p:spPr/>
        <p:txBody>
          <a:bodyPr/>
          <a:lstStyle/>
          <a:p>
            <a:fld id="{CBC42986-BBAC-4F54-BE3F-66C70702C05D}" type="slidenum">
              <a:rPr kumimoji="1" lang="ja-JP" altLang="en-US" smtClean="0"/>
              <a:t>10</a:t>
            </a:fld>
            <a:endParaRPr kumimoji="1" lang="ja-JP" altLang="en-US"/>
          </a:p>
        </p:txBody>
      </p:sp>
    </p:spTree>
    <p:extLst>
      <p:ext uri="{BB962C8B-B14F-4D97-AF65-F5344CB8AC3E}">
        <p14:creationId xmlns:p14="http://schemas.microsoft.com/office/powerpoint/2010/main" val="4105656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 -&gt; (n) v</a:t>
            </a:r>
            <a:r>
              <a:rPr kumimoji="1" lang="ja-JP" altLang="en-US" dirty="0"/>
              <a:t>が成り立つー＞</a:t>
            </a:r>
            <a:r>
              <a:rPr kumimoji="1" lang="en-US" altLang="ja-JP" dirty="0"/>
              <a:t>n</a:t>
            </a:r>
            <a:r>
              <a:rPr kumimoji="1" lang="ja-JP" altLang="en-US" dirty="0"/>
              <a:t>より小さい部分については仮定を使える </a:t>
            </a:r>
            <a:r>
              <a:rPr kumimoji="1" lang="en-US" altLang="ja-JP" dirty="0"/>
              <a:t>t1</a:t>
            </a:r>
            <a:r>
              <a:rPr kumimoji="1" lang="ja-JP" altLang="en-US" dirty="0"/>
              <a:t>⇓</a:t>
            </a:r>
            <a:r>
              <a:rPr kumimoji="1" lang="en-US" altLang="ja-JP" dirty="0"/>
              <a:t>true… </a:t>
            </a:r>
          </a:p>
          <a:p>
            <a:r>
              <a:rPr kumimoji="1" lang="ja-JP" altLang="en-US" dirty="0"/>
              <a:t>そもそも規則は定義なのでどんな時でも使って</a:t>
            </a:r>
            <a:r>
              <a:rPr kumimoji="1" lang="en-US" altLang="ja-JP" dirty="0"/>
              <a:t>OK</a:t>
            </a:r>
            <a:r>
              <a:rPr kumimoji="1" lang="ja-JP" altLang="en-US" dirty="0"/>
              <a:t>なので、</a:t>
            </a:r>
            <a:r>
              <a:rPr kumimoji="1" lang="en-US" altLang="ja-JP" dirty="0"/>
              <a:t>B-</a:t>
            </a:r>
            <a:r>
              <a:rPr kumimoji="1" lang="en-US" altLang="ja-JP" dirty="0" err="1"/>
              <a:t>IfTrue</a:t>
            </a:r>
            <a:r>
              <a:rPr kumimoji="1" lang="ja-JP" altLang="en-US" dirty="0"/>
              <a:t>と合わせると</a:t>
            </a:r>
            <a:r>
              <a:rPr kumimoji="1" lang="en-US" altLang="ja-JP" dirty="0"/>
              <a:t>t</a:t>
            </a:r>
            <a:r>
              <a:rPr kumimoji="1" lang="ja-JP" altLang="en-US" dirty="0"/>
              <a:t>⇓</a:t>
            </a:r>
            <a:r>
              <a:rPr kumimoji="1" lang="en-US" altLang="ja-JP" dirty="0"/>
              <a:t>v</a:t>
            </a:r>
          </a:p>
          <a:p>
            <a:r>
              <a:rPr kumimoji="1" lang="en-US" altLang="ja-JP" dirty="0"/>
              <a:t>T </a:t>
            </a:r>
          </a:p>
          <a:p>
            <a:endParaRPr kumimoji="1" lang="ja-JP" altLang="en-US" dirty="0"/>
          </a:p>
        </p:txBody>
      </p:sp>
      <p:sp>
        <p:nvSpPr>
          <p:cNvPr id="4" name="スライド番号プレースホルダー 3"/>
          <p:cNvSpPr>
            <a:spLocks noGrp="1"/>
          </p:cNvSpPr>
          <p:nvPr>
            <p:ph type="sldNum" sz="quarter" idx="5"/>
          </p:nvPr>
        </p:nvSpPr>
        <p:spPr/>
        <p:txBody>
          <a:bodyPr/>
          <a:lstStyle/>
          <a:p>
            <a:fld id="{CBC42986-BBAC-4F54-BE3F-66C70702C05D}" type="slidenum">
              <a:rPr kumimoji="1" lang="ja-JP" altLang="en-US" smtClean="0"/>
              <a:t>12</a:t>
            </a:fld>
            <a:endParaRPr kumimoji="1" lang="ja-JP" altLang="en-US"/>
          </a:p>
        </p:txBody>
      </p:sp>
    </p:spTree>
    <p:extLst>
      <p:ext uri="{BB962C8B-B14F-4D97-AF65-F5344CB8AC3E}">
        <p14:creationId xmlns:p14="http://schemas.microsoft.com/office/powerpoint/2010/main" val="1631676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T1 -&gt; t1’ -&gt;* </a:t>
            </a:r>
            <a:r>
              <a:rPr kumimoji="1" lang="en-US" altLang="ja-JP" dirty="0" err="1"/>
              <a:t>nv</a:t>
            </a:r>
            <a:r>
              <a:rPr kumimoji="1" lang="en-US" altLang="ja-JP" dirty="0"/>
              <a:t> </a:t>
            </a:r>
            <a:r>
              <a:rPr kumimoji="1" lang="ja-JP" altLang="en-US" dirty="0"/>
              <a:t>より </a:t>
            </a:r>
            <a:r>
              <a:rPr kumimoji="1" lang="en-US" altLang="ja-JP" dirty="0"/>
              <a:t>t1</a:t>
            </a:r>
            <a:r>
              <a:rPr kumimoji="1" lang="ja-JP" altLang="en-US" dirty="0"/>
              <a:t> </a:t>
            </a:r>
            <a:r>
              <a:rPr kumimoji="1" lang="en-US" altLang="ja-JP"/>
              <a:t>-&gt;*</a:t>
            </a:r>
            <a:r>
              <a:rPr kumimoji="1" lang="ja-JP" altLang="en-US"/>
              <a:t> </a:t>
            </a:r>
            <a:r>
              <a:rPr kumimoji="1" lang="en-US" altLang="ja-JP" dirty="0" err="1"/>
              <a:t>nv</a:t>
            </a:r>
            <a:endParaRPr kumimoji="1" lang="en-US" altLang="ja-JP" dirty="0"/>
          </a:p>
        </p:txBody>
      </p:sp>
      <p:sp>
        <p:nvSpPr>
          <p:cNvPr id="4" name="スライド番号プレースホルダー 3"/>
          <p:cNvSpPr>
            <a:spLocks noGrp="1"/>
          </p:cNvSpPr>
          <p:nvPr>
            <p:ph type="sldNum" sz="quarter" idx="5"/>
          </p:nvPr>
        </p:nvSpPr>
        <p:spPr/>
        <p:txBody>
          <a:bodyPr/>
          <a:lstStyle/>
          <a:p>
            <a:fld id="{CBC42986-BBAC-4F54-BE3F-66C70702C05D}" type="slidenum">
              <a:rPr kumimoji="1" lang="ja-JP" altLang="en-US" smtClean="0"/>
              <a:t>13</a:t>
            </a:fld>
            <a:endParaRPr kumimoji="1" lang="ja-JP" altLang="en-US"/>
          </a:p>
        </p:txBody>
      </p:sp>
    </p:spTree>
    <p:extLst>
      <p:ext uri="{BB962C8B-B14F-4D97-AF65-F5344CB8AC3E}">
        <p14:creationId xmlns:p14="http://schemas.microsoft.com/office/powerpoint/2010/main" val="237747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BC42986-BBAC-4F54-BE3F-66C70702C05D}" type="slidenum">
              <a:rPr kumimoji="1" lang="ja-JP" altLang="en-US" smtClean="0"/>
              <a:t>17</a:t>
            </a:fld>
            <a:endParaRPr kumimoji="1" lang="ja-JP" altLang="en-US"/>
          </a:p>
        </p:txBody>
      </p:sp>
    </p:spTree>
    <p:extLst>
      <p:ext uri="{BB962C8B-B14F-4D97-AF65-F5344CB8AC3E}">
        <p14:creationId xmlns:p14="http://schemas.microsoft.com/office/powerpoint/2010/main" val="3683551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D117CC-9FAD-4253-8A87-193B34279670}"/>
              </a:ext>
            </a:extLst>
          </p:cNvPr>
          <p:cNvSpPr>
            <a:spLocks noGrp="1"/>
          </p:cNvSpPr>
          <p:nvPr>
            <p:ph type="ctrTitle"/>
          </p:nvPr>
        </p:nvSpPr>
        <p:spPr>
          <a:xfrm>
            <a:off x="755197" y="1268072"/>
            <a:ext cx="7633607" cy="2387600"/>
          </a:xfrm>
        </p:spPr>
        <p:txBody>
          <a:bodyPr anchor="b"/>
          <a:lstStyle>
            <a:lvl1pPr algn="ctr">
              <a:defRPr sz="4500" baseline="0">
                <a:latin typeface="Open Sans" panose="020B0606030504020204" pitchFamily="34" charset="0"/>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C797F485-D10F-4CA8-8059-CE1750F9646B}"/>
              </a:ext>
            </a:extLst>
          </p:cNvPr>
          <p:cNvSpPr>
            <a:spLocks noGrp="1"/>
          </p:cNvSpPr>
          <p:nvPr>
            <p:ph type="subTitle" idx="1"/>
          </p:nvPr>
        </p:nvSpPr>
        <p:spPr>
          <a:xfrm>
            <a:off x="1142998" y="3870000"/>
            <a:ext cx="6858000" cy="1655762"/>
          </a:xfrm>
        </p:spPr>
        <p:txBody>
          <a:bodyPr/>
          <a:lstStyle>
            <a:lvl1pPr marL="0" indent="0" algn="ctr">
              <a:buNone/>
              <a:defRPr sz="1800" baseline="0">
                <a:latin typeface="Open Sans" panose="020B0606030504020204" pitchFamily="34" charset="0"/>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dirty="0"/>
              <a:t>マスター サブタイトルの書式設定</a:t>
            </a:r>
          </a:p>
        </p:txBody>
      </p:sp>
      <p:sp>
        <p:nvSpPr>
          <p:cNvPr id="6" name="正方形/長方形 5">
            <a:extLst>
              <a:ext uri="{FF2B5EF4-FFF2-40B4-BE49-F238E27FC236}">
                <a16:creationId xmlns:a16="http://schemas.microsoft.com/office/drawing/2014/main" id="{B36B27BA-0B04-EDC8-D984-45C0A424D262}"/>
              </a:ext>
            </a:extLst>
          </p:cNvPr>
          <p:cNvSpPr/>
          <p:nvPr userDrawn="1"/>
        </p:nvSpPr>
        <p:spPr>
          <a:xfrm flipV="1">
            <a:off x="755195" y="3648799"/>
            <a:ext cx="7633607"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正方形/長方形 7">
            <a:extLst>
              <a:ext uri="{FF2B5EF4-FFF2-40B4-BE49-F238E27FC236}">
                <a16:creationId xmlns:a16="http://schemas.microsoft.com/office/drawing/2014/main" id="{83D2517B-4DA4-FF00-E69B-EA4FE906DCB5}"/>
              </a:ext>
            </a:extLst>
          </p:cNvPr>
          <p:cNvSpPr/>
          <p:nvPr userDrawn="1"/>
        </p:nvSpPr>
        <p:spPr>
          <a:xfrm flipV="1">
            <a:off x="755195" y="3694518"/>
            <a:ext cx="7633607"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205731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7D1007D-27BE-4763-B047-AC17EBCBB604}"/>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340B9A-3F57-4156-A08B-FC18920CEF4D}"/>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070A10-DD6C-4590-BFA4-3B1E2EABEB90}"/>
              </a:ext>
            </a:extLst>
          </p:cNvPr>
          <p:cNvSpPr>
            <a:spLocks noGrp="1"/>
          </p:cNvSpPr>
          <p:nvPr>
            <p:ph type="dt" sz="half" idx="10"/>
          </p:nvPr>
        </p:nvSpPr>
        <p:spPr>
          <a:xfrm>
            <a:off x="628650" y="6259282"/>
            <a:ext cx="2057401" cy="598714"/>
          </a:xfrm>
          <a:prstGeom prst="rect">
            <a:avLst/>
          </a:prstGeom>
        </p:spPr>
        <p:txBody>
          <a:bodyPr/>
          <a:lstStyle/>
          <a:p>
            <a:fld id="{E8CAF464-15F3-4BB4-BD7F-4E96634389B9}" type="datetime1">
              <a:rPr kumimoji="1" lang="ja-JP" altLang="en-US" smtClean="0"/>
              <a:t>2024/5/24</a:t>
            </a:fld>
            <a:endParaRPr kumimoji="1" lang="ja-JP" altLang="en-US"/>
          </a:p>
        </p:txBody>
      </p:sp>
      <p:sp>
        <p:nvSpPr>
          <p:cNvPr id="5" name="フッター プレースホルダー 4">
            <a:extLst>
              <a:ext uri="{FF2B5EF4-FFF2-40B4-BE49-F238E27FC236}">
                <a16:creationId xmlns:a16="http://schemas.microsoft.com/office/drawing/2014/main" id="{8CE13EE8-D346-41AE-8F04-C2FAAABA99B9}"/>
              </a:ext>
            </a:extLst>
          </p:cNvPr>
          <p:cNvSpPr>
            <a:spLocks noGrp="1"/>
          </p:cNvSpPr>
          <p:nvPr>
            <p:ph type="ftr" sz="quarter" idx="11"/>
          </p:nvPr>
        </p:nvSpPr>
        <p:spPr>
          <a:xfrm>
            <a:off x="2686050" y="6259286"/>
            <a:ext cx="3771900" cy="598714"/>
          </a:xfrm>
          <a:prstGeom prst="rect">
            <a:avLst/>
          </a:prstGeom>
        </p:spPr>
        <p:txBody>
          <a:bodyPr/>
          <a:lstStyle/>
          <a:p>
            <a:r>
              <a:rPr kumimoji="1" lang="ja-JP" altLang="en-US"/>
              <a:t>創造工学研修</a:t>
            </a:r>
          </a:p>
        </p:txBody>
      </p:sp>
      <p:sp>
        <p:nvSpPr>
          <p:cNvPr id="6" name="スライド番号プレースホルダー 5">
            <a:extLst>
              <a:ext uri="{FF2B5EF4-FFF2-40B4-BE49-F238E27FC236}">
                <a16:creationId xmlns:a16="http://schemas.microsoft.com/office/drawing/2014/main" id="{3A8A541C-F917-4F3A-92C9-4F0864B6F6DF}"/>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989472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88AC0B-1BD3-406D-92FF-3E006C5ED6A5}"/>
              </a:ext>
            </a:extLst>
          </p:cNvPr>
          <p:cNvSpPr>
            <a:spLocks noGrp="1"/>
          </p:cNvSpPr>
          <p:nvPr>
            <p:ph type="title"/>
          </p:nvPr>
        </p:nvSpPr>
        <p:spPr>
          <a:xfrm>
            <a:off x="259195" y="136526"/>
            <a:ext cx="8625610" cy="913691"/>
          </a:xfrm>
        </p:spPr>
        <p:txBody>
          <a:bodyPr/>
          <a:lstStyle>
            <a:lvl1pPr algn="l">
              <a:defRPr baseline="0">
                <a:latin typeface="Open Sans" panose="020B0606030504020204" pitchFamily="34" charset="0"/>
                <a:cs typeface="Arial" panose="020B0604020202020204" pitchFamily="34"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CC435DD3-284C-458C-BD74-0FE1EA35DE0C}"/>
              </a:ext>
            </a:extLst>
          </p:cNvPr>
          <p:cNvSpPr>
            <a:spLocks noGrp="1"/>
          </p:cNvSpPr>
          <p:nvPr>
            <p:ph idx="1"/>
          </p:nvPr>
        </p:nvSpPr>
        <p:spPr>
          <a:xfrm>
            <a:off x="259195" y="1099789"/>
            <a:ext cx="8625610" cy="5482165"/>
          </a:xfrm>
        </p:spPr>
        <p:txBody>
          <a:bodyPr/>
          <a:lstStyle>
            <a:lvl1pPr>
              <a:defRPr baseline="0">
                <a:latin typeface="Open Sans" panose="020B0606030504020204" pitchFamily="34" charset="0"/>
                <a:cs typeface="Arial" panose="020B0604020202020204" pitchFamily="34" charset="0"/>
              </a:defRPr>
            </a:lvl1pPr>
            <a:lvl2pPr>
              <a:defRPr baseline="0">
                <a:latin typeface="Open Sans" panose="020B0606030504020204" pitchFamily="34" charset="0"/>
                <a:cs typeface="Arial" panose="020B0604020202020204" pitchFamily="34" charset="0"/>
              </a:defRPr>
            </a:lvl2pPr>
            <a:lvl3pPr>
              <a:defRPr baseline="0">
                <a:latin typeface="Open Sans" panose="020B0606030504020204" pitchFamily="34" charset="0"/>
                <a:cs typeface="Arial" panose="020B0604020202020204" pitchFamily="34" charset="0"/>
              </a:defRPr>
            </a:lvl3pPr>
            <a:lvl4pPr>
              <a:defRPr baseline="0">
                <a:latin typeface="Open Sans" panose="020B0606030504020204" pitchFamily="34" charset="0"/>
                <a:cs typeface="Arial" panose="020B0604020202020204" pitchFamily="34" charset="0"/>
              </a:defRPr>
            </a:lvl4pPr>
            <a:lvl5pPr>
              <a:defRPr baseline="0">
                <a:latin typeface="Open Sans" panose="020B0606030504020204" pitchFamily="34" charset="0"/>
                <a:cs typeface="Arial" panose="020B0604020202020204" pitchFamily="34"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正方形/長方形 3">
            <a:extLst>
              <a:ext uri="{FF2B5EF4-FFF2-40B4-BE49-F238E27FC236}">
                <a16:creationId xmlns:a16="http://schemas.microsoft.com/office/drawing/2014/main" id="{CEDD23F4-2C59-05B1-021C-D394EA745D61}"/>
              </a:ext>
            </a:extLst>
          </p:cNvPr>
          <p:cNvSpPr/>
          <p:nvPr userDrawn="1"/>
        </p:nvSpPr>
        <p:spPr>
          <a:xfrm flipV="1">
            <a:off x="259195" y="826036"/>
            <a:ext cx="7932305"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正方形/長方形 4">
            <a:extLst>
              <a:ext uri="{FF2B5EF4-FFF2-40B4-BE49-F238E27FC236}">
                <a16:creationId xmlns:a16="http://schemas.microsoft.com/office/drawing/2014/main" id="{C3836BD1-894A-73D3-A279-35B28126DD4D}"/>
              </a:ext>
            </a:extLst>
          </p:cNvPr>
          <p:cNvSpPr/>
          <p:nvPr userDrawn="1"/>
        </p:nvSpPr>
        <p:spPr>
          <a:xfrm flipV="1">
            <a:off x="259195" y="872912"/>
            <a:ext cx="8214245"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スライド番号プレースホルダー 5">
            <a:extLst>
              <a:ext uri="{FF2B5EF4-FFF2-40B4-BE49-F238E27FC236}">
                <a16:creationId xmlns:a16="http://schemas.microsoft.com/office/drawing/2014/main" id="{EAEBB48A-6294-F701-553B-1B2D60A5D112}"/>
              </a:ext>
            </a:extLst>
          </p:cNvPr>
          <p:cNvSpPr txBox="1">
            <a:spLocks/>
          </p:cNvSpPr>
          <p:nvPr userDrawn="1"/>
        </p:nvSpPr>
        <p:spPr>
          <a:xfrm>
            <a:off x="8191500" y="597631"/>
            <a:ext cx="567043" cy="2578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F09BC8-770C-4BFA-AEB0-39BA5C0771DD}" type="slidenum">
              <a:rPr kumimoji="1" lang="ja-JP" altLang="en-US" smtClean="0"/>
              <a:pPr/>
              <a:t>‹#›</a:t>
            </a:fld>
            <a:endParaRPr kumimoji="1" lang="ja-JP" altLang="en-US" dirty="0"/>
          </a:p>
        </p:txBody>
      </p:sp>
    </p:spTree>
    <p:extLst>
      <p:ext uri="{BB962C8B-B14F-4D97-AF65-F5344CB8AC3E}">
        <p14:creationId xmlns:p14="http://schemas.microsoft.com/office/powerpoint/2010/main" val="407345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9A7A54-91EA-46FB-8EF7-68E7ECAF0FB7}"/>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DA5D9C-6893-4D93-9FF6-561E0D4D7EF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042737C-0E05-4D0A-AFD2-67FA9113BD12}"/>
              </a:ext>
            </a:extLst>
          </p:cNvPr>
          <p:cNvSpPr>
            <a:spLocks noGrp="1"/>
          </p:cNvSpPr>
          <p:nvPr>
            <p:ph type="dt" sz="half" idx="10"/>
          </p:nvPr>
        </p:nvSpPr>
        <p:spPr>
          <a:xfrm>
            <a:off x="628650" y="6259282"/>
            <a:ext cx="2057401" cy="598714"/>
          </a:xfrm>
          <a:prstGeom prst="rect">
            <a:avLst/>
          </a:prstGeom>
        </p:spPr>
        <p:txBody>
          <a:bodyPr/>
          <a:lstStyle/>
          <a:p>
            <a:fld id="{B4C738A0-993E-4FF2-A9D3-F8A25E5BED3D}" type="datetime1">
              <a:rPr kumimoji="1" lang="ja-JP" altLang="en-US" smtClean="0"/>
              <a:t>2024/5/24</a:t>
            </a:fld>
            <a:endParaRPr kumimoji="1" lang="ja-JP" altLang="en-US"/>
          </a:p>
        </p:txBody>
      </p:sp>
      <p:sp>
        <p:nvSpPr>
          <p:cNvPr id="6" name="スライド番号プレースホルダー 5">
            <a:extLst>
              <a:ext uri="{FF2B5EF4-FFF2-40B4-BE49-F238E27FC236}">
                <a16:creationId xmlns:a16="http://schemas.microsoft.com/office/drawing/2014/main" id="{6CE5CA05-B1E7-46E2-9425-46AB88010EE7}"/>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612507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9B2EC-19B3-41D8-B63F-F310AEF367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A15F29-5846-4907-8C9B-39AC00572A9C}"/>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C0005AF-9B3D-498A-808E-DFE640D059B6}"/>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E03171C-E940-4758-B3A3-2D912DFA57D0}"/>
              </a:ext>
            </a:extLst>
          </p:cNvPr>
          <p:cNvSpPr>
            <a:spLocks noGrp="1"/>
          </p:cNvSpPr>
          <p:nvPr>
            <p:ph type="dt" sz="half" idx="10"/>
          </p:nvPr>
        </p:nvSpPr>
        <p:spPr>
          <a:xfrm>
            <a:off x="628650" y="6259282"/>
            <a:ext cx="2057401" cy="598714"/>
          </a:xfrm>
          <a:prstGeom prst="rect">
            <a:avLst/>
          </a:prstGeom>
        </p:spPr>
        <p:txBody>
          <a:bodyPr/>
          <a:lstStyle/>
          <a:p>
            <a:fld id="{6F43E0D6-D44E-4BB9-A41C-4EBA4BB1D0AA}" type="datetime1">
              <a:rPr kumimoji="1" lang="ja-JP" altLang="en-US" smtClean="0"/>
              <a:t>2024/5/24</a:t>
            </a:fld>
            <a:endParaRPr kumimoji="1" lang="ja-JP" altLang="en-US"/>
          </a:p>
        </p:txBody>
      </p:sp>
      <p:sp>
        <p:nvSpPr>
          <p:cNvPr id="7" name="スライド番号プレースホルダー 6">
            <a:extLst>
              <a:ext uri="{FF2B5EF4-FFF2-40B4-BE49-F238E27FC236}">
                <a16:creationId xmlns:a16="http://schemas.microsoft.com/office/drawing/2014/main" id="{C88E84CD-070F-42B8-A7DA-56F093293E36}"/>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405650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0C3C29-E626-4163-9584-3587BE12965E}"/>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4A832E-550D-44CC-A53B-79C4B041ABF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423D25-F8EE-4B40-BF60-C68596026CE5}"/>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3E0153C-8EC1-409E-8A1F-66F05EACBD5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5A84956-7DB6-4454-B794-A0DB2B324B6F}"/>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B236321-C443-411A-BC5D-E57C1C82609C}"/>
              </a:ext>
            </a:extLst>
          </p:cNvPr>
          <p:cNvSpPr>
            <a:spLocks noGrp="1"/>
          </p:cNvSpPr>
          <p:nvPr>
            <p:ph type="dt" sz="half" idx="10"/>
          </p:nvPr>
        </p:nvSpPr>
        <p:spPr>
          <a:xfrm>
            <a:off x="628650" y="6259282"/>
            <a:ext cx="2057401" cy="598714"/>
          </a:xfrm>
          <a:prstGeom prst="rect">
            <a:avLst/>
          </a:prstGeom>
        </p:spPr>
        <p:txBody>
          <a:bodyPr/>
          <a:lstStyle/>
          <a:p>
            <a:fld id="{80FBE12C-66DD-425F-87DA-45FA71D4B14C}" type="datetime1">
              <a:rPr kumimoji="1" lang="ja-JP" altLang="en-US" smtClean="0"/>
              <a:t>2024/5/24</a:t>
            </a:fld>
            <a:endParaRPr kumimoji="1" lang="ja-JP" altLang="en-US"/>
          </a:p>
        </p:txBody>
      </p:sp>
      <p:sp>
        <p:nvSpPr>
          <p:cNvPr id="9" name="スライド番号プレースホルダー 8">
            <a:extLst>
              <a:ext uri="{FF2B5EF4-FFF2-40B4-BE49-F238E27FC236}">
                <a16:creationId xmlns:a16="http://schemas.microsoft.com/office/drawing/2014/main" id="{D0F2E751-881B-4697-9682-AE3B29000BA6}"/>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3922797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8A43-5846-4634-9FCB-5345B9B7C33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EB6FB81-0708-4180-B44E-A2C8FA0CDB60}"/>
              </a:ext>
            </a:extLst>
          </p:cNvPr>
          <p:cNvSpPr>
            <a:spLocks noGrp="1"/>
          </p:cNvSpPr>
          <p:nvPr>
            <p:ph type="dt" sz="half" idx="10"/>
          </p:nvPr>
        </p:nvSpPr>
        <p:spPr>
          <a:xfrm>
            <a:off x="628650" y="6259282"/>
            <a:ext cx="2057401" cy="598714"/>
          </a:xfrm>
          <a:prstGeom prst="rect">
            <a:avLst/>
          </a:prstGeom>
        </p:spPr>
        <p:txBody>
          <a:bodyPr/>
          <a:lstStyle/>
          <a:p>
            <a:fld id="{5D337AB5-68CF-4C9A-84F0-CEB8B3F3804F}" type="datetime1">
              <a:rPr kumimoji="1" lang="ja-JP" altLang="en-US" smtClean="0"/>
              <a:t>2024/5/24</a:t>
            </a:fld>
            <a:endParaRPr kumimoji="1" lang="ja-JP" altLang="en-US"/>
          </a:p>
        </p:txBody>
      </p:sp>
      <p:sp>
        <p:nvSpPr>
          <p:cNvPr id="5" name="スライド番号プレースホルダー 4">
            <a:extLst>
              <a:ext uri="{FF2B5EF4-FFF2-40B4-BE49-F238E27FC236}">
                <a16:creationId xmlns:a16="http://schemas.microsoft.com/office/drawing/2014/main" id="{EC75E6B7-A5AB-4945-8EE9-4EB6DB6EB38F}"/>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80509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F64AF32-2D00-47D2-B6B0-F9F4AE9FE053}"/>
              </a:ext>
            </a:extLst>
          </p:cNvPr>
          <p:cNvSpPr>
            <a:spLocks noGrp="1"/>
          </p:cNvSpPr>
          <p:nvPr>
            <p:ph type="dt" sz="half" idx="10"/>
          </p:nvPr>
        </p:nvSpPr>
        <p:spPr>
          <a:xfrm>
            <a:off x="628650" y="6259282"/>
            <a:ext cx="2057401" cy="598714"/>
          </a:xfrm>
          <a:prstGeom prst="rect">
            <a:avLst/>
          </a:prstGeom>
        </p:spPr>
        <p:txBody>
          <a:bodyPr/>
          <a:lstStyle/>
          <a:p>
            <a:fld id="{0224F364-07F3-46C8-84AA-302D169C9924}" type="datetime1">
              <a:rPr kumimoji="1" lang="ja-JP" altLang="en-US" smtClean="0"/>
              <a:t>2024/5/24</a:t>
            </a:fld>
            <a:endParaRPr kumimoji="1" lang="ja-JP" altLang="en-US"/>
          </a:p>
        </p:txBody>
      </p:sp>
      <p:sp>
        <p:nvSpPr>
          <p:cNvPr id="4" name="スライド番号プレースホルダー 3">
            <a:extLst>
              <a:ext uri="{FF2B5EF4-FFF2-40B4-BE49-F238E27FC236}">
                <a16:creationId xmlns:a16="http://schemas.microsoft.com/office/drawing/2014/main" id="{60CD6054-5A98-4BEC-8E49-6129320F8DFE}"/>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521423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DEA86-5B2C-4D23-A9B9-BCCA80BDF250}"/>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C578B5-9D30-42D0-93DF-F4B15327470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014D973-AE20-488A-8815-122C20B6341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ECBC66-222B-47E0-B522-158903D77CEA}"/>
              </a:ext>
            </a:extLst>
          </p:cNvPr>
          <p:cNvSpPr>
            <a:spLocks noGrp="1"/>
          </p:cNvSpPr>
          <p:nvPr>
            <p:ph type="dt" sz="half" idx="10"/>
          </p:nvPr>
        </p:nvSpPr>
        <p:spPr>
          <a:xfrm>
            <a:off x="628650" y="6259282"/>
            <a:ext cx="2057401" cy="598714"/>
          </a:xfrm>
          <a:prstGeom prst="rect">
            <a:avLst/>
          </a:prstGeom>
        </p:spPr>
        <p:txBody>
          <a:bodyPr/>
          <a:lstStyle/>
          <a:p>
            <a:fld id="{C98F773C-6196-4130-BAF3-BF8645CB42FA}" type="datetime1">
              <a:rPr kumimoji="1" lang="ja-JP" altLang="en-US" smtClean="0"/>
              <a:t>2024/5/24</a:t>
            </a:fld>
            <a:endParaRPr kumimoji="1" lang="ja-JP" altLang="en-US"/>
          </a:p>
        </p:txBody>
      </p:sp>
      <p:sp>
        <p:nvSpPr>
          <p:cNvPr id="7" name="スライド番号プレースホルダー 6">
            <a:extLst>
              <a:ext uri="{FF2B5EF4-FFF2-40B4-BE49-F238E27FC236}">
                <a16:creationId xmlns:a16="http://schemas.microsoft.com/office/drawing/2014/main" id="{8817A949-BA18-4BA7-B73C-A34B51078334}"/>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3588999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1257D-5CA0-4A85-90F6-0C3ADA0DC917}"/>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B7C8D4-0BCB-4580-8536-E0FA48D0F43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6BFF5E01-5B7C-46C3-A422-C69349538CC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FD1144B-B59B-4016-8310-380020CB190C}"/>
              </a:ext>
            </a:extLst>
          </p:cNvPr>
          <p:cNvSpPr>
            <a:spLocks noGrp="1"/>
          </p:cNvSpPr>
          <p:nvPr>
            <p:ph type="dt" sz="half" idx="10"/>
          </p:nvPr>
        </p:nvSpPr>
        <p:spPr>
          <a:xfrm>
            <a:off x="628650" y="6259282"/>
            <a:ext cx="2057401" cy="598714"/>
          </a:xfrm>
          <a:prstGeom prst="rect">
            <a:avLst/>
          </a:prstGeom>
        </p:spPr>
        <p:txBody>
          <a:bodyPr/>
          <a:lstStyle/>
          <a:p>
            <a:fld id="{E4883AD5-0DE6-4DC7-9375-A23AA371A5C4}" type="datetime1">
              <a:rPr kumimoji="1" lang="ja-JP" altLang="en-US" smtClean="0"/>
              <a:t>2024/5/24</a:t>
            </a:fld>
            <a:endParaRPr kumimoji="1" lang="ja-JP" altLang="en-US"/>
          </a:p>
        </p:txBody>
      </p:sp>
      <p:sp>
        <p:nvSpPr>
          <p:cNvPr id="7" name="スライド番号プレースホルダー 6">
            <a:extLst>
              <a:ext uri="{FF2B5EF4-FFF2-40B4-BE49-F238E27FC236}">
                <a16:creationId xmlns:a16="http://schemas.microsoft.com/office/drawing/2014/main" id="{1D558B42-0200-4DC8-81BC-6DCCEB82EA30}"/>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463988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C38AFD6-98D0-4B26-96BE-5C93F1008004}"/>
              </a:ext>
            </a:extLst>
          </p:cNvPr>
          <p:cNvSpPr>
            <a:spLocks noGrp="1"/>
          </p:cNvSpPr>
          <p:nvPr>
            <p:ph type="title"/>
          </p:nvPr>
        </p:nvSpPr>
        <p:spPr>
          <a:xfrm>
            <a:off x="628650" y="136526"/>
            <a:ext cx="7886700" cy="1257066"/>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E9D999E-5C19-4FF0-978C-6E64796D4239}"/>
              </a:ext>
            </a:extLst>
          </p:cNvPr>
          <p:cNvSpPr>
            <a:spLocks noGrp="1"/>
          </p:cNvSpPr>
          <p:nvPr>
            <p:ph type="body" idx="1"/>
          </p:nvPr>
        </p:nvSpPr>
        <p:spPr>
          <a:xfrm>
            <a:off x="628650" y="1825625"/>
            <a:ext cx="7886700" cy="4267300"/>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281428243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hf hdr="0" dt="0"/>
  <p:txStyles>
    <p:titleStyle>
      <a:lvl1pPr algn="ctr" defTabSz="685800" rtl="0" eaLnBrk="1" latinLnBrk="0" hangingPunct="1">
        <a:lnSpc>
          <a:spcPct val="90000"/>
        </a:lnSpc>
        <a:spcBef>
          <a:spcPct val="0"/>
        </a:spcBef>
        <a:buNone/>
        <a:defRPr kumimoji="1" sz="3300" b="0" kern="1200">
          <a:solidFill>
            <a:schemeClr val="tx1"/>
          </a:solidFill>
          <a:latin typeface="ＭＳ Ｐゴシック" panose="020B0600070205080204" pitchFamily="50" charset="-128"/>
          <a:ea typeface="ＭＳ Ｐゴシック" panose="020B0600070205080204" pitchFamily="50"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1800" kern="1200">
          <a:solidFill>
            <a:schemeClr val="tx1"/>
          </a:solidFill>
          <a:latin typeface="+mn-lt"/>
          <a:ea typeface="ＭＳ Ｐゴシック" panose="020B0600070205080204" pitchFamily="50"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400" kern="1200">
          <a:solidFill>
            <a:schemeClr val="tx1"/>
          </a:solidFill>
          <a:latin typeface="+mn-lt"/>
          <a:ea typeface="ＭＳ Ｐゴシック" panose="020B0600070205080204" pitchFamily="50"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200" kern="1200">
          <a:solidFill>
            <a:schemeClr val="tx1"/>
          </a:solidFill>
          <a:latin typeface="+mn-lt"/>
          <a:ea typeface="ＭＳ Ｐゴシック" panose="020B0600070205080204" pitchFamily="50"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C352D5-C500-D560-A499-B6331BD13EDE}"/>
              </a:ext>
            </a:extLst>
          </p:cNvPr>
          <p:cNvSpPr>
            <a:spLocks noGrp="1"/>
          </p:cNvSpPr>
          <p:nvPr>
            <p:ph type="title"/>
          </p:nvPr>
        </p:nvSpPr>
        <p:spPr/>
        <p:txBody>
          <a:bodyPr/>
          <a:lstStyle/>
          <a:p>
            <a:r>
              <a:rPr lang="en-US" altLang="ja-JP" dirty="0"/>
              <a:t>3.5.17 Exercise (Recommended)</a:t>
            </a:r>
            <a:endParaRPr kumimoji="1" lang="ja-JP" altLang="en-US" dirty="0"/>
          </a:p>
        </p:txBody>
      </p:sp>
      <p:sp>
        <p:nvSpPr>
          <p:cNvPr id="3" name="コンテンツ プレースホルダー 2">
            <a:extLst>
              <a:ext uri="{FF2B5EF4-FFF2-40B4-BE49-F238E27FC236}">
                <a16:creationId xmlns:a16="http://schemas.microsoft.com/office/drawing/2014/main" id="{C1E9A248-FD99-78A3-BAC1-4812B597FDE9}"/>
              </a:ext>
            </a:extLst>
          </p:cNvPr>
          <p:cNvSpPr>
            <a:spLocks noGrp="1"/>
          </p:cNvSpPr>
          <p:nvPr>
            <p:ph idx="1"/>
          </p:nvPr>
        </p:nvSpPr>
        <p:spPr/>
        <p:txBody>
          <a:bodyPr/>
          <a:lstStyle/>
          <a:p>
            <a:pPr marL="0" indent="0">
              <a:buNone/>
            </a:pPr>
            <a:r>
              <a:rPr kumimoji="1" lang="ja-JP" altLang="en-US" dirty="0"/>
              <a:t>２つのスタイルの操作的意味論が現在一般的に使用されている。</a:t>
            </a:r>
            <a:endParaRPr kumimoji="1" lang="en-US" altLang="ja-JP" dirty="0"/>
          </a:p>
          <a:p>
            <a:pPr marL="0" indent="0">
              <a:buNone/>
            </a:pPr>
            <a:r>
              <a:rPr lang="en-US" altLang="ja-JP" dirty="0"/>
              <a:t>1</a:t>
            </a:r>
            <a:r>
              <a:rPr lang="ja-JP" altLang="en-US" dirty="0"/>
              <a:t>つ目はスモールステップスタイルと呼ばれる。</a:t>
            </a:r>
            <a:endParaRPr lang="en-US" altLang="ja-JP" dirty="0"/>
          </a:p>
          <a:p>
            <a:pPr marL="0" indent="0">
              <a:buNone/>
            </a:pPr>
            <a:r>
              <a:rPr lang="ja-JP" altLang="en-US" dirty="0"/>
              <a:t>（評価関係の定義によれば、計算のそれぞれのステップが、最終的に値になるまで項を少しずつ書き換えるために使用されるため。）</a:t>
            </a:r>
            <a:endParaRPr lang="en-US" altLang="ja-JP" dirty="0"/>
          </a:p>
          <a:p>
            <a:pPr marL="0" indent="0">
              <a:buNone/>
            </a:pPr>
            <a:r>
              <a:rPr lang="ja-JP" altLang="en-US" dirty="0"/>
              <a:t>これに加えて、マルチステップ評価関係を定義する。</a:t>
            </a:r>
            <a:endParaRPr lang="en-US" altLang="ja-JP" dirty="0"/>
          </a:p>
          <a:p>
            <a:pPr marL="0" indent="0">
              <a:buNone/>
            </a:pPr>
            <a:r>
              <a:rPr lang="ja-JP" altLang="en-US" dirty="0"/>
              <a:t>これにより、項を多くのステップを経て値になるまでの評価について議論できるようになる。</a:t>
            </a:r>
            <a:endParaRPr lang="en-US" altLang="ja-JP" dirty="0"/>
          </a:p>
          <a:p>
            <a:pPr marL="0" indent="0">
              <a:buNone/>
            </a:pPr>
            <a:r>
              <a:rPr kumimoji="1" lang="ja-JP" altLang="en-US" dirty="0"/>
              <a:t>ビッグステップ意味論（または</a:t>
            </a:r>
            <a:r>
              <a:rPr lang="ja-JP" altLang="en-US" dirty="0"/>
              <a:t>自然意味論</a:t>
            </a:r>
            <a:r>
              <a:rPr kumimoji="1" lang="ja-JP" altLang="en-US" dirty="0"/>
              <a:t>）と呼ばれるスタイルでは、</a:t>
            </a:r>
            <a:endParaRPr kumimoji="1" lang="en-US" altLang="ja-JP" dirty="0"/>
          </a:p>
          <a:p>
            <a:pPr marL="0" indent="0">
              <a:buNone/>
            </a:pPr>
            <a:r>
              <a:rPr kumimoji="1" lang="ja-JP" altLang="en-US" dirty="0"/>
              <a:t>「この項は最終的にその値に評価される」という概念を　</a:t>
            </a:r>
            <a:r>
              <a:rPr kumimoji="1" lang="en-US" altLang="ja-JP" dirty="0">
                <a:latin typeface="Consolas" panose="020B0609020204030204" pitchFamily="49" charset="0"/>
              </a:rPr>
              <a:t>t </a:t>
            </a:r>
            <a:r>
              <a:rPr kumimoji="1" lang="ja-JP" altLang="en-US" dirty="0">
                <a:latin typeface="Consolas" panose="020B0609020204030204" pitchFamily="49" charset="0"/>
              </a:rPr>
              <a:t>⇓</a:t>
            </a:r>
            <a:r>
              <a:rPr kumimoji="1" lang="en-US" altLang="ja-JP" dirty="0">
                <a:latin typeface="Consolas" panose="020B0609020204030204" pitchFamily="49" charset="0"/>
              </a:rPr>
              <a:t> v</a:t>
            </a:r>
            <a:r>
              <a:rPr kumimoji="1" lang="ja-JP" altLang="en-US" dirty="0">
                <a:latin typeface="Consolas" panose="020B0609020204030204" pitchFamily="49" charset="0"/>
              </a:rPr>
              <a:t>　と書く。</a:t>
            </a:r>
            <a:endParaRPr kumimoji="1" lang="en-US" altLang="ja-JP" dirty="0">
              <a:latin typeface="Consolas" panose="020B0609020204030204" pitchFamily="49" charset="0"/>
            </a:endParaRPr>
          </a:p>
          <a:p>
            <a:pPr marL="0" indent="0">
              <a:buNone/>
            </a:pPr>
            <a:endParaRPr kumimoji="1" lang="en-US" altLang="ja-JP" dirty="0"/>
          </a:p>
          <a:p>
            <a:pPr marL="0" indent="0">
              <a:buNone/>
            </a:pPr>
            <a:r>
              <a:rPr kumimoji="1" lang="ja-JP" altLang="en-US" dirty="0"/>
              <a:t>ブール値・算術表現におけるビッグステップ評価規則は次の</a:t>
            </a:r>
            <a:r>
              <a:rPr lang="ja-JP" altLang="en-US" dirty="0"/>
              <a:t>ページ</a:t>
            </a:r>
            <a:r>
              <a:rPr kumimoji="1" lang="ja-JP" altLang="en-US" dirty="0"/>
              <a:t>ようなものがある。</a:t>
            </a:r>
            <a:endParaRPr kumimoji="1" lang="en-US" altLang="ja-JP" dirty="0"/>
          </a:p>
          <a:p>
            <a:pPr marL="0" indent="0">
              <a:buNone/>
            </a:pPr>
            <a:endParaRPr lang="en-US" altLang="ja-JP" dirty="0"/>
          </a:p>
          <a:p>
            <a:pPr marL="0" indent="0">
              <a:buNone/>
            </a:pPr>
            <a:r>
              <a:rPr kumimoji="1" lang="ja-JP" altLang="en-US" dirty="0"/>
              <a:t>これらの言語におけるスモールステップ意味論とビッグステップ意味論が一致すること、</a:t>
            </a:r>
            <a:endParaRPr kumimoji="1" lang="en-US" altLang="ja-JP" dirty="0"/>
          </a:p>
          <a:p>
            <a:pPr marL="0" indent="0">
              <a:buNone/>
            </a:pPr>
            <a:r>
              <a:rPr lang="ja-JP" altLang="en-US" dirty="0"/>
              <a:t>つまり、　</a:t>
            </a:r>
            <a:r>
              <a:rPr lang="en-US" altLang="ja-JP" u="sng" dirty="0">
                <a:latin typeface="Consolas" panose="020B0609020204030204" pitchFamily="49" charset="0"/>
              </a:rPr>
              <a:t>t </a:t>
            </a:r>
            <a:r>
              <a:rPr lang="ja-JP" altLang="en-US" u="sng" dirty="0">
                <a:latin typeface="Consolas" panose="020B0609020204030204" pitchFamily="49" charset="0"/>
              </a:rPr>
              <a:t>→* </a:t>
            </a:r>
            <a:r>
              <a:rPr lang="en-US" altLang="ja-JP" u="sng" dirty="0">
                <a:latin typeface="Consolas" panose="020B0609020204030204" pitchFamily="49" charset="0"/>
              </a:rPr>
              <a:t>v </a:t>
            </a:r>
            <a:r>
              <a:rPr lang="ja-JP" altLang="en-US" u="sng" dirty="0">
                <a:latin typeface="Consolas" panose="020B0609020204030204" pitchFamily="49" charset="0"/>
              </a:rPr>
              <a:t>　と  </a:t>
            </a:r>
            <a:r>
              <a:rPr lang="en-US" altLang="ja-JP" u="sng" dirty="0">
                <a:latin typeface="Consolas" panose="020B0609020204030204" pitchFamily="49" charset="0"/>
              </a:rPr>
              <a:t>t </a:t>
            </a:r>
            <a:r>
              <a:rPr lang="ja-JP" altLang="en-US" u="sng" dirty="0">
                <a:latin typeface="Consolas" panose="020B0609020204030204" pitchFamily="49" charset="0"/>
              </a:rPr>
              <a:t>⇓ </a:t>
            </a:r>
            <a:r>
              <a:rPr lang="en-US" altLang="ja-JP" u="sng" dirty="0">
                <a:latin typeface="Consolas" panose="020B0609020204030204" pitchFamily="49" charset="0"/>
              </a:rPr>
              <a:t>v </a:t>
            </a:r>
            <a:r>
              <a:rPr lang="ja-JP" altLang="en-US" u="sng" dirty="0">
                <a:latin typeface="Consolas" panose="020B0609020204030204" pitchFamily="49" charset="0"/>
              </a:rPr>
              <a:t>が同値であること</a:t>
            </a:r>
            <a:r>
              <a:rPr lang="ja-JP" altLang="en-US" dirty="0">
                <a:latin typeface="Consolas" panose="020B0609020204030204" pitchFamily="49" charset="0"/>
              </a:rPr>
              <a:t>を示せ。</a:t>
            </a:r>
            <a:endParaRPr kumimoji="1" lang="en-US" altLang="ja-JP" dirty="0"/>
          </a:p>
        </p:txBody>
      </p:sp>
    </p:spTree>
    <p:extLst>
      <p:ext uri="{BB962C8B-B14F-4D97-AF65-F5344CB8AC3E}">
        <p14:creationId xmlns:p14="http://schemas.microsoft.com/office/powerpoint/2010/main" val="2347790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88389C-B258-069C-F3D5-2628F57EBB2E}"/>
              </a:ext>
            </a:extLst>
          </p:cNvPr>
          <p:cNvSpPr>
            <a:spLocks noGrp="1"/>
          </p:cNvSpPr>
          <p:nvPr>
            <p:ph type="title"/>
          </p:nvPr>
        </p:nvSpPr>
        <p:spPr/>
        <p:txBody>
          <a:bodyPr/>
          <a:lstStyle/>
          <a:p>
            <a:r>
              <a:rPr lang="en-US" altLang="ja-JP" dirty="0"/>
              <a:t>3.5.17 </a:t>
            </a:r>
            <a:r>
              <a:rPr lang="en-US" altLang="ja-JP" dirty="0">
                <a:latin typeface="Consolas" panose="020B0609020204030204" pitchFamily="49" charset="0"/>
              </a:rPr>
              <a:t>t</a:t>
            </a:r>
            <a:r>
              <a:rPr lang="ja-JP" altLang="en-US" dirty="0">
                <a:latin typeface="Consolas" panose="020B0609020204030204" pitchFamily="49" charset="0"/>
              </a:rPr>
              <a:t>　→</a:t>
            </a:r>
            <a:r>
              <a:rPr lang="en-US" altLang="ja-JP" dirty="0">
                <a:latin typeface="Consolas" panose="020B0609020204030204" pitchFamily="49" charset="0"/>
              </a:rPr>
              <a:t>* v</a:t>
            </a:r>
            <a:r>
              <a:rPr lang="ja-JP" altLang="en-US" dirty="0">
                <a:latin typeface="Consolas" panose="020B0609020204030204" pitchFamily="49" charset="0"/>
              </a:rPr>
              <a:t>　ならば　</a:t>
            </a:r>
            <a:r>
              <a:rPr lang="en-US" altLang="ja-JP" dirty="0">
                <a:latin typeface="Consolas" panose="020B0609020204030204" pitchFamily="49" charset="0"/>
              </a:rPr>
              <a:t>t </a:t>
            </a:r>
            <a:r>
              <a:rPr lang="ja-JP" altLang="en-US" dirty="0">
                <a:latin typeface="Consolas" panose="020B0609020204030204" pitchFamily="49" charset="0"/>
              </a:rPr>
              <a:t>⇓ </a:t>
            </a:r>
            <a:r>
              <a:rPr lang="en-US" altLang="ja-JP" dirty="0">
                <a:latin typeface="Consolas" panose="020B0609020204030204" pitchFamily="49" charset="0"/>
              </a:rPr>
              <a:t>v </a:t>
            </a:r>
            <a:r>
              <a:rPr lang="ja-JP" altLang="en-US" dirty="0">
                <a:latin typeface="Consolas" panose="020B0609020204030204" pitchFamily="49" charset="0"/>
              </a:rPr>
              <a:t>の証明</a:t>
            </a:r>
            <a:endParaRPr kumimoji="1" lang="ja-JP" altLang="en-US" dirty="0"/>
          </a:p>
        </p:txBody>
      </p:sp>
      <p:sp>
        <p:nvSpPr>
          <p:cNvPr id="3" name="コンテンツ プレースホルダー 2">
            <a:extLst>
              <a:ext uri="{FF2B5EF4-FFF2-40B4-BE49-F238E27FC236}">
                <a16:creationId xmlns:a16="http://schemas.microsoft.com/office/drawing/2014/main" id="{294272DA-6A3B-28AC-C3E3-256CA3D3BB5F}"/>
              </a:ext>
            </a:extLst>
          </p:cNvPr>
          <p:cNvSpPr>
            <a:spLocks noGrp="1"/>
          </p:cNvSpPr>
          <p:nvPr>
            <p:ph idx="1"/>
          </p:nvPr>
        </p:nvSpPr>
        <p:spPr/>
        <p:txBody>
          <a:bodyPr/>
          <a:lstStyle/>
          <a:p>
            <a:pPr marL="0" indent="0">
              <a:buNone/>
            </a:pPr>
            <a:r>
              <a:rPr lang="en-US" altLang="ja-JP" dirty="0">
                <a:latin typeface="+mn-lt"/>
              </a:rPr>
              <a:t>Lemma1. </a:t>
            </a:r>
          </a:p>
          <a:p>
            <a:pPr marL="0" indent="0">
              <a:buNone/>
            </a:pPr>
            <a:r>
              <a:rPr lang="en-US" altLang="ja-JP" dirty="0">
                <a:latin typeface="Consolas" panose="020B0609020204030204" pitchFamily="49" charset="0"/>
              </a:rPr>
              <a:t>	if t</a:t>
            </a:r>
            <a:r>
              <a:rPr lang="ja-JP" altLang="en-US" dirty="0">
                <a:latin typeface="Consolas" panose="020B0609020204030204" pitchFamily="49" charset="0"/>
              </a:rPr>
              <a:t>₁ </a:t>
            </a:r>
            <a:r>
              <a:rPr lang="en-US" altLang="ja-JP" dirty="0">
                <a:latin typeface="Consolas" panose="020B0609020204030204" pitchFamily="49" charset="0"/>
              </a:rPr>
              <a:t>then t</a:t>
            </a:r>
            <a:r>
              <a:rPr lang="ja-JP" altLang="en-US" dirty="0">
                <a:latin typeface="Consolas" panose="020B0609020204030204" pitchFamily="49" charset="0"/>
              </a:rPr>
              <a:t>₂ </a:t>
            </a:r>
            <a:r>
              <a:rPr lang="en-US" altLang="ja-JP" dirty="0">
                <a:latin typeface="Consolas" panose="020B0609020204030204" pitchFamily="49" charset="0"/>
              </a:rPr>
              <a:t>else t</a:t>
            </a:r>
            <a:r>
              <a:rPr lang="ja-JP" altLang="en-US" dirty="0">
                <a:latin typeface="Consolas" panose="020B0609020204030204" pitchFamily="49" charset="0"/>
              </a:rPr>
              <a:t>₃ →</a:t>
            </a:r>
            <a:r>
              <a:rPr lang="en-US" altLang="ja-JP" dirty="0">
                <a:latin typeface="Consolas" panose="020B0609020204030204" pitchFamily="49" charset="0"/>
              </a:rPr>
              <a:t>* </a:t>
            </a:r>
            <a:r>
              <a:rPr lang="ja-JP" altLang="en-US" dirty="0">
                <a:latin typeface="Consolas" panose="020B0609020204030204" pitchFamily="49" charset="0"/>
              </a:rPr>
              <a:t>ｖ　ならば、</a:t>
            </a:r>
            <a:endParaRPr lang="en-US" altLang="ja-JP" dirty="0">
              <a:latin typeface="Consolas" panose="020B0609020204030204" pitchFamily="49" charset="0"/>
            </a:endParaRPr>
          </a:p>
          <a:p>
            <a:pPr marL="0" indent="0">
              <a:buNone/>
            </a:pP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t</a:t>
            </a:r>
            <a:r>
              <a:rPr lang="ja-JP" altLang="en-US" dirty="0">
                <a:latin typeface="Consolas" panose="020B0609020204030204" pitchFamily="49" charset="0"/>
              </a:rPr>
              <a:t>₁ →</a:t>
            </a:r>
            <a:r>
              <a:rPr lang="en-US" altLang="ja-JP" dirty="0">
                <a:latin typeface="Consolas" panose="020B0609020204030204" pitchFamily="49" charset="0"/>
              </a:rPr>
              <a:t>* true </a:t>
            </a:r>
            <a:r>
              <a:rPr lang="ja-JP" altLang="en-US" dirty="0">
                <a:latin typeface="Consolas" panose="020B0609020204030204" pitchFamily="49" charset="0"/>
              </a:rPr>
              <a:t>かつ </a:t>
            </a:r>
            <a:r>
              <a:rPr lang="en-US" altLang="ja-JP" dirty="0">
                <a:latin typeface="Consolas" panose="020B0609020204030204" pitchFamily="49" charset="0"/>
              </a:rPr>
              <a:t>t</a:t>
            </a:r>
            <a:r>
              <a:rPr lang="ja-JP" altLang="en-US" dirty="0">
                <a:latin typeface="Consolas" panose="020B0609020204030204" pitchFamily="49" charset="0"/>
              </a:rPr>
              <a:t>₂ →</a:t>
            </a:r>
            <a:r>
              <a:rPr lang="en-US" altLang="ja-JP" dirty="0">
                <a:latin typeface="Consolas" panose="020B0609020204030204" pitchFamily="49" charset="0"/>
              </a:rPr>
              <a:t>* </a:t>
            </a:r>
            <a:r>
              <a:rPr lang="ja-JP" altLang="en-US" dirty="0">
                <a:latin typeface="Consolas" panose="020B0609020204030204" pitchFamily="49" charset="0"/>
              </a:rPr>
              <a:t>ｖ」　または　「</a:t>
            </a:r>
            <a:r>
              <a:rPr lang="en-US" altLang="ja-JP" dirty="0">
                <a:latin typeface="Consolas" panose="020B0609020204030204" pitchFamily="49" charset="0"/>
              </a:rPr>
              <a:t>t</a:t>
            </a:r>
            <a:r>
              <a:rPr lang="ja-JP" altLang="en-US" dirty="0">
                <a:latin typeface="Consolas" panose="020B0609020204030204" pitchFamily="49" charset="0"/>
              </a:rPr>
              <a:t>₁ →</a:t>
            </a:r>
            <a:r>
              <a:rPr lang="en-US" altLang="ja-JP" dirty="0">
                <a:latin typeface="Consolas" panose="020B0609020204030204" pitchFamily="49" charset="0"/>
              </a:rPr>
              <a:t>* false </a:t>
            </a:r>
            <a:r>
              <a:rPr lang="ja-JP" altLang="en-US" dirty="0">
                <a:latin typeface="Consolas" panose="020B0609020204030204" pitchFamily="49" charset="0"/>
              </a:rPr>
              <a:t>かつ </a:t>
            </a:r>
            <a:r>
              <a:rPr lang="en-US" altLang="ja-JP" dirty="0">
                <a:latin typeface="Consolas" panose="020B0609020204030204" pitchFamily="49" charset="0"/>
              </a:rPr>
              <a:t>t</a:t>
            </a:r>
            <a:r>
              <a:rPr lang="ja-JP" altLang="en-US" dirty="0">
                <a:latin typeface="Consolas" panose="020B0609020204030204" pitchFamily="49" charset="0"/>
              </a:rPr>
              <a:t>₃ →</a:t>
            </a:r>
            <a:r>
              <a:rPr lang="en-US" altLang="ja-JP" dirty="0">
                <a:latin typeface="Consolas" panose="020B0609020204030204" pitchFamily="49" charset="0"/>
              </a:rPr>
              <a:t>* </a:t>
            </a:r>
            <a:r>
              <a:rPr lang="ja-JP" altLang="en-US" dirty="0">
                <a:latin typeface="Consolas" panose="020B0609020204030204" pitchFamily="49" charset="0"/>
              </a:rPr>
              <a:t>ｖ」　</a:t>
            </a:r>
            <a:endParaRPr lang="en-US" altLang="ja-JP" dirty="0">
              <a:latin typeface="Consolas" panose="020B0609020204030204" pitchFamily="49" charset="0"/>
            </a:endParaRPr>
          </a:p>
          <a:p>
            <a:pPr marL="0" indent="0">
              <a:buNone/>
            </a:pPr>
            <a:r>
              <a:rPr lang="ja-JP" altLang="en-US" dirty="0">
                <a:latin typeface="Consolas" panose="020B0609020204030204" pitchFamily="49" charset="0"/>
              </a:rPr>
              <a:t>　</a:t>
            </a:r>
            <a:r>
              <a:rPr lang="en-US" altLang="ja-JP" dirty="0">
                <a:latin typeface="Consolas" panose="020B0609020204030204" pitchFamily="49" charset="0"/>
              </a:rPr>
              <a:t>	</a:t>
            </a:r>
            <a:r>
              <a:rPr lang="ja-JP" altLang="en-US" dirty="0">
                <a:latin typeface="Consolas" panose="020B0609020204030204" pitchFamily="49" charset="0"/>
              </a:rPr>
              <a:t>さらに、</a:t>
            </a:r>
            <a:r>
              <a:rPr lang="en-US" altLang="ja-JP" dirty="0">
                <a:latin typeface="Consolas" panose="020B0609020204030204" pitchFamily="49" charset="0"/>
              </a:rPr>
              <a:t>t</a:t>
            </a:r>
            <a:r>
              <a:rPr lang="ja-JP" altLang="en-US" dirty="0">
                <a:latin typeface="Consolas" panose="020B0609020204030204" pitchFamily="49" charset="0"/>
              </a:rPr>
              <a:t>₁と</a:t>
            </a:r>
            <a:r>
              <a:rPr lang="en-US" altLang="ja-JP" dirty="0">
                <a:latin typeface="Consolas" panose="020B0609020204030204" pitchFamily="49" charset="0"/>
              </a:rPr>
              <a:t>t</a:t>
            </a:r>
            <a:r>
              <a:rPr lang="ja-JP" altLang="en-US" dirty="0">
                <a:latin typeface="Consolas" panose="020B0609020204030204" pitchFamily="49" charset="0"/>
              </a:rPr>
              <a:t>₂または</a:t>
            </a:r>
            <a:r>
              <a:rPr lang="en-US" altLang="ja-JP" dirty="0">
                <a:latin typeface="Consolas" panose="020B0609020204030204" pitchFamily="49" charset="0"/>
              </a:rPr>
              <a:t>t</a:t>
            </a:r>
            <a:r>
              <a:rPr lang="ja-JP" altLang="en-US" dirty="0">
                <a:latin typeface="Consolas" panose="020B0609020204030204" pitchFamily="49" charset="0"/>
              </a:rPr>
              <a:t>₃の評価列は、与えられた評価列よりも厳密に短い。</a:t>
            </a:r>
            <a:endParaRPr kumimoji="1" lang="en-US" altLang="ja-JP" dirty="0">
              <a:latin typeface="+mn-lt"/>
            </a:endParaRPr>
          </a:p>
          <a:p>
            <a:pPr marL="0" indent="0">
              <a:buNone/>
            </a:pPr>
            <a:endParaRPr kumimoji="1" lang="en-US" altLang="ja-JP" dirty="0"/>
          </a:p>
          <a:p>
            <a:pPr marL="0" indent="0">
              <a:buNone/>
            </a:pPr>
            <a:endParaRPr lang="en-US" altLang="ja-JP" dirty="0"/>
          </a:p>
          <a:p>
            <a:pPr marL="0" indent="0">
              <a:buNone/>
            </a:pPr>
            <a:r>
              <a:rPr lang="ja-JP" altLang="en-US" dirty="0">
                <a:latin typeface="+mj-ea"/>
                <a:ea typeface="+mj-ea"/>
              </a:rPr>
              <a:t>以上より、</a:t>
            </a:r>
            <a:r>
              <a:rPr lang="en-US" altLang="ja-JP" dirty="0">
                <a:latin typeface="+mj-ea"/>
                <a:ea typeface="+mj-ea"/>
              </a:rPr>
              <a:t>E-If,</a:t>
            </a:r>
            <a:r>
              <a:rPr lang="ja-JP" altLang="en-US" dirty="0">
                <a:latin typeface="+mj-ea"/>
                <a:ea typeface="+mj-ea"/>
              </a:rPr>
              <a:t> </a:t>
            </a:r>
            <a:r>
              <a:rPr lang="en-US" altLang="ja-JP" dirty="0">
                <a:latin typeface="+mj-ea"/>
                <a:ea typeface="+mj-ea"/>
              </a:rPr>
              <a:t>E-</a:t>
            </a:r>
            <a:r>
              <a:rPr lang="en-US" altLang="ja-JP" dirty="0" err="1">
                <a:latin typeface="+mj-ea"/>
                <a:ea typeface="+mj-ea"/>
              </a:rPr>
              <a:t>IfTrue</a:t>
            </a:r>
            <a:r>
              <a:rPr lang="en-US" altLang="ja-JP" dirty="0">
                <a:latin typeface="+mj-ea"/>
                <a:ea typeface="+mj-ea"/>
              </a:rPr>
              <a:t>, E-</a:t>
            </a:r>
            <a:r>
              <a:rPr lang="en-US" altLang="ja-JP" dirty="0" err="1">
                <a:latin typeface="+mj-ea"/>
                <a:ea typeface="+mj-ea"/>
              </a:rPr>
              <a:t>IfFalse</a:t>
            </a:r>
            <a:r>
              <a:rPr lang="ja-JP" altLang="en-US" dirty="0">
                <a:latin typeface="Consolas" panose="020B0609020204030204" pitchFamily="49" charset="0"/>
              </a:rPr>
              <a:t>のどの評価規則に基づく評価においても</a:t>
            </a:r>
            <a:endParaRPr lang="en-US" altLang="ja-JP" dirty="0">
              <a:latin typeface="Consolas" panose="020B0609020204030204" pitchFamily="49" charset="0"/>
            </a:endParaRPr>
          </a:p>
          <a:p>
            <a:pPr marL="0" indent="0">
              <a:buNone/>
            </a:pPr>
            <a:r>
              <a:rPr lang="en-US" altLang="ja-JP" dirty="0">
                <a:latin typeface="+mn-lt"/>
              </a:rPr>
              <a:t>Lemma1</a:t>
            </a:r>
            <a:r>
              <a:rPr lang="ja-JP" altLang="en-US" dirty="0">
                <a:latin typeface="Consolas" panose="020B0609020204030204" pitchFamily="49" charset="0"/>
              </a:rPr>
              <a:t>は正しいことが示せた。</a:t>
            </a:r>
            <a:endParaRPr lang="en-US" altLang="ja-JP" dirty="0">
              <a:latin typeface="Consolas" panose="020B0609020204030204" pitchFamily="49" charset="0"/>
            </a:endParaRPr>
          </a:p>
          <a:p>
            <a:pPr marL="0" indent="0">
              <a:buNone/>
            </a:pPr>
            <a:r>
              <a:rPr kumimoji="1" lang="en-US" altLang="ja-JP" dirty="0">
                <a:latin typeface="Consolas" panose="020B0609020204030204" pitchFamily="49" charset="0"/>
              </a:rPr>
              <a:t>	 </a:t>
            </a:r>
          </a:p>
          <a:p>
            <a:pPr marL="0" indent="0" algn="r">
              <a:buNone/>
            </a:pPr>
            <a:r>
              <a:rPr kumimoji="1" lang="en-US" altLang="ja-JP" dirty="0"/>
              <a:t>							</a:t>
            </a:r>
            <a:r>
              <a:rPr kumimoji="1" lang="ja-JP" altLang="en-US" dirty="0"/>
              <a:t>□</a:t>
            </a:r>
          </a:p>
        </p:txBody>
      </p:sp>
    </p:spTree>
    <p:extLst>
      <p:ext uri="{BB962C8B-B14F-4D97-AF65-F5344CB8AC3E}">
        <p14:creationId xmlns:p14="http://schemas.microsoft.com/office/powerpoint/2010/main" val="3757095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88389C-B258-069C-F3D5-2628F57EBB2E}"/>
              </a:ext>
            </a:extLst>
          </p:cNvPr>
          <p:cNvSpPr>
            <a:spLocks noGrp="1"/>
          </p:cNvSpPr>
          <p:nvPr>
            <p:ph type="title"/>
          </p:nvPr>
        </p:nvSpPr>
        <p:spPr/>
        <p:txBody>
          <a:bodyPr/>
          <a:lstStyle/>
          <a:p>
            <a:r>
              <a:rPr lang="en-US" altLang="ja-JP" dirty="0"/>
              <a:t>3.5.17 </a:t>
            </a:r>
            <a:r>
              <a:rPr lang="en-US" altLang="ja-JP" dirty="0">
                <a:latin typeface="Consolas" panose="020B0609020204030204" pitchFamily="49" charset="0"/>
              </a:rPr>
              <a:t>t</a:t>
            </a:r>
            <a:r>
              <a:rPr lang="ja-JP" altLang="en-US" dirty="0">
                <a:latin typeface="Consolas" panose="020B0609020204030204" pitchFamily="49" charset="0"/>
              </a:rPr>
              <a:t>　→</a:t>
            </a:r>
            <a:r>
              <a:rPr lang="en-US" altLang="ja-JP" dirty="0">
                <a:latin typeface="Consolas" panose="020B0609020204030204" pitchFamily="49" charset="0"/>
              </a:rPr>
              <a:t>* v</a:t>
            </a:r>
            <a:r>
              <a:rPr lang="ja-JP" altLang="en-US" dirty="0">
                <a:latin typeface="Consolas" panose="020B0609020204030204" pitchFamily="49" charset="0"/>
              </a:rPr>
              <a:t>　ならば　</a:t>
            </a:r>
            <a:r>
              <a:rPr lang="en-US" altLang="ja-JP" dirty="0">
                <a:latin typeface="Consolas" panose="020B0609020204030204" pitchFamily="49" charset="0"/>
              </a:rPr>
              <a:t>t </a:t>
            </a:r>
            <a:r>
              <a:rPr lang="ja-JP" altLang="en-US" dirty="0">
                <a:latin typeface="Consolas" panose="020B0609020204030204" pitchFamily="49" charset="0"/>
              </a:rPr>
              <a:t>⇓ </a:t>
            </a:r>
            <a:r>
              <a:rPr lang="en-US" altLang="ja-JP" dirty="0">
                <a:latin typeface="Consolas" panose="020B0609020204030204" pitchFamily="49" charset="0"/>
              </a:rPr>
              <a:t>v </a:t>
            </a:r>
            <a:r>
              <a:rPr lang="ja-JP" altLang="en-US" dirty="0">
                <a:latin typeface="Consolas" panose="020B0609020204030204" pitchFamily="49" charset="0"/>
              </a:rPr>
              <a:t>の証明</a:t>
            </a:r>
            <a:endParaRPr kumimoji="1" lang="ja-JP" altLang="en-US" dirty="0"/>
          </a:p>
        </p:txBody>
      </p:sp>
      <p:sp>
        <p:nvSpPr>
          <p:cNvPr id="3" name="コンテンツ プレースホルダー 2">
            <a:extLst>
              <a:ext uri="{FF2B5EF4-FFF2-40B4-BE49-F238E27FC236}">
                <a16:creationId xmlns:a16="http://schemas.microsoft.com/office/drawing/2014/main" id="{294272DA-6A3B-28AC-C3E3-256CA3D3BB5F}"/>
              </a:ext>
            </a:extLst>
          </p:cNvPr>
          <p:cNvSpPr>
            <a:spLocks noGrp="1"/>
          </p:cNvSpPr>
          <p:nvPr>
            <p:ph idx="1"/>
          </p:nvPr>
        </p:nvSpPr>
        <p:spPr/>
        <p:txBody>
          <a:bodyPr>
            <a:noAutofit/>
          </a:bodyPr>
          <a:lstStyle/>
          <a:p>
            <a:pPr marL="0" indent="0">
              <a:buNone/>
            </a:pPr>
            <a:r>
              <a:rPr lang="en-US" altLang="ja-JP" dirty="0">
                <a:latin typeface="+mn-lt"/>
              </a:rPr>
              <a:t>Lemma1. </a:t>
            </a:r>
          </a:p>
          <a:p>
            <a:pPr marL="0" indent="0">
              <a:buNone/>
            </a:pPr>
            <a:r>
              <a:rPr lang="en-US" altLang="ja-JP" dirty="0">
                <a:latin typeface="Consolas" panose="020B0609020204030204" pitchFamily="49" charset="0"/>
              </a:rPr>
              <a:t>	if t</a:t>
            </a:r>
            <a:r>
              <a:rPr lang="ja-JP" altLang="en-US" dirty="0">
                <a:latin typeface="Consolas" panose="020B0609020204030204" pitchFamily="49" charset="0"/>
              </a:rPr>
              <a:t>₁ </a:t>
            </a:r>
            <a:r>
              <a:rPr lang="en-US" altLang="ja-JP" dirty="0">
                <a:latin typeface="Consolas" panose="020B0609020204030204" pitchFamily="49" charset="0"/>
              </a:rPr>
              <a:t>then t</a:t>
            </a:r>
            <a:r>
              <a:rPr lang="ja-JP" altLang="en-US" dirty="0">
                <a:latin typeface="Consolas" panose="020B0609020204030204" pitchFamily="49" charset="0"/>
              </a:rPr>
              <a:t>₂ </a:t>
            </a:r>
            <a:r>
              <a:rPr lang="en-US" altLang="ja-JP" dirty="0">
                <a:latin typeface="Consolas" panose="020B0609020204030204" pitchFamily="49" charset="0"/>
              </a:rPr>
              <a:t>else t</a:t>
            </a:r>
            <a:r>
              <a:rPr lang="ja-JP" altLang="en-US" dirty="0">
                <a:latin typeface="Consolas" panose="020B0609020204030204" pitchFamily="49" charset="0"/>
              </a:rPr>
              <a:t>₃ →</a:t>
            </a:r>
            <a:r>
              <a:rPr lang="en-US" altLang="ja-JP" dirty="0">
                <a:latin typeface="Consolas" panose="020B0609020204030204" pitchFamily="49" charset="0"/>
              </a:rPr>
              <a:t>* </a:t>
            </a:r>
            <a:r>
              <a:rPr lang="ja-JP" altLang="en-US" dirty="0">
                <a:latin typeface="Consolas" panose="020B0609020204030204" pitchFamily="49" charset="0"/>
              </a:rPr>
              <a:t>ｖ　ならば、</a:t>
            </a:r>
            <a:endParaRPr lang="en-US" altLang="ja-JP" dirty="0">
              <a:latin typeface="Consolas" panose="020B0609020204030204" pitchFamily="49" charset="0"/>
            </a:endParaRPr>
          </a:p>
          <a:p>
            <a:pPr marL="0" indent="0">
              <a:buNone/>
            </a:pP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t</a:t>
            </a:r>
            <a:r>
              <a:rPr lang="ja-JP" altLang="en-US" dirty="0">
                <a:latin typeface="Consolas" panose="020B0609020204030204" pitchFamily="49" charset="0"/>
              </a:rPr>
              <a:t>₁ →</a:t>
            </a:r>
            <a:r>
              <a:rPr lang="en-US" altLang="ja-JP" dirty="0">
                <a:latin typeface="Consolas" panose="020B0609020204030204" pitchFamily="49" charset="0"/>
              </a:rPr>
              <a:t>* true </a:t>
            </a:r>
            <a:r>
              <a:rPr lang="ja-JP" altLang="en-US" dirty="0">
                <a:latin typeface="Consolas" panose="020B0609020204030204" pitchFamily="49" charset="0"/>
              </a:rPr>
              <a:t>かつ </a:t>
            </a:r>
            <a:r>
              <a:rPr lang="en-US" altLang="ja-JP" dirty="0">
                <a:latin typeface="Consolas" panose="020B0609020204030204" pitchFamily="49" charset="0"/>
              </a:rPr>
              <a:t>t</a:t>
            </a:r>
            <a:r>
              <a:rPr lang="ja-JP" altLang="en-US" dirty="0">
                <a:latin typeface="Consolas" panose="020B0609020204030204" pitchFamily="49" charset="0"/>
              </a:rPr>
              <a:t>₂ →</a:t>
            </a:r>
            <a:r>
              <a:rPr lang="en-US" altLang="ja-JP" dirty="0">
                <a:latin typeface="Consolas" panose="020B0609020204030204" pitchFamily="49" charset="0"/>
              </a:rPr>
              <a:t>* </a:t>
            </a:r>
            <a:r>
              <a:rPr lang="ja-JP" altLang="en-US" dirty="0">
                <a:latin typeface="Consolas" panose="020B0609020204030204" pitchFamily="49" charset="0"/>
              </a:rPr>
              <a:t>ｖ」　または　「</a:t>
            </a:r>
            <a:r>
              <a:rPr lang="en-US" altLang="ja-JP" dirty="0">
                <a:latin typeface="Consolas" panose="020B0609020204030204" pitchFamily="49" charset="0"/>
              </a:rPr>
              <a:t>t</a:t>
            </a:r>
            <a:r>
              <a:rPr lang="ja-JP" altLang="en-US" dirty="0">
                <a:latin typeface="Consolas" panose="020B0609020204030204" pitchFamily="49" charset="0"/>
              </a:rPr>
              <a:t>₁ →</a:t>
            </a:r>
            <a:r>
              <a:rPr lang="en-US" altLang="ja-JP" dirty="0">
                <a:latin typeface="Consolas" panose="020B0609020204030204" pitchFamily="49" charset="0"/>
              </a:rPr>
              <a:t>* false </a:t>
            </a:r>
            <a:r>
              <a:rPr lang="ja-JP" altLang="en-US" dirty="0">
                <a:latin typeface="Consolas" panose="020B0609020204030204" pitchFamily="49" charset="0"/>
              </a:rPr>
              <a:t>かつ </a:t>
            </a:r>
            <a:r>
              <a:rPr lang="en-US" altLang="ja-JP" dirty="0">
                <a:latin typeface="Consolas" panose="020B0609020204030204" pitchFamily="49" charset="0"/>
              </a:rPr>
              <a:t>t</a:t>
            </a:r>
            <a:r>
              <a:rPr lang="ja-JP" altLang="en-US" dirty="0">
                <a:latin typeface="Consolas" panose="020B0609020204030204" pitchFamily="49" charset="0"/>
              </a:rPr>
              <a:t>₃ →</a:t>
            </a:r>
            <a:r>
              <a:rPr lang="en-US" altLang="ja-JP" dirty="0">
                <a:latin typeface="Consolas" panose="020B0609020204030204" pitchFamily="49" charset="0"/>
              </a:rPr>
              <a:t>* </a:t>
            </a:r>
            <a:r>
              <a:rPr lang="ja-JP" altLang="en-US" dirty="0">
                <a:latin typeface="Consolas" panose="020B0609020204030204" pitchFamily="49" charset="0"/>
              </a:rPr>
              <a:t>ｖ」　</a:t>
            </a:r>
            <a:endParaRPr lang="en-US" altLang="ja-JP" dirty="0">
              <a:latin typeface="Consolas" panose="020B0609020204030204" pitchFamily="49" charset="0"/>
            </a:endParaRPr>
          </a:p>
          <a:p>
            <a:pPr marL="0" indent="0">
              <a:buNone/>
            </a:pPr>
            <a:r>
              <a:rPr lang="ja-JP" altLang="en-US" dirty="0">
                <a:latin typeface="Consolas" panose="020B0609020204030204" pitchFamily="49" charset="0"/>
              </a:rPr>
              <a:t>　</a:t>
            </a:r>
            <a:r>
              <a:rPr lang="en-US" altLang="ja-JP" dirty="0">
                <a:latin typeface="Consolas" panose="020B0609020204030204" pitchFamily="49" charset="0"/>
              </a:rPr>
              <a:t>	</a:t>
            </a:r>
            <a:r>
              <a:rPr lang="ja-JP" altLang="en-US" dirty="0">
                <a:latin typeface="Consolas" panose="020B0609020204030204" pitchFamily="49" charset="0"/>
              </a:rPr>
              <a:t>さらに、</a:t>
            </a:r>
            <a:r>
              <a:rPr lang="en-US" altLang="ja-JP" dirty="0">
                <a:latin typeface="Consolas" panose="020B0609020204030204" pitchFamily="49" charset="0"/>
              </a:rPr>
              <a:t>t</a:t>
            </a:r>
            <a:r>
              <a:rPr lang="ja-JP" altLang="en-US" dirty="0">
                <a:latin typeface="Consolas" panose="020B0609020204030204" pitchFamily="49" charset="0"/>
              </a:rPr>
              <a:t>₁と</a:t>
            </a:r>
            <a:r>
              <a:rPr lang="en-US" altLang="ja-JP" dirty="0">
                <a:latin typeface="Consolas" panose="020B0609020204030204" pitchFamily="49" charset="0"/>
              </a:rPr>
              <a:t>t</a:t>
            </a:r>
            <a:r>
              <a:rPr lang="ja-JP" altLang="en-US" dirty="0">
                <a:latin typeface="Consolas" panose="020B0609020204030204" pitchFamily="49" charset="0"/>
              </a:rPr>
              <a:t>₂または</a:t>
            </a:r>
            <a:r>
              <a:rPr lang="en-US" altLang="ja-JP" dirty="0">
                <a:latin typeface="Consolas" panose="020B0609020204030204" pitchFamily="49" charset="0"/>
              </a:rPr>
              <a:t>t</a:t>
            </a:r>
            <a:r>
              <a:rPr lang="ja-JP" altLang="en-US" dirty="0">
                <a:latin typeface="Consolas" panose="020B0609020204030204" pitchFamily="49" charset="0"/>
              </a:rPr>
              <a:t>₃の評価列は、与えられた評価列よりも厳密に短い。</a:t>
            </a:r>
            <a:endParaRPr lang="en-US" altLang="ja-JP" dirty="0">
              <a:latin typeface="Consolas" panose="020B0609020204030204" pitchFamily="49" charset="0"/>
            </a:endParaRPr>
          </a:p>
          <a:p>
            <a:pPr marL="0" indent="0">
              <a:buNone/>
            </a:pPr>
            <a:endParaRPr kumimoji="1" lang="en-US" altLang="ja-JP" dirty="0">
              <a:latin typeface="+mn-lt"/>
            </a:endParaRPr>
          </a:p>
          <a:p>
            <a:pPr marL="0" indent="0">
              <a:buNone/>
            </a:pPr>
            <a:endParaRPr kumimoji="1" lang="en-US" altLang="ja-JP" dirty="0"/>
          </a:p>
          <a:p>
            <a:pPr marL="0" indent="0">
              <a:buNone/>
            </a:pPr>
            <a:r>
              <a:rPr kumimoji="1" lang="en-US" altLang="ja-JP" dirty="0">
                <a:latin typeface="+mn-lt"/>
              </a:rPr>
              <a:t>Lemma1</a:t>
            </a:r>
            <a:r>
              <a:rPr kumimoji="1" lang="ja-JP" altLang="en-US" dirty="0">
                <a:latin typeface="Consolas" panose="020B0609020204030204" pitchFamily="49" charset="0"/>
              </a:rPr>
              <a:t>を用いて</a:t>
            </a:r>
            <a:r>
              <a:rPr kumimoji="1" lang="en-US" altLang="ja-JP" dirty="0">
                <a:latin typeface="Consolas" panose="020B0609020204030204" pitchFamily="49" charset="0"/>
              </a:rPr>
              <a:t> </a:t>
            </a:r>
            <a:r>
              <a:rPr lang="en-US" altLang="ja-JP" u="sng" dirty="0">
                <a:latin typeface="+mn-lt"/>
              </a:rPr>
              <a:t>(1)</a:t>
            </a:r>
            <a:r>
              <a:rPr lang="ja-JP" altLang="en-US" u="sng" dirty="0">
                <a:latin typeface="+mn-lt"/>
              </a:rPr>
              <a:t>　</a:t>
            </a:r>
            <a:r>
              <a:rPr lang="en-US" altLang="ja-JP" u="sng" dirty="0">
                <a:latin typeface="Consolas" panose="020B0609020204030204" pitchFamily="49" charset="0"/>
              </a:rPr>
              <a:t>t</a:t>
            </a:r>
            <a:r>
              <a:rPr lang="ja-JP" altLang="en-US" u="sng" dirty="0">
                <a:latin typeface="Consolas" panose="020B0609020204030204" pitchFamily="49" charset="0"/>
              </a:rPr>
              <a:t>　→</a:t>
            </a:r>
            <a:r>
              <a:rPr lang="en-US" altLang="ja-JP" u="sng" dirty="0">
                <a:latin typeface="Consolas" panose="020B0609020204030204" pitchFamily="49" charset="0"/>
              </a:rPr>
              <a:t>* v</a:t>
            </a:r>
            <a:r>
              <a:rPr lang="ja-JP" altLang="en-US" u="sng" dirty="0">
                <a:latin typeface="Consolas" panose="020B0609020204030204" pitchFamily="49" charset="0"/>
              </a:rPr>
              <a:t>　ならば　</a:t>
            </a:r>
            <a:r>
              <a:rPr lang="en-US" altLang="ja-JP" u="sng" dirty="0">
                <a:latin typeface="Consolas" panose="020B0609020204030204" pitchFamily="49" charset="0"/>
              </a:rPr>
              <a:t>t </a:t>
            </a:r>
            <a:r>
              <a:rPr lang="ja-JP" altLang="en-US" u="sng" dirty="0">
                <a:latin typeface="Consolas" panose="020B0609020204030204" pitchFamily="49" charset="0"/>
              </a:rPr>
              <a:t>⇓ </a:t>
            </a:r>
            <a:r>
              <a:rPr lang="en-US" altLang="ja-JP" u="sng" dirty="0">
                <a:latin typeface="Consolas" panose="020B0609020204030204" pitchFamily="49" charset="0"/>
              </a:rPr>
              <a:t>v </a:t>
            </a:r>
            <a:r>
              <a:rPr lang="ja-JP" altLang="en-US" dirty="0">
                <a:latin typeface="Consolas" panose="020B0609020204030204" pitchFamily="49" charset="0"/>
              </a:rPr>
              <a:t>を示す。</a:t>
            </a:r>
            <a:endParaRPr kumimoji="1" lang="en-US" altLang="ja-JP" dirty="0"/>
          </a:p>
          <a:p>
            <a:pPr marL="0" indent="0">
              <a:buNone/>
            </a:pPr>
            <a:r>
              <a:rPr lang="en-US" altLang="ja-JP" dirty="0"/>
              <a:t>Proof.</a:t>
            </a:r>
          </a:p>
          <a:p>
            <a:pPr marL="0" indent="0">
              <a:buNone/>
            </a:pPr>
            <a:r>
              <a:rPr kumimoji="1" lang="en-US" altLang="ja-JP" dirty="0"/>
              <a:t>	0</a:t>
            </a:r>
            <a:r>
              <a:rPr kumimoji="1" lang="ja-JP" altLang="en-US" dirty="0"/>
              <a:t>ステップで評価される場合、</a:t>
            </a:r>
            <a:r>
              <a:rPr kumimoji="1" lang="en-US" altLang="ja-JP" dirty="0">
                <a:latin typeface="Consolas" panose="020B0609020204030204" pitchFamily="49" charset="0"/>
              </a:rPr>
              <a:t>t </a:t>
            </a:r>
            <a:r>
              <a:rPr kumimoji="1" lang="ja-JP" altLang="en-US" dirty="0">
                <a:latin typeface="Consolas" panose="020B0609020204030204" pitchFamily="49" charset="0"/>
              </a:rPr>
              <a:t>→</a:t>
            </a:r>
            <a:r>
              <a:rPr kumimoji="1" lang="en-US" altLang="ja-JP" dirty="0">
                <a:latin typeface="Consolas" panose="020B0609020204030204" pitchFamily="49" charset="0"/>
              </a:rPr>
              <a:t>* v </a:t>
            </a:r>
            <a:r>
              <a:rPr kumimoji="1" lang="ja-JP" altLang="en-US" dirty="0">
                <a:latin typeface="Consolas" panose="020B0609020204030204" pitchFamily="49" charset="0"/>
              </a:rPr>
              <a:t>は </a:t>
            </a:r>
            <a:r>
              <a:rPr kumimoji="1" lang="en-US" altLang="ja-JP" dirty="0">
                <a:latin typeface="Consolas" panose="020B0609020204030204" pitchFamily="49" charset="0"/>
              </a:rPr>
              <a:t>t = v </a:t>
            </a:r>
            <a:r>
              <a:rPr kumimoji="1" lang="ja-JP" altLang="en-US" dirty="0"/>
              <a:t>である。これは</a:t>
            </a:r>
            <a:r>
              <a:rPr kumimoji="1" lang="en-US" altLang="ja-JP" dirty="0"/>
              <a:t>B-Value</a:t>
            </a:r>
            <a:r>
              <a:rPr kumimoji="1" lang="ja-JP" altLang="en-US" dirty="0"/>
              <a:t>に従う。</a:t>
            </a:r>
            <a:endParaRPr kumimoji="1" lang="en-US" altLang="ja-JP" dirty="0"/>
          </a:p>
          <a:p>
            <a:pPr marL="0" indent="0">
              <a:buNone/>
            </a:pPr>
            <a:r>
              <a:rPr lang="en-US" altLang="ja-JP" dirty="0"/>
              <a:t>	</a:t>
            </a:r>
            <a:r>
              <a:rPr lang="ja-JP" altLang="en-US" dirty="0"/>
              <a:t>よて正しい。</a:t>
            </a:r>
            <a:endParaRPr lang="en-US" altLang="ja-JP" dirty="0"/>
          </a:p>
          <a:p>
            <a:pPr marL="0" indent="0">
              <a:buNone/>
            </a:pPr>
            <a:r>
              <a:rPr kumimoji="1" lang="en-US" altLang="ja-JP" dirty="0"/>
              <a:t>	1</a:t>
            </a:r>
            <a:r>
              <a:rPr kumimoji="1" lang="ja-JP" altLang="en-US" dirty="0"/>
              <a:t>ステップ以上の場合は、</a:t>
            </a:r>
            <a:r>
              <a:rPr kumimoji="1" lang="en-US" altLang="ja-JP" dirty="0">
                <a:latin typeface="Consolas" panose="020B0609020204030204" pitchFamily="49" charset="0"/>
              </a:rPr>
              <a:t>t</a:t>
            </a:r>
            <a:r>
              <a:rPr kumimoji="1" lang="ja-JP" altLang="en-US" dirty="0">
                <a:latin typeface="Consolas" panose="020B0609020204030204" pitchFamily="49" charset="0"/>
              </a:rPr>
              <a:t>で場合分けをする必要がある。</a:t>
            </a:r>
            <a:endParaRPr kumimoji="1" lang="en-US" altLang="ja-JP" dirty="0">
              <a:latin typeface="Consolas" panose="020B0609020204030204" pitchFamily="49" charset="0"/>
            </a:endParaRPr>
          </a:p>
          <a:p>
            <a:pPr marL="0" indent="0">
              <a:buNone/>
            </a:pPr>
            <a:r>
              <a:rPr lang="en-US" altLang="ja-JP" dirty="0">
                <a:latin typeface="Consolas" panose="020B0609020204030204" pitchFamily="49" charset="0"/>
              </a:rPr>
              <a:t>	</a:t>
            </a:r>
          </a:p>
          <a:p>
            <a:pPr marL="0" indent="0">
              <a:buNone/>
            </a:pPr>
            <a:r>
              <a:rPr kumimoji="1" lang="en-US" altLang="ja-JP" dirty="0">
                <a:latin typeface="Consolas" panose="020B0609020204030204" pitchFamily="49" charset="0"/>
              </a:rPr>
              <a:t>		t = if t</a:t>
            </a:r>
            <a:r>
              <a:rPr kumimoji="1" lang="ja-JP" altLang="en-US" dirty="0">
                <a:latin typeface="Consolas" panose="020B0609020204030204" pitchFamily="49" charset="0"/>
              </a:rPr>
              <a:t>₁ </a:t>
            </a:r>
            <a:r>
              <a:rPr kumimoji="1" lang="en-US" altLang="ja-JP" dirty="0">
                <a:latin typeface="Consolas" panose="020B0609020204030204" pitchFamily="49" charset="0"/>
              </a:rPr>
              <a:t>then t</a:t>
            </a:r>
            <a:r>
              <a:rPr kumimoji="1" lang="ja-JP" altLang="en-US" dirty="0">
                <a:latin typeface="Consolas" panose="020B0609020204030204" pitchFamily="49" charset="0"/>
              </a:rPr>
              <a:t>₂ </a:t>
            </a:r>
            <a:r>
              <a:rPr kumimoji="1" lang="en-US" altLang="ja-JP" dirty="0">
                <a:latin typeface="Consolas" panose="020B0609020204030204" pitchFamily="49" charset="0"/>
              </a:rPr>
              <a:t>else t</a:t>
            </a:r>
            <a:r>
              <a:rPr kumimoji="1" lang="ja-JP" altLang="en-US" dirty="0">
                <a:latin typeface="Consolas" panose="020B0609020204030204" pitchFamily="49" charset="0"/>
              </a:rPr>
              <a:t>₃</a:t>
            </a:r>
            <a:endParaRPr kumimoji="1" lang="en-US" altLang="ja-JP" dirty="0">
              <a:latin typeface="Consolas" panose="020B0609020204030204" pitchFamily="49" charset="0"/>
            </a:endParaRPr>
          </a:p>
          <a:p>
            <a:pPr marL="0" indent="0">
              <a:buNone/>
            </a:pPr>
            <a:endParaRPr lang="en-US" altLang="ja-JP" dirty="0">
              <a:latin typeface="Consolas" panose="020B0609020204030204" pitchFamily="49" charset="0"/>
            </a:endParaRPr>
          </a:p>
          <a:p>
            <a:pPr marL="0" indent="0">
              <a:buNone/>
            </a:pPr>
            <a:r>
              <a:rPr kumimoji="1" lang="en-US" altLang="ja-JP" dirty="0">
                <a:latin typeface="Consolas" panose="020B0609020204030204" pitchFamily="49" charset="0"/>
              </a:rPr>
              <a:t>	</a:t>
            </a:r>
            <a:r>
              <a:rPr kumimoji="1" lang="ja-JP" altLang="en-US" dirty="0">
                <a:latin typeface="Consolas" panose="020B0609020204030204" pitchFamily="49" charset="0"/>
              </a:rPr>
              <a:t>の場合を考える。</a:t>
            </a:r>
          </a:p>
        </p:txBody>
      </p:sp>
    </p:spTree>
    <p:extLst>
      <p:ext uri="{BB962C8B-B14F-4D97-AF65-F5344CB8AC3E}">
        <p14:creationId xmlns:p14="http://schemas.microsoft.com/office/powerpoint/2010/main" val="3709045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88389C-B258-069C-F3D5-2628F57EBB2E}"/>
              </a:ext>
            </a:extLst>
          </p:cNvPr>
          <p:cNvSpPr>
            <a:spLocks noGrp="1"/>
          </p:cNvSpPr>
          <p:nvPr>
            <p:ph type="title"/>
          </p:nvPr>
        </p:nvSpPr>
        <p:spPr/>
        <p:txBody>
          <a:bodyPr/>
          <a:lstStyle/>
          <a:p>
            <a:r>
              <a:rPr lang="en-US" altLang="ja-JP" dirty="0"/>
              <a:t>3.5.17 </a:t>
            </a:r>
            <a:r>
              <a:rPr lang="en-US" altLang="ja-JP" dirty="0">
                <a:latin typeface="Consolas" panose="020B0609020204030204" pitchFamily="49" charset="0"/>
              </a:rPr>
              <a:t>t</a:t>
            </a:r>
            <a:r>
              <a:rPr lang="ja-JP" altLang="en-US" dirty="0">
                <a:latin typeface="Consolas" panose="020B0609020204030204" pitchFamily="49" charset="0"/>
              </a:rPr>
              <a:t>　→</a:t>
            </a:r>
            <a:r>
              <a:rPr lang="en-US" altLang="ja-JP" dirty="0">
                <a:latin typeface="Consolas" panose="020B0609020204030204" pitchFamily="49" charset="0"/>
              </a:rPr>
              <a:t>* v</a:t>
            </a:r>
            <a:r>
              <a:rPr lang="ja-JP" altLang="en-US" dirty="0">
                <a:latin typeface="Consolas" panose="020B0609020204030204" pitchFamily="49" charset="0"/>
              </a:rPr>
              <a:t>　ならば　</a:t>
            </a:r>
            <a:r>
              <a:rPr lang="en-US" altLang="ja-JP" dirty="0">
                <a:latin typeface="Consolas" panose="020B0609020204030204" pitchFamily="49" charset="0"/>
              </a:rPr>
              <a:t>t </a:t>
            </a:r>
            <a:r>
              <a:rPr lang="ja-JP" altLang="en-US" dirty="0">
                <a:latin typeface="Consolas" panose="020B0609020204030204" pitchFamily="49" charset="0"/>
              </a:rPr>
              <a:t>⇓ </a:t>
            </a:r>
            <a:r>
              <a:rPr lang="en-US" altLang="ja-JP" dirty="0">
                <a:latin typeface="Consolas" panose="020B0609020204030204" pitchFamily="49" charset="0"/>
              </a:rPr>
              <a:t>v </a:t>
            </a:r>
            <a:r>
              <a:rPr lang="ja-JP" altLang="en-US" dirty="0">
                <a:latin typeface="Consolas" panose="020B0609020204030204" pitchFamily="49" charset="0"/>
              </a:rPr>
              <a:t>の証明</a:t>
            </a:r>
            <a:endParaRPr kumimoji="1" lang="ja-JP" altLang="en-US" dirty="0"/>
          </a:p>
        </p:txBody>
      </p:sp>
      <p:sp>
        <p:nvSpPr>
          <p:cNvPr id="3" name="コンテンツ プレースホルダー 2">
            <a:extLst>
              <a:ext uri="{FF2B5EF4-FFF2-40B4-BE49-F238E27FC236}">
                <a16:creationId xmlns:a16="http://schemas.microsoft.com/office/drawing/2014/main" id="{294272DA-6A3B-28AC-C3E3-256CA3D3BB5F}"/>
              </a:ext>
            </a:extLst>
          </p:cNvPr>
          <p:cNvSpPr>
            <a:spLocks noGrp="1"/>
          </p:cNvSpPr>
          <p:nvPr>
            <p:ph idx="1"/>
          </p:nvPr>
        </p:nvSpPr>
        <p:spPr/>
        <p:txBody>
          <a:bodyPr>
            <a:noAutofit/>
          </a:bodyPr>
          <a:lstStyle/>
          <a:p>
            <a:pPr marL="0" indent="0">
              <a:buNone/>
            </a:pPr>
            <a:r>
              <a:rPr lang="en-US" altLang="ja-JP" dirty="0">
                <a:latin typeface="+mn-lt"/>
              </a:rPr>
              <a:t>Lemma1. </a:t>
            </a:r>
          </a:p>
          <a:p>
            <a:pPr marL="0" indent="0">
              <a:buNone/>
            </a:pPr>
            <a:r>
              <a:rPr lang="en-US" altLang="ja-JP" dirty="0">
                <a:latin typeface="Consolas" panose="020B0609020204030204" pitchFamily="49" charset="0"/>
              </a:rPr>
              <a:t>	if t</a:t>
            </a:r>
            <a:r>
              <a:rPr lang="ja-JP" altLang="en-US" dirty="0">
                <a:latin typeface="Consolas" panose="020B0609020204030204" pitchFamily="49" charset="0"/>
              </a:rPr>
              <a:t>₁ </a:t>
            </a:r>
            <a:r>
              <a:rPr lang="en-US" altLang="ja-JP" dirty="0">
                <a:latin typeface="Consolas" panose="020B0609020204030204" pitchFamily="49" charset="0"/>
              </a:rPr>
              <a:t>then t</a:t>
            </a:r>
            <a:r>
              <a:rPr lang="ja-JP" altLang="en-US" dirty="0">
                <a:latin typeface="Consolas" panose="020B0609020204030204" pitchFamily="49" charset="0"/>
              </a:rPr>
              <a:t>₂ </a:t>
            </a:r>
            <a:r>
              <a:rPr lang="en-US" altLang="ja-JP" dirty="0">
                <a:latin typeface="Consolas" panose="020B0609020204030204" pitchFamily="49" charset="0"/>
              </a:rPr>
              <a:t>else t</a:t>
            </a:r>
            <a:r>
              <a:rPr lang="ja-JP" altLang="en-US" dirty="0">
                <a:latin typeface="Consolas" panose="020B0609020204030204" pitchFamily="49" charset="0"/>
              </a:rPr>
              <a:t>₃ →</a:t>
            </a:r>
            <a:r>
              <a:rPr lang="en-US" altLang="ja-JP" dirty="0">
                <a:latin typeface="Consolas" panose="020B0609020204030204" pitchFamily="49" charset="0"/>
              </a:rPr>
              <a:t>* </a:t>
            </a:r>
            <a:r>
              <a:rPr lang="ja-JP" altLang="en-US" dirty="0">
                <a:latin typeface="Consolas" panose="020B0609020204030204" pitchFamily="49" charset="0"/>
              </a:rPr>
              <a:t>ｖ　ならば、</a:t>
            </a:r>
            <a:endParaRPr lang="en-US" altLang="ja-JP" dirty="0">
              <a:latin typeface="Consolas" panose="020B0609020204030204" pitchFamily="49" charset="0"/>
            </a:endParaRPr>
          </a:p>
          <a:p>
            <a:pPr marL="0" indent="0">
              <a:buNone/>
            </a:pP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t</a:t>
            </a:r>
            <a:r>
              <a:rPr lang="ja-JP" altLang="en-US" dirty="0">
                <a:latin typeface="Consolas" panose="020B0609020204030204" pitchFamily="49" charset="0"/>
              </a:rPr>
              <a:t>₁ →</a:t>
            </a:r>
            <a:r>
              <a:rPr lang="en-US" altLang="ja-JP" dirty="0">
                <a:latin typeface="Consolas" panose="020B0609020204030204" pitchFamily="49" charset="0"/>
              </a:rPr>
              <a:t>* true </a:t>
            </a:r>
            <a:r>
              <a:rPr lang="ja-JP" altLang="en-US" dirty="0">
                <a:latin typeface="Consolas" panose="020B0609020204030204" pitchFamily="49" charset="0"/>
              </a:rPr>
              <a:t>かつ </a:t>
            </a:r>
            <a:r>
              <a:rPr lang="en-US" altLang="ja-JP" dirty="0">
                <a:latin typeface="Consolas" panose="020B0609020204030204" pitchFamily="49" charset="0"/>
              </a:rPr>
              <a:t>t</a:t>
            </a:r>
            <a:r>
              <a:rPr lang="ja-JP" altLang="en-US" dirty="0">
                <a:latin typeface="Consolas" panose="020B0609020204030204" pitchFamily="49" charset="0"/>
              </a:rPr>
              <a:t>₂ →</a:t>
            </a:r>
            <a:r>
              <a:rPr lang="en-US" altLang="ja-JP" dirty="0">
                <a:latin typeface="Consolas" panose="020B0609020204030204" pitchFamily="49" charset="0"/>
              </a:rPr>
              <a:t>* </a:t>
            </a:r>
            <a:r>
              <a:rPr lang="ja-JP" altLang="en-US" dirty="0">
                <a:latin typeface="Consolas" panose="020B0609020204030204" pitchFamily="49" charset="0"/>
              </a:rPr>
              <a:t>ｖ」　または　「</a:t>
            </a:r>
            <a:r>
              <a:rPr lang="en-US" altLang="ja-JP" dirty="0">
                <a:latin typeface="Consolas" panose="020B0609020204030204" pitchFamily="49" charset="0"/>
              </a:rPr>
              <a:t>t</a:t>
            </a:r>
            <a:r>
              <a:rPr lang="ja-JP" altLang="en-US" dirty="0">
                <a:latin typeface="Consolas" panose="020B0609020204030204" pitchFamily="49" charset="0"/>
              </a:rPr>
              <a:t>₁ →</a:t>
            </a:r>
            <a:r>
              <a:rPr lang="en-US" altLang="ja-JP" dirty="0">
                <a:latin typeface="Consolas" panose="020B0609020204030204" pitchFamily="49" charset="0"/>
              </a:rPr>
              <a:t>* false </a:t>
            </a:r>
            <a:r>
              <a:rPr lang="ja-JP" altLang="en-US" dirty="0">
                <a:latin typeface="Consolas" panose="020B0609020204030204" pitchFamily="49" charset="0"/>
              </a:rPr>
              <a:t>かつ </a:t>
            </a:r>
            <a:r>
              <a:rPr lang="en-US" altLang="ja-JP" dirty="0">
                <a:latin typeface="Consolas" panose="020B0609020204030204" pitchFamily="49" charset="0"/>
              </a:rPr>
              <a:t>t</a:t>
            </a:r>
            <a:r>
              <a:rPr lang="ja-JP" altLang="en-US" dirty="0">
                <a:latin typeface="Consolas" panose="020B0609020204030204" pitchFamily="49" charset="0"/>
              </a:rPr>
              <a:t>₃ →</a:t>
            </a:r>
            <a:r>
              <a:rPr lang="en-US" altLang="ja-JP" dirty="0">
                <a:latin typeface="Consolas" panose="020B0609020204030204" pitchFamily="49" charset="0"/>
              </a:rPr>
              <a:t>* </a:t>
            </a:r>
            <a:r>
              <a:rPr lang="ja-JP" altLang="en-US" dirty="0">
                <a:latin typeface="Consolas" panose="020B0609020204030204" pitchFamily="49" charset="0"/>
              </a:rPr>
              <a:t>ｖ」　</a:t>
            </a:r>
            <a:endParaRPr lang="en-US" altLang="ja-JP" dirty="0">
              <a:latin typeface="Consolas" panose="020B0609020204030204" pitchFamily="49" charset="0"/>
            </a:endParaRPr>
          </a:p>
          <a:p>
            <a:pPr marL="0" indent="0">
              <a:buNone/>
            </a:pPr>
            <a:r>
              <a:rPr lang="ja-JP" altLang="en-US" dirty="0">
                <a:latin typeface="Consolas" panose="020B0609020204030204" pitchFamily="49" charset="0"/>
              </a:rPr>
              <a:t>　</a:t>
            </a:r>
            <a:r>
              <a:rPr lang="en-US" altLang="ja-JP" dirty="0">
                <a:latin typeface="Consolas" panose="020B0609020204030204" pitchFamily="49" charset="0"/>
              </a:rPr>
              <a:t>	</a:t>
            </a:r>
            <a:r>
              <a:rPr lang="ja-JP" altLang="en-US" dirty="0">
                <a:latin typeface="Consolas" panose="020B0609020204030204" pitchFamily="49" charset="0"/>
              </a:rPr>
              <a:t>さらに、</a:t>
            </a:r>
            <a:r>
              <a:rPr lang="en-US" altLang="ja-JP" dirty="0">
                <a:latin typeface="Consolas" panose="020B0609020204030204" pitchFamily="49" charset="0"/>
              </a:rPr>
              <a:t>t</a:t>
            </a:r>
            <a:r>
              <a:rPr lang="ja-JP" altLang="en-US" dirty="0">
                <a:latin typeface="Consolas" panose="020B0609020204030204" pitchFamily="49" charset="0"/>
              </a:rPr>
              <a:t>₁と</a:t>
            </a:r>
            <a:r>
              <a:rPr lang="en-US" altLang="ja-JP" dirty="0">
                <a:latin typeface="Consolas" panose="020B0609020204030204" pitchFamily="49" charset="0"/>
              </a:rPr>
              <a:t>t</a:t>
            </a:r>
            <a:r>
              <a:rPr lang="ja-JP" altLang="en-US" dirty="0">
                <a:latin typeface="Consolas" panose="020B0609020204030204" pitchFamily="49" charset="0"/>
              </a:rPr>
              <a:t>₂または</a:t>
            </a:r>
            <a:r>
              <a:rPr lang="en-US" altLang="ja-JP" dirty="0">
                <a:latin typeface="Consolas" panose="020B0609020204030204" pitchFamily="49" charset="0"/>
              </a:rPr>
              <a:t>t</a:t>
            </a:r>
            <a:r>
              <a:rPr lang="ja-JP" altLang="en-US" dirty="0">
                <a:latin typeface="Consolas" panose="020B0609020204030204" pitchFamily="49" charset="0"/>
              </a:rPr>
              <a:t>₃の評価列は、与えられた評価列よりも厳密に短い。</a:t>
            </a:r>
            <a:endParaRPr lang="en-US" altLang="ja-JP" dirty="0">
              <a:latin typeface="Consolas" panose="020B0609020204030204" pitchFamily="49" charset="0"/>
            </a:endParaRPr>
          </a:p>
          <a:p>
            <a:pPr marL="0" indent="0">
              <a:buNone/>
            </a:pPr>
            <a:r>
              <a:rPr kumimoji="1" lang="en-US" altLang="ja-JP" dirty="0">
                <a:latin typeface="Consolas" panose="020B0609020204030204" pitchFamily="49" charset="0"/>
              </a:rPr>
              <a:t>	</a:t>
            </a:r>
            <a:r>
              <a:rPr kumimoji="1" lang="ja-JP" altLang="en-US" dirty="0">
                <a:latin typeface="Consolas" panose="020B0609020204030204" pitchFamily="49" charset="0"/>
              </a:rPr>
              <a:t>（評価列の長さは</a:t>
            </a:r>
            <a:r>
              <a:rPr kumimoji="1" lang="en-US" altLang="ja-JP" dirty="0">
                <a:latin typeface="+mn-lt"/>
              </a:rPr>
              <a:t>well-founded</a:t>
            </a:r>
            <a:r>
              <a:rPr kumimoji="1" lang="ja-JP" altLang="en-US" dirty="0">
                <a:latin typeface="Consolas" panose="020B0609020204030204" pitchFamily="49" charset="0"/>
              </a:rPr>
              <a:t>）</a:t>
            </a:r>
            <a:endParaRPr kumimoji="1" lang="en-US" altLang="ja-JP" dirty="0">
              <a:latin typeface="+mn-lt"/>
            </a:endParaRPr>
          </a:p>
          <a:p>
            <a:pPr marL="0" indent="0">
              <a:buNone/>
            </a:pPr>
            <a:endParaRPr kumimoji="1" lang="en-US" altLang="ja-JP" dirty="0"/>
          </a:p>
          <a:p>
            <a:pPr marL="0" indent="0">
              <a:buNone/>
            </a:pPr>
            <a:r>
              <a:rPr kumimoji="1" lang="en-US" altLang="ja-JP" dirty="0">
                <a:latin typeface="+mn-lt"/>
              </a:rPr>
              <a:t>Lemma1</a:t>
            </a:r>
            <a:r>
              <a:rPr kumimoji="1" lang="ja-JP" altLang="en-US" dirty="0">
                <a:latin typeface="Consolas" panose="020B0609020204030204" pitchFamily="49" charset="0"/>
              </a:rPr>
              <a:t>を用いて</a:t>
            </a:r>
            <a:r>
              <a:rPr kumimoji="1" lang="en-US" altLang="ja-JP" dirty="0">
                <a:latin typeface="Consolas" panose="020B0609020204030204" pitchFamily="49" charset="0"/>
              </a:rPr>
              <a:t> </a:t>
            </a:r>
            <a:r>
              <a:rPr lang="en-US" altLang="ja-JP" u="sng" dirty="0">
                <a:latin typeface="+mn-lt"/>
              </a:rPr>
              <a:t>(1)</a:t>
            </a:r>
            <a:r>
              <a:rPr lang="ja-JP" altLang="en-US" u="sng" dirty="0">
                <a:latin typeface="+mn-lt"/>
              </a:rPr>
              <a:t>　</a:t>
            </a:r>
            <a:r>
              <a:rPr lang="en-US" altLang="ja-JP" u="sng" dirty="0">
                <a:highlight>
                  <a:srgbClr val="C0C0C0"/>
                </a:highlight>
                <a:latin typeface="Consolas" panose="020B0609020204030204" pitchFamily="49" charset="0"/>
              </a:rPr>
              <a:t>t</a:t>
            </a:r>
            <a:r>
              <a:rPr lang="ja-JP" altLang="en-US" u="sng" dirty="0">
                <a:highlight>
                  <a:srgbClr val="C0C0C0"/>
                </a:highlight>
                <a:latin typeface="Consolas" panose="020B0609020204030204" pitchFamily="49" charset="0"/>
              </a:rPr>
              <a:t>　→</a:t>
            </a:r>
            <a:r>
              <a:rPr lang="en-US" altLang="ja-JP" u="sng" dirty="0">
                <a:highlight>
                  <a:srgbClr val="C0C0C0"/>
                </a:highlight>
                <a:latin typeface="Consolas" panose="020B0609020204030204" pitchFamily="49" charset="0"/>
              </a:rPr>
              <a:t>*^(n) v</a:t>
            </a:r>
            <a:r>
              <a:rPr lang="ja-JP" altLang="en-US" u="sng" dirty="0">
                <a:latin typeface="Consolas" panose="020B0609020204030204" pitchFamily="49" charset="0"/>
              </a:rPr>
              <a:t>　ならば　</a:t>
            </a:r>
            <a:r>
              <a:rPr lang="en-US" altLang="ja-JP" u="sng" dirty="0">
                <a:latin typeface="Consolas" panose="020B0609020204030204" pitchFamily="49" charset="0"/>
              </a:rPr>
              <a:t>t </a:t>
            </a:r>
            <a:r>
              <a:rPr lang="ja-JP" altLang="en-US" u="sng" dirty="0">
                <a:latin typeface="Consolas" panose="020B0609020204030204" pitchFamily="49" charset="0"/>
              </a:rPr>
              <a:t>⇓ </a:t>
            </a:r>
            <a:r>
              <a:rPr lang="en-US" altLang="ja-JP" u="sng" dirty="0">
                <a:latin typeface="Consolas" panose="020B0609020204030204" pitchFamily="49" charset="0"/>
              </a:rPr>
              <a:t>v </a:t>
            </a:r>
            <a:r>
              <a:rPr lang="ja-JP" altLang="en-US" dirty="0">
                <a:latin typeface="Consolas" panose="020B0609020204030204" pitchFamily="49" charset="0"/>
              </a:rPr>
              <a:t>を示す。</a:t>
            </a:r>
            <a:endParaRPr kumimoji="1" lang="en-US" altLang="ja-JP" dirty="0"/>
          </a:p>
          <a:p>
            <a:pPr marL="0" indent="0">
              <a:buNone/>
            </a:pPr>
            <a:r>
              <a:rPr lang="en-US" altLang="ja-JP" dirty="0"/>
              <a:t>Proof.</a:t>
            </a:r>
          </a:p>
          <a:p>
            <a:pPr marL="0" indent="0">
              <a:buNone/>
            </a:pPr>
            <a:r>
              <a:rPr lang="en-US" altLang="ja-JP" dirty="0">
                <a:highlight>
                  <a:srgbClr val="C0C0C0"/>
                </a:highlight>
                <a:latin typeface="Consolas" panose="020B0609020204030204" pitchFamily="49" charset="0"/>
              </a:rPr>
              <a:t>	t</a:t>
            </a:r>
            <a:r>
              <a:rPr lang="ja-JP" altLang="en-US" dirty="0">
                <a:highlight>
                  <a:srgbClr val="C0C0C0"/>
                </a:highlight>
                <a:latin typeface="Consolas" panose="020B0609020204030204" pitchFamily="49" charset="0"/>
              </a:rPr>
              <a:t>について場合分けする。</a:t>
            </a:r>
            <a:endParaRPr lang="en-US" altLang="ja-JP" dirty="0">
              <a:highlight>
                <a:srgbClr val="C0C0C0"/>
              </a:highlight>
              <a:latin typeface="Consolas" panose="020B0609020204030204" pitchFamily="49" charset="0"/>
            </a:endParaRPr>
          </a:p>
          <a:p>
            <a:pPr marL="0" indent="0">
              <a:buNone/>
            </a:pPr>
            <a:r>
              <a:rPr kumimoji="1" lang="en-US" altLang="ja-JP" dirty="0">
                <a:highlight>
                  <a:srgbClr val="C0C0C0"/>
                </a:highlight>
                <a:latin typeface="Consolas" panose="020B0609020204030204" pitchFamily="49" charset="0"/>
              </a:rPr>
              <a:t>	</a:t>
            </a:r>
          </a:p>
          <a:p>
            <a:pPr marL="0" indent="0">
              <a:buNone/>
            </a:pPr>
            <a:r>
              <a:rPr kumimoji="1" lang="en-US" altLang="ja-JP" dirty="0">
                <a:highlight>
                  <a:srgbClr val="C0C0C0"/>
                </a:highlight>
                <a:latin typeface="Consolas" panose="020B0609020204030204" pitchFamily="49" charset="0"/>
              </a:rPr>
              <a:t>t = if t</a:t>
            </a:r>
            <a:r>
              <a:rPr kumimoji="1" lang="ja-JP" altLang="en-US" dirty="0">
                <a:highlight>
                  <a:srgbClr val="C0C0C0"/>
                </a:highlight>
                <a:latin typeface="Consolas" panose="020B0609020204030204" pitchFamily="49" charset="0"/>
              </a:rPr>
              <a:t>₁ </a:t>
            </a:r>
            <a:r>
              <a:rPr kumimoji="1" lang="en-US" altLang="ja-JP" dirty="0">
                <a:highlight>
                  <a:srgbClr val="C0C0C0"/>
                </a:highlight>
                <a:latin typeface="Consolas" panose="020B0609020204030204" pitchFamily="49" charset="0"/>
              </a:rPr>
              <a:t>then t</a:t>
            </a:r>
            <a:r>
              <a:rPr kumimoji="1" lang="ja-JP" altLang="en-US" dirty="0">
                <a:highlight>
                  <a:srgbClr val="C0C0C0"/>
                </a:highlight>
                <a:latin typeface="Consolas" panose="020B0609020204030204" pitchFamily="49" charset="0"/>
              </a:rPr>
              <a:t>₂ </a:t>
            </a:r>
            <a:r>
              <a:rPr kumimoji="1" lang="en-US" altLang="ja-JP" dirty="0">
                <a:highlight>
                  <a:srgbClr val="C0C0C0"/>
                </a:highlight>
                <a:latin typeface="Consolas" panose="020B0609020204030204" pitchFamily="49" charset="0"/>
              </a:rPr>
              <a:t>else t</a:t>
            </a:r>
            <a:r>
              <a:rPr kumimoji="1" lang="ja-JP" altLang="en-US" dirty="0">
                <a:highlight>
                  <a:srgbClr val="C0C0C0"/>
                </a:highlight>
                <a:latin typeface="Consolas" panose="020B0609020204030204" pitchFamily="49" charset="0"/>
              </a:rPr>
              <a:t>₃　</a:t>
            </a:r>
            <a:r>
              <a:rPr kumimoji="1" lang="ja-JP" altLang="en-US" dirty="0">
                <a:latin typeface="Consolas" panose="020B0609020204030204" pitchFamily="49" charset="0"/>
              </a:rPr>
              <a:t>について、</a:t>
            </a:r>
            <a:r>
              <a:rPr kumimoji="1" lang="en-US" altLang="ja-JP" dirty="0">
                <a:latin typeface="+mn-lt"/>
              </a:rPr>
              <a:t>Lemma1</a:t>
            </a:r>
            <a:r>
              <a:rPr kumimoji="1" lang="ja-JP" altLang="en-US" dirty="0">
                <a:latin typeface="Consolas" panose="020B0609020204030204" pitchFamily="49" charset="0"/>
              </a:rPr>
              <a:t>より、</a:t>
            </a:r>
            <a:r>
              <a:rPr kumimoji="1" lang="en-US" altLang="ja-JP" dirty="0">
                <a:highlight>
                  <a:srgbClr val="C0C0C0"/>
                </a:highlight>
                <a:latin typeface="Consolas" panose="020B0609020204030204" pitchFamily="49" charset="0"/>
              </a:rPr>
              <a:t>t </a:t>
            </a:r>
            <a:r>
              <a:rPr kumimoji="1" lang="ja-JP" altLang="en-US" dirty="0">
                <a:highlight>
                  <a:srgbClr val="C0C0C0"/>
                </a:highlight>
                <a:latin typeface="Consolas" panose="020B0609020204030204" pitchFamily="49" charset="0"/>
              </a:rPr>
              <a:t>→</a:t>
            </a:r>
            <a:r>
              <a:rPr kumimoji="1" lang="en-US" altLang="ja-JP" dirty="0">
                <a:highlight>
                  <a:srgbClr val="C0C0C0"/>
                </a:highlight>
                <a:latin typeface="Consolas" panose="020B0609020204030204" pitchFamily="49" charset="0"/>
              </a:rPr>
              <a:t>* v </a:t>
            </a:r>
            <a:r>
              <a:rPr kumimoji="1" lang="ja-JP" altLang="en-US" dirty="0">
                <a:latin typeface="Consolas" panose="020B0609020204030204" pitchFamily="49" charset="0"/>
              </a:rPr>
              <a:t>ならば</a:t>
            </a:r>
            <a:endParaRPr kumimoji="1" lang="en-US" altLang="ja-JP" dirty="0">
              <a:latin typeface="Consolas" panose="020B0609020204030204" pitchFamily="49" charset="0"/>
            </a:endParaRPr>
          </a:p>
          <a:p>
            <a:pPr marL="0" indent="0">
              <a:buNone/>
            </a:pP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t</a:t>
            </a:r>
            <a:r>
              <a:rPr lang="ja-JP" altLang="en-US" dirty="0">
                <a:latin typeface="Consolas" panose="020B0609020204030204" pitchFamily="49" charset="0"/>
              </a:rPr>
              <a:t>₁ →</a:t>
            </a:r>
            <a:r>
              <a:rPr lang="en-US" altLang="ja-JP" dirty="0">
                <a:latin typeface="Consolas" panose="020B0609020204030204" pitchFamily="49" charset="0"/>
              </a:rPr>
              <a:t>* true </a:t>
            </a:r>
            <a:r>
              <a:rPr lang="ja-JP" altLang="en-US" dirty="0">
                <a:latin typeface="Consolas" panose="020B0609020204030204" pitchFamily="49" charset="0"/>
              </a:rPr>
              <a:t>かつ </a:t>
            </a:r>
            <a:r>
              <a:rPr lang="en-US" altLang="ja-JP" dirty="0">
                <a:latin typeface="Consolas" panose="020B0609020204030204" pitchFamily="49" charset="0"/>
              </a:rPr>
              <a:t>t</a:t>
            </a:r>
            <a:r>
              <a:rPr lang="ja-JP" altLang="en-US" dirty="0">
                <a:latin typeface="Consolas" panose="020B0609020204030204" pitchFamily="49" charset="0"/>
              </a:rPr>
              <a:t>₂ →</a:t>
            </a:r>
            <a:r>
              <a:rPr lang="en-US" altLang="ja-JP" dirty="0">
                <a:latin typeface="Consolas" panose="020B0609020204030204" pitchFamily="49" charset="0"/>
              </a:rPr>
              <a:t>* </a:t>
            </a:r>
            <a:r>
              <a:rPr lang="ja-JP" altLang="en-US" dirty="0">
                <a:latin typeface="Consolas" panose="020B0609020204030204" pitchFamily="49" charset="0"/>
              </a:rPr>
              <a:t>ｖ」　または　「</a:t>
            </a:r>
            <a:r>
              <a:rPr lang="en-US" altLang="ja-JP" dirty="0">
                <a:latin typeface="Consolas" panose="020B0609020204030204" pitchFamily="49" charset="0"/>
              </a:rPr>
              <a:t>t</a:t>
            </a:r>
            <a:r>
              <a:rPr lang="ja-JP" altLang="en-US" dirty="0">
                <a:latin typeface="Consolas" panose="020B0609020204030204" pitchFamily="49" charset="0"/>
              </a:rPr>
              <a:t>₁ →</a:t>
            </a:r>
            <a:r>
              <a:rPr lang="en-US" altLang="ja-JP" dirty="0">
                <a:latin typeface="Consolas" panose="020B0609020204030204" pitchFamily="49" charset="0"/>
              </a:rPr>
              <a:t>* false </a:t>
            </a:r>
            <a:r>
              <a:rPr lang="ja-JP" altLang="en-US" dirty="0">
                <a:latin typeface="Consolas" panose="020B0609020204030204" pitchFamily="49" charset="0"/>
              </a:rPr>
              <a:t>かつ </a:t>
            </a:r>
            <a:r>
              <a:rPr lang="en-US" altLang="ja-JP" dirty="0">
                <a:latin typeface="Consolas" panose="020B0609020204030204" pitchFamily="49" charset="0"/>
              </a:rPr>
              <a:t>t</a:t>
            </a:r>
            <a:r>
              <a:rPr lang="ja-JP" altLang="en-US" dirty="0">
                <a:latin typeface="Consolas" panose="020B0609020204030204" pitchFamily="49" charset="0"/>
              </a:rPr>
              <a:t>₃ →</a:t>
            </a:r>
            <a:r>
              <a:rPr lang="en-US" altLang="ja-JP" dirty="0">
                <a:latin typeface="Consolas" panose="020B0609020204030204" pitchFamily="49" charset="0"/>
              </a:rPr>
              <a:t>* </a:t>
            </a:r>
            <a:r>
              <a:rPr lang="ja-JP" altLang="en-US" dirty="0">
                <a:latin typeface="Consolas" panose="020B0609020204030204" pitchFamily="49" charset="0"/>
              </a:rPr>
              <a:t>ｖ」　</a:t>
            </a:r>
            <a:endParaRPr lang="en-US" altLang="ja-JP" dirty="0">
              <a:latin typeface="Consolas" panose="020B0609020204030204" pitchFamily="49" charset="0"/>
            </a:endParaRPr>
          </a:p>
          <a:p>
            <a:pPr marL="0" indent="0">
              <a:buNone/>
            </a:pPr>
            <a:r>
              <a:rPr kumimoji="1" lang="en-US" altLang="ja-JP" dirty="0">
                <a:latin typeface="Consolas" panose="020B0609020204030204" pitchFamily="49" charset="0"/>
              </a:rPr>
              <a:t>	</a:t>
            </a:r>
            <a:r>
              <a:rPr kumimoji="1" lang="ja-JP" altLang="en-US" dirty="0">
                <a:latin typeface="Consolas" panose="020B0609020204030204" pitchFamily="49" charset="0"/>
              </a:rPr>
              <a:t>が成り立つ。また、</a:t>
            </a:r>
            <a:r>
              <a:rPr lang="en-US" altLang="ja-JP" dirty="0">
                <a:latin typeface="Consolas" panose="020B0609020204030204" pitchFamily="49" charset="0"/>
              </a:rPr>
              <a:t>t</a:t>
            </a:r>
            <a:r>
              <a:rPr lang="ja-JP" altLang="en-US" dirty="0">
                <a:latin typeface="Consolas" panose="020B0609020204030204" pitchFamily="49" charset="0"/>
              </a:rPr>
              <a:t>₁と</a:t>
            </a:r>
            <a:r>
              <a:rPr lang="en-US" altLang="ja-JP" dirty="0">
                <a:latin typeface="Consolas" panose="020B0609020204030204" pitchFamily="49" charset="0"/>
              </a:rPr>
              <a:t>t</a:t>
            </a:r>
            <a:r>
              <a:rPr lang="ja-JP" altLang="en-US" dirty="0">
                <a:latin typeface="Consolas" panose="020B0609020204030204" pitchFamily="49" charset="0"/>
              </a:rPr>
              <a:t>₂または</a:t>
            </a:r>
            <a:r>
              <a:rPr lang="en-US" altLang="ja-JP" dirty="0">
                <a:latin typeface="Consolas" panose="020B0609020204030204" pitchFamily="49" charset="0"/>
              </a:rPr>
              <a:t>t</a:t>
            </a:r>
            <a:r>
              <a:rPr lang="ja-JP" altLang="en-US" dirty="0">
                <a:latin typeface="Consolas" panose="020B0609020204030204" pitchFamily="49" charset="0"/>
              </a:rPr>
              <a:t>₃の評価列は、</a:t>
            </a:r>
            <a:r>
              <a:rPr lang="en-US" altLang="ja-JP" dirty="0">
                <a:latin typeface="Consolas" panose="020B0609020204030204" pitchFamily="49" charset="0"/>
              </a:rPr>
              <a:t>t</a:t>
            </a:r>
            <a:r>
              <a:rPr lang="ja-JP" altLang="en-US" dirty="0">
                <a:latin typeface="Consolas" panose="020B0609020204030204" pitchFamily="49" charset="0"/>
              </a:rPr>
              <a:t>の評価列よりも厳密に短い。</a:t>
            </a:r>
            <a:endParaRPr lang="en-US" altLang="ja-JP" dirty="0">
              <a:latin typeface="Consolas" panose="020B0609020204030204" pitchFamily="49" charset="0"/>
            </a:endParaRPr>
          </a:p>
          <a:p>
            <a:pPr marL="0" indent="0">
              <a:buNone/>
            </a:pPr>
            <a:r>
              <a:rPr lang="en-US" altLang="ja-JP" dirty="0">
                <a:latin typeface="Consolas" panose="020B0609020204030204" pitchFamily="49" charset="0"/>
              </a:rPr>
              <a:t>	</a:t>
            </a:r>
            <a:r>
              <a:rPr lang="ja-JP" altLang="en-US" dirty="0">
                <a:latin typeface="Consolas" panose="020B0609020204030204" pitchFamily="49" charset="0"/>
              </a:rPr>
              <a:t>このことから、</a:t>
            </a:r>
            <a:r>
              <a:rPr lang="en-US" altLang="ja-JP" dirty="0">
                <a:latin typeface="Consolas" panose="020B0609020204030204" pitchFamily="49" charset="0"/>
              </a:rPr>
              <a:t>t</a:t>
            </a:r>
            <a:r>
              <a:rPr lang="ja-JP" altLang="en-US" dirty="0">
                <a:latin typeface="Consolas" panose="020B0609020204030204" pitchFamily="49" charset="0"/>
              </a:rPr>
              <a:t>₁は最終的に</a:t>
            </a:r>
            <a:r>
              <a:rPr lang="en-US" altLang="ja-JP" dirty="0">
                <a:latin typeface="Consolas" panose="020B0609020204030204" pitchFamily="49" charset="0"/>
              </a:rPr>
              <a:t>true</a:t>
            </a:r>
            <a:r>
              <a:rPr lang="ja-JP" altLang="en-US" dirty="0">
                <a:latin typeface="Consolas" panose="020B0609020204030204" pitchFamily="49" charset="0"/>
              </a:rPr>
              <a:t>または</a:t>
            </a:r>
            <a:r>
              <a:rPr lang="en-US" altLang="ja-JP" dirty="0">
                <a:latin typeface="Consolas" panose="020B0609020204030204" pitchFamily="49" charset="0"/>
              </a:rPr>
              <a:t>false</a:t>
            </a:r>
            <a:r>
              <a:rPr lang="ja-JP" altLang="en-US" dirty="0">
                <a:latin typeface="Consolas" panose="020B0609020204030204" pitchFamily="49" charset="0"/>
              </a:rPr>
              <a:t>に評価され、</a:t>
            </a:r>
            <a:r>
              <a:rPr lang="en-US" altLang="ja-JP" dirty="0">
                <a:latin typeface="Consolas" panose="020B0609020204030204" pitchFamily="49" charset="0"/>
              </a:rPr>
              <a:t>t</a:t>
            </a:r>
            <a:r>
              <a:rPr lang="ja-JP" altLang="en-US" dirty="0">
                <a:latin typeface="Consolas" panose="020B0609020204030204" pitchFamily="49" charset="0"/>
              </a:rPr>
              <a:t>₂か</a:t>
            </a:r>
            <a:r>
              <a:rPr lang="en-US" altLang="ja-JP" dirty="0">
                <a:latin typeface="Consolas" panose="020B0609020204030204" pitchFamily="49" charset="0"/>
              </a:rPr>
              <a:t>t</a:t>
            </a:r>
            <a:r>
              <a:rPr lang="ja-JP" altLang="en-US" dirty="0">
                <a:latin typeface="Consolas" panose="020B0609020204030204" pitchFamily="49" charset="0"/>
              </a:rPr>
              <a:t>₃のどちらか</a:t>
            </a:r>
            <a:endParaRPr lang="en-US" altLang="ja-JP" dirty="0">
              <a:latin typeface="Consolas" panose="020B0609020204030204" pitchFamily="49" charset="0"/>
            </a:endParaRPr>
          </a:p>
          <a:p>
            <a:pPr marL="0" indent="0">
              <a:buNone/>
            </a:pPr>
            <a:r>
              <a:rPr lang="en-US" altLang="ja-JP" dirty="0">
                <a:latin typeface="Consolas" panose="020B0609020204030204" pitchFamily="49" charset="0"/>
              </a:rPr>
              <a:t>	</a:t>
            </a:r>
            <a:r>
              <a:rPr lang="ja-JP" altLang="en-US" dirty="0">
                <a:latin typeface="Consolas" panose="020B0609020204030204" pitchFamily="49" charset="0"/>
              </a:rPr>
              <a:t>が必ず</a:t>
            </a:r>
            <a:r>
              <a:rPr lang="en-US" altLang="ja-JP" dirty="0">
                <a:latin typeface="Consolas" panose="020B0609020204030204" pitchFamily="49" charset="0"/>
              </a:rPr>
              <a:t>v</a:t>
            </a:r>
            <a:r>
              <a:rPr lang="ja-JP" altLang="en-US" dirty="0">
                <a:latin typeface="Consolas" panose="020B0609020204030204" pitchFamily="49" charset="0"/>
              </a:rPr>
              <a:t>に評価される。これは</a:t>
            </a:r>
            <a:r>
              <a:rPr lang="en-US" altLang="ja-JP" dirty="0">
                <a:latin typeface="Consolas" panose="020B0609020204030204" pitchFamily="49" charset="0"/>
              </a:rPr>
              <a:t>B-</a:t>
            </a:r>
            <a:r>
              <a:rPr lang="en-US" altLang="ja-JP" dirty="0" err="1">
                <a:latin typeface="Consolas" panose="020B0609020204030204" pitchFamily="49" charset="0"/>
              </a:rPr>
              <a:t>IfTrue</a:t>
            </a:r>
            <a:r>
              <a:rPr lang="en-US" altLang="ja-JP" dirty="0">
                <a:latin typeface="Consolas" panose="020B0609020204030204" pitchFamily="49" charset="0"/>
              </a:rPr>
              <a:t>, B-</a:t>
            </a:r>
            <a:r>
              <a:rPr lang="en-US" altLang="ja-JP" dirty="0" err="1">
                <a:latin typeface="Consolas" panose="020B0609020204030204" pitchFamily="49" charset="0"/>
              </a:rPr>
              <a:t>IfFalse</a:t>
            </a:r>
            <a:r>
              <a:rPr lang="ja-JP" altLang="en-US" dirty="0">
                <a:latin typeface="Consolas" panose="020B0609020204030204" pitchFamily="49" charset="0"/>
              </a:rPr>
              <a:t>に等しい。</a:t>
            </a:r>
            <a:endParaRPr lang="en-US" altLang="ja-JP" dirty="0">
              <a:latin typeface="Consolas" panose="020B0609020204030204" pitchFamily="49" charset="0"/>
            </a:endParaRPr>
          </a:p>
          <a:p>
            <a:pPr marL="0" indent="0">
              <a:buNone/>
            </a:pPr>
            <a:endParaRPr lang="en-US" altLang="ja-JP" dirty="0">
              <a:latin typeface="Consolas" panose="020B0609020204030204" pitchFamily="49" charset="0"/>
            </a:endParaRPr>
          </a:p>
          <a:p>
            <a:pPr marL="0" indent="0">
              <a:buNone/>
            </a:pPr>
            <a:r>
              <a:rPr lang="ja-JP" altLang="en-US" dirty="0">
                <a:latin typeface="Consolas" panose="020B0609020204030204" pitchFamily="49" charset="0"/>
              </a:rPr>
              <a:t>ほかの</a:t>
            </a:r>
            <a:r>
              <a:rPr lang="en-US" altLang="ja-JP" dirty="0">
                <a:latin typeface="Consolas" panose="020B0609020204030204" pitchFamily="49" charset="0"/>
              </a:rPr>
              <a:t>t</a:t>
            </a:r>
            <a:r>
              <a:rPr lang="ja-JP" altLang="en-US" dirty="0">
                <a:latin typeface="Consolas" panose="020B0609020204030204" pitchFamily="49" charset="0"/>
              </a:rPr>
              <a:t>についても同様な補題を定義して示すことができる。</a:t>
            </a:r>
            <a:r>
              <a:rPr lang="ja-JP" altLang="en-US" dirty="0">
                <a:latin typeface="+mn-ea"/>
                <a:ea typeface="+mn-ea"/>
              </a:rPr>
              <a:t>よって、</a:t>
            </a:r>
            <a:endParaRPr lang="en-US" altLang="ja-JP" dirty="0">
              <a:latin typeface="+mn-ea"/>
              <a:ea typeface="+mn-ea"/>
            </a:endParaRPr>
          </a:p>
          <a:p>
            <a:pPr marL="0" indent="0">
              <a:buNone/>
            </a:pPr>
            <a:r>
              <a:rPr lang="ja-JP" altLang="en-US" dirty="0">
                <a:latin typeface="+mn-ea"/>
                <a:ea typeface="+mn-ea"/>
              </a:rPr>
              <a:t>「</a:t>
            </a:r>
            <a:r>
              <a:rPr lang="en-US" altLang="ja-JP" dirty="0">
                <a:latin typeface="Consolas" panose="020B0609020204030204" pitchFamily="49" charset="0"/>
                <a:ea typeface="+mn-ea"/>
              </a:rPr>
              <a:t>t </a:t>
            </a:r>
            <a:r>
              <a:rPr lang="ja-JP" altLang="en-US" dirty="0">
                <a:latin typeface="Consolas" panose="020B0609020204030204" pitchFamily="49" charset="0"/>
                <a:ea typeface="+mn-ea"/>
              </a:rPr>
              <a:t>→* </a:t>
            </a:r>
            <a:r>
              <a:rPr lang="en-US" altLang="ja-JP" dirty="0">
                <a:latin typeface="Consolas" panose="020B0609020204030204" pitchFamily="49" charset="0"/>
                <a:ea typeface="+mn-ea"/>
              </a:rPr>
              <a:t>v</a:t>
            </a:r>
            <a:r>
              <a:rPr lang="ja-JP" altLang="en-US" dirty="0">
                <a:latin typeface="Consolas" panose="020B0609020204030204" pitchFamily="49" charset="0"/>
                <a:ea typeface="+mn-ea"/>
              </a:rPr>
              <a:t> ならば </a:t>
            </a:r>
            <a:r>
              <a:rPr lang="en-US" altLang="ja-JP" dirty="0">
                <a:latin typeface="Consolas" panose="020B0609020204030204" pitchFamily="49" charset="0"/>
                <a:ea typeface="+mn-ea"/>
              </a:rPr>
              <a:t>t ⇓ v</a:t>
            </a:r>
            <a:r>
              <a:rPr lang="ja-JP" altLang="en-US" dirty="0">
                <a:latin typeface="Consolas" panose="020B0609020204030204" pitchFamily="49" charset="0"/>
                <a:ea typeface="+mn-ea"/>
              </a:rPr>
              <a:t>」は正しいことが証明できる。</a:t>
            </a:r>
            <a:r>
              <a:rPr lang="en-US" altLang="ja-JP" dirty="0">
                <a:latin typeface="Consolas" panose="020B0609020204030204" pitchFamily="49" charset="0"/>
                <a:ea typeface="+mn-ea"/>
              </a:rPr>
              <a:t> 																</a:t>
            </a:r>
            <a:r>
              <a:rPr lang="ja-JP" altLang="en-US" dirty="0">
                <a:latin typeface="Consolas" panose="020B0609020204030204" pitchFamily="49" charset="0"/>
                <a:ea typeface="+mn-ea"/>
              </a:rPr>
              <a:t>□</a:t>
            </a:r>
            <a:endParaRPr lang="en-US" altLang="ja-JP" dirty="0">
              <a:latin typeface="Consolas" panose="020B0609020204030204" pitchFamily="49" charset="0"/>
              <a:ea typeface="+mn-ea"/>
            </a:endParaRPr>
          </a:p>
          <a:p>
            <a:pPr marL="0" indent="0">
              <a:buNone/>
            </a:pPr>
            <a:endParaRPr kumimoji="1" lang="en-US" altLang="ja-JP" dirty="0">
              <a:latin typeface="Consolas" panose="020B0609020204030204" pitchFamily="49" charset="0"/>
            </a:endParaRPr>
          </a:p>
          <a:p>
            <a:pPr marL="0" indent="0">
              <a:buNone/>
            </a:pPr>
            <a:endParaRPr lang="en-US" altLang="ja-JP" dirty="0">
              <a:latin typeface="Consolas" panose="020B0609020204030204" pitchFamily="49" charset="0"/>
            </a:endParaRPr>
          </a:p>
        </p:txBody>
      </p:sp>
    </p:spTree>
    <p:extLst>
      <p:ext uri="{BB962C8B-B14F-4D97-AF65-F5344CB8AC3E}">
        <p14:creationId xmlns:p14="http://schemas.microsoft.com/office/powerpoint/2010/main" val="3212494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0627EE-D82A-5334-F54D-1F8A8C996D61}"/>
              </a:ext>
            </a:extLst>
          </p:cNvPr>
          <p:cNvSpPr>
            <a:spLocks noGrp="1"/>
          </p:cNvSpPr>
          <p:nvPr>
            <p:ph type="title"/>
          </p:nvPr>
        </p:nvSpPr>
        <p:spPr/>
        <p:txBody>
          <a:bodyPr/>
          <a:lstStyle/>
          <a:p>
            <a:r>
              <a:rPr lang="en-US" altLang="ja-JP" dirty="0"/>
              <a:t>3.5.17 </a:t>
            </a:r>
            <a:r>
              <a:rPr lang="en-US" altLang="ja-JP" dirty="0">
                <a:latin typeface="Consolas" panose="020B0609020204030204" pitchFamily="49" charset="0"/>
              </a:rPr>
              <a:t>t</a:t>
            </a:r>
            <a:r>
              <a:rPr lang="ja-JP" altLang="en-US" dirty="0">
                <a:latin typeface="Consolas" panose="020B0609020204030204" pitchFamily="49" charset="0"/>
              </a:rPr>
              <a:t>　→</a:t>
            </a:r>
            <a:r>
              <a:rPr lang="en-US" altLang="ja-JP" dirty="0">
                <a:latin typeface="Consolas" panose="020B0609020204030204" pitchFamily="49" charset="0"/>
              </a:rPr>
              <a:t>* v</a:t>
            </a:r>
            <a:r>
              <a:rPr lang="ja-JP" altLang="en-US" dirty="0">
                <a:latin typeface="Consolas" panose="020B0609020204030204" pitchFamily="49" charset="0"/>
              </a:rPr>
              <a:t>　ならば　</a:t>
            </a:r>
            <a:r>
              <a:rPr lang="en-US" altLang="ja-JP" dirty="0">
                <a:latin typeface="Consolas" panose="020B0609020204030204" pitchFamily="49" charset="0"/>
              </a:rPr>
              <a:t>t </a:t>
            </a:r>
            <a:r>
              <a:rPr lang="ja-JP" altLang="en-US" dirty="0">
                <a:latin typeface="Consolas" panose="020B0609020204030204" pitchFamily="49" charset="0"/>
              </a:rPr>
              <a:t>⇓ </a:t>
            </a:r>
            <a:r>
              <a:rPr lang="en-US" altLang="ja-JP" dirty="0">
                <a:latin typeface="Consolas" panose="020B0609020204030204" pitchFamily="49" charset="0"/>
              </a:rPr>
              <a:t>v </a:t>
            </a:r>
            <a:r>
              <a:rPr lang="ja-JP" altLang="en-US" dirty="0">
                <a:latin typeface="Consolas" panose="020B0609020204030204" pitchFamily="49" charset="0"/>
              </a:rPr>
              <a:t>の証明</a:t>
            </a:r>
            <a:endParaRPr kumimoji="1" lang="ja-JP" altLang="en-US" dirty="0"/>
          </a:p>
        </p:txBody>
      </p:sp>
      <p:sp>
        <p:nvSpPr>
          <p:cNvPr id="3" name="コンテンツ プレースホルダー 2">
            <a:extLst>
              <a:ext uri="{FF2B5EF4-FFF2-40B4-BE49-F238E27FC236}">
                <a16:creationId xmlns:a16="http://schemas.microsoft.com/office/drawing/2014/main" id="{C44D839E-8611-FAF2-4341-9E284EF1D747}"/>
              </a:ext>
            </a:extLst>
          </p:cNvPr>
          <p:cNvSpPr>
            <a:spLocks noGrp="1"/>
          </p:cNvSpPr>
          <p:nvPr>
            <p:ph idx="1"/>
          </p:nvPr>
        </p:nvSpPr>
        <p:spPr/>
        <p:txBody>
          <a:bodyPr>
            <a:noAutofit/>
          </a:bodyPr>
          <a:lstStyle/>
          <a:p>
            <a:pPr marL="0" indent="0">
              <a:buNone/>
            </a:pPr>
            <a:r>
              <a:rPr kumimoji="1" lang="en-US" altLang="ja-JP" dirty="0"/>
              <a:t>errata</a:t>
            </a:r>
            <a:r>
              <a:rPr kumimoji="1" lang="ja-JP" altLang="en-US" dirty="0"/>
              <a:t>より</a:t>
            </a:r>
            <a:r>
              <a:rPr kumimoji="1" lang="en-US" altLang="ja-JP" dirty="0"/>
              <a:t>…</a:t>
            </a:r>
          </a:p>
          <a:p>
            <a:pPr marL="0" indent="0">
              <a:buNone/>
            </a:pPr>
            <a:r>
              <a:rPr kumimoji="1" lang="ja-JP" altLang="en-US" dirty="0"/>
              <a:t>ただし、 </a:t>
            </a:r>
            <a:r>
              <a:rPr kumimoji="1" lang="en-US" altLang="ja-JP" dirty="0">
                <a:latin typeface="Consolas" panose="020B0609020204030204" pitchFamily="49" charset="0"/>
              </a:rPr>
              <a:t>t = </a:t>
            </a:r>
            <a:r>
              <a:rPr kumimoji="1" lang="en-US" altLang="ja-JP" dirty="0" err="1">
                <a:latin typeface="Consolas" panose="020B0609020204030204" pitchFamily="49" charset="0"/>
              </a:rPr>
              <a:t>succ</a:t>
            </a:r>
            <a:r>
              <a:rPr kumimoji="1" lang="en-US" altLang="ja-JP" dirty="0">
                <a:latin typeface="Consolas" panose="020B0609020204030204" pitchFamily="49" charset="0"/>
              </a:rPr>
              <a:t> t</a:t>
            </a:r>
            <a:r>
              <a:rPr kumimoji="1" lang="ja-JP" altLang="en-US" dirty="0">
                <a:latin typeface="Consolas" panose="020B0609020204030204" pitchFamily="49" charset="0"/>
              </a:rPr>
              <a:t>₁</a:t>
            </a:r>
            <a:r>
              <a:rPr kumimoji="1" lang="ja-JP" altLang="en-US" dirty="0"/>
              <a:t>のときは同様な方法で示すことができない。</a:t>
            </a:r>
            <a:endParaRPr kumimoji="1" lang="en-US" altLang="ja-JP" dirty="0"/>
          </a:p>
          <a:p>
            <a:pPr marL="0" indent="0">
              <a:buNone/>
            </a:pPr>
            <a:r>
              <a:rPr lang="en-US" altLang="ja-JP" dirty="0"/>
              <a:t>(</a:t>
            </a:r>
            <a:r>
              <a:rPr lang="en-US" altLang="ja-JP" dirty="0" err="1">
                <a:latin typeface="Consolas" panose="020B0609020204030204" pitchFamily="49" charset="0"/>
              </a:rPr>
              <a:t>succ</a:t>
            </a:r>
            <a:r>
              <a:rPr lang="en-US" altLang="ja-JP" dirty="0">
                <a:latin typeface="Consolas" panose="020B0609020204030204" pitchFamily="49" charset="0"/>
              </a:rPr>
              <a:t> t</a:t>
            </a:r>
            <a:r>
              <a:rPr lang="ja-JP" altLang="en-US" dirty="0">
                <a:latin typeface="Consolas" panose="020B0609020204030204" pitchFamily="49" charset="0"/>
              </a:rPr>
              <a:t> →</a:t>
            </a:r>
            <a:r>
              <a:rPr lang="en-US" altLang="ja-JP" dirty="0">
                <a:latin typeface="Consolas" panose="020B0609020204030204" pitchFamily="49" charset="0"/>
              </a:rPr>
              <a:t>*</a:t>
            </a:r>
            <a:r>
              <a:rPr lang="ja-JP" altLang="en-US" dirty="0">
                <a:latin typeface="Consolas" panose="020B0609020204030204" pitchFamily="49" charset="0"/>
              </a:rPr>
              <a:t> </a:t>
            </a:r>
            <a:r>
              <a:rPr lang="en-US" altLang="ja-JP" dirty="0" err="1">
                <a:latin typeface="Consolas" panose="020B0609020204030204" pitchFamily="49" charset="0"/>
              </a:rPr>
              <a:t>succ</a:t>
            </a:r>
            <a:r>
              <a:rPr lang="en-US" altLang="ja-JP" dirty="0">
                <a:latin typeface="Consolas" panose="020B0609020204030204" pitchFamily="49" charset="0"/>
              </a:rPr>
              <a:t> t’ </a:t>
            </a:r>
            <a:r>
              <a:rPr lang="ja-JP" altLang="en-US" dirty="0">
                <a:latin typeface="Consolas" panose="020B0609020204030204" pitchFamily="49" charset="0"/>
              </a:rPr>
              <a:t>の評価列と </a:t>
            </a:r>
            <a:r>
              <a:rPr lang="en-US" altLang="ja-JP" dirty="0">
                <a:latin typeface="Consolas" panose="020B0609020204030204" pitchFamily="49" charset="0"/>
              </a:rPr>
              <a:t>t </a:t>
            </a:r>
            <a:r>
              <a:rPr lang="ja-JP" altLang="en-US" dirty="0">
                <a:latin typeface="Consolas" panose="020B0609020204030204" pitchFamily="49" charset="0"/>
              </a:rPr>
              <a:t>→</a:t>
            </a:r>
            <a:r>
              <a:rPr lang="en-US" altLang="ja-JP" dirty="0">
                <a:latin typeface="Consolas" panose="020B0609020204030204" pitchFamily="49" charset="0"/>
              </a:rPr>
              <a:t>*</a:t>
            </a:r>
            <a:r>
              <a:rPr lang="ja-JP" altLang="en-US" dirty="0">
                <a:latin typeface="Consolas" panose="020B0609020204030204" pitchFamily="49" charset="0"/>
              </a:rPr>
              <a:t> </a:t>
            </a:r>
            <a:r>
              <a:rPr lang="en-US" altLang="ja-JP" dirty="0">
                <a:latin typeface="Consolas" panose="020B0609020204030204" pitchFamily="49" charset="0"/>
              </a:rPr>
              <a:t>t’ </a:t>
            </a:r>
            <a:r>
              <a:rPr lang="ja-JP" altLang="en-US" dirty="0"/>
              <a:t>の評価列の長さが変わらないため</a:t>
            </a:r>
            <a:r>
              <a:rPr lang="en-US" altLang="ja-JP" dirty="0"/>
              <a:t>)</a:t>
            </a:r>
          </a:p>
          <a:p>
            <a:pPr marL="0" indent="0">
              <a:buNone/>
            </a:pPr>
            <a:endParaRPr lang="en-US" altLang="ja-JP" dirty="0"/>
          </a:p>
          <a:p>
            <a:pPr marL="0" indent="0">
              <a:buNone/>
            </a:pPr>
            <a:r>
              <a:rPr kumimoji="1" lang="en-US" altLang="ja-JP" dirty="0">
                <a:highlight>
                  <a:srgbClr val="C0C0C0"/>
                </a:highlight>
                <a:latin typeface="Consolas" panose="020B0609020204030204" pitchFamily="49" charset="0"/>
              </a:rPr>
              <a:t>t = </a:t>
            </a:r>
            <a:r>
              <a:rPr kumimoji="1" lang="en-US" altLang="ja-JP" dirty="0" err="1">
                <a:highlight>
                  <a:srgbClr val="C0C0C0"/>
                </a:highlight>
                <a:latin typeface="Consolas" panose="020B0609020204030204" pitchFamily="49" charset="0"/>
              </a:rPr>
              <a:t>succ</a:t>
            </a:r>
            <a:r>
              <a:rPr kumimoji="1" lang="en-US" altLang="ja-JP" dirty="0">
                <a:highlight>
                  <a:srgbClr val="C0C0C0"/>
                </a:highlight>
                <a:latin typeface="Consolas" panose="020B0609020204030204" pitchFamily="49" charset="0"/>
              </a:rPr>
              <a:t> t</a:t>
            </a:r>
            <a:r>
              <a:rPr kumimoji="1" lang="ja-JP" altLang="en-US" dirty="0">
                <a:highlight>
                  <a:srgbClr val="C0C0C0"/>
                </a:highlight>
                <a:latin typeface="Consolas" panose="020B0609020204030204" pitchFamily="49" charset="0"/>
              </a:rPr>
              <a:t>₁　</a:t>
            </a:r>
            <a:r>
              <a:rPr kumimoji="1" lang="ja-JP" altLang="en-US" dirty="0">
                <a:latin typeface="Consolas" panose="020B0609020204030204" pitchFamily="49" charset="0"/>
              </a:rPr>
              <a:t>のとき、 </a:t>
            </a:r>
            <a:r>
              <a:rPr kumimoji="1" lang="en-US" altLang="ja-JP" dirty="0">
                <a:highlight>
                  <a:srgbClr val="C0C0C0"/>
                </a:highlight>
                <a:latin typeface="Consolas" panose="020B0609020204030204" pitchFamily="49" charset="0"/>
              </a:rPr>
              <a:t>t</a:t>
            </a:r>
            <a:r>
              <a:rPr kumimoji="1" lang="ja-JP" altLang="en-US" dirty="0">
                <a:highlight>
                  <a:srgbClr val="C0C0C0"/>
                </a:highlight>
                <a:latin typeface="Consolas" panose="020B0609020204030204" pitchFamily="49" charset="0"/>
              </a:rPr>
              <a:t>　→</a:t>
            </a:r>
            <a:r>
              <a:rPr kumimoji="1" lang="en-US" altLang="ja-JP" dirty="0">
                <a:highlight>
                  <a:srgbClr val="C0C0C0"/>
                </a:highlight>
                <a:latin typeface="Consolas" panose="020B0609020204030204" pitchFamily="49" charset="0"/>
              </a:rPr>
              <a:t>* v </a:t>
            </a:r>
            <a:r>
              <a:rPr kumimoji="1" lang="ja-JP" altLang="en-US" dirty="0">
                <a:latin typeface="Consolas" panose="020B0609020204030204" pitchFamily="49" charset="0"/>
              </a:rPr>
              <a:t>ならば </a:t>
            </a:r>
            <a:r>
              <a:rPr kumimoji="1" lang="en-US" altLang="ja-JP" dirty="0">
                <a:latin typeface="Consolas" panose="020B0609020204030204" pitchFamily="49" charset="0"/>
              </a:rPr>
              <a:t>t </a:t>
            </a:r>
            <a:r>
              <a:rPr lang="ja-JP" altLang="en-US" dirty="0">
                <a:latin typeface="Consolas" panose="020B0609020204030204" pitchFamily="49" charset="0"/>
              </a:rPr>
              <a:t>⇓ </a:t>
            </a:r>
            <a:r>
              <a:rPr lang="en-US" altLang="ja-JP" dirty="0">
                <a:latin typeface="Consolas" panose="020B0609020204030204" pitchFamily="49" charset="0"/>
              </a:rPr>
              <a:t>v </a:t>
            </a:r>
            <a:r>
              <a:rPr lang="ja-JP" altLang="en-US" dirty="0">
                <a:latin typeface="Consolas" panose="020B0609020204030204" pitchFamily="49" charset="0"/>
              </a:rPr>
              <a:t>であることを</a:t>
            </a:r>
            <a:r>
              <a:rPr lang="ja-JP" altLang="en-US" dirty="0"/>
              <a:t>帰納法を用いて示す。</a:t>
            </a:r>
            <a:endParaRPr lang="en-US" altLang="ja-JP" dirty="0"/>
          </a:p>
          <a:p>
            <a:pPr marL="0" indent="0">
              <a:buNone/>
            </a:pPr>
            <a:r>
              <a:rPr lang="ja-JP" altLang="en-US" dirty="0">
                <a:latin typeface="Consolas" panose="020B0609020204030204" pitchFamily="49" charset="0"/>
              </a:rPr>
              <a:t>ここで、以下の補題を定義し示す。</a:t>
            </a:r>
            <a:endParaRPr lang="en-US" altLang="ja-JP" dirty="0">
              <a:latin typeface="Consolas" panose="020B0609020204030204" pitchFamily="49" charset="0"/>
            </a:endParaRPr>
          </a:p>
          <a:p>
            <a:pPr marL="0" indent="0">
              <a:buNone/>
            </a:pPr>
            <a:r>
              <a:rPr lang="en-US" altLang="ja-JP" dirty="0">
                <a:latin typeface="+mn-ea"/>
                <a:ea typeface="+mn-ea"/>
              </a:rPr>
              <a:t>Lemma2.</a:t>
            </a:r>
          </a:p>
          <a:p>
            <a:pPr marL="0" indent="0">
              <a:buNone/>
            </a:pPr>
            <a:r>
              <a:rPr lang="en-US" altLang="ja-JP" dirty="0">
                <a:latin typeface="Consolas" panose="020B0609020204030204" pitchFamily="49" charset="0"/>
              </a:rPr>
              <a:t>	</a:t>
            </a:r>
            <a:r>
              <a:rPr lang="en-US" altLang="ja-JP" dirty="0">
                <a:highlight>
                  <a:srgbClr val="C0C0C0"/>
                </a:highlight>
                <a:latin typeface="Consolas" panose="020B0609020204030204" pitchFamily="49" charset="0"/>
              </a:rPr>
              <a:t>t = </a:t>
            </a:r>
            <a:r>
              <a:rPr lang="en-US" altLang="ja-JP" dirty="0" err="1">
                <a:highlight>
                  <a:srgbClr val="C0C0C0"/>
                </a:highlight>
                <a:latin typeface="Consolas" panose="020B0609020204030204" pitchFamily="49" charset="0"/>
              </a:rPr>
              <a:t>succ</a:t>
            </a:r>
            <a:r>
              <a:rPr lang="en-US" altLang="ja-JP" dirty="0">
                <a:highlight>
                  <a:srgbClr val="C0C0C0"/>
                </a:highlight>
                <a:latin typeface="Consolas" panose="020B0609020204030204" pitchFamily="49" charset="0"/>
              </a:rPr>
              <a:t> t</a:t>
            </a:r>
            <a:r>
              <a:rPr lang="ja-JP" altLang="en-US" dirty="0">
                <a:highlight>
                  <a:srgbClr val="C0C0C0"/>
                </a:highlight>
                <a:latin typeface="Consolas" panose="020B0609020204030204" pitchFamily="49" charset="0"/>
              </a:rPr>
              <a:t>₁ →</a:t>
            </a:r>
            <a:r>
              <a:rPr lang="en-US" altLang="ja-JP" dirty="0">
                <a:highlight>
                  <a:srgbClr val="C0C0C0"/>
                </a:highlight>
                <a:latin typeface="Consolas" panose="020B0609020204030204" pitchFamily="49" charset="0"/>
              </a:rPr>
              <a:t>* v</a:t>
            </a:r>
            <a:r>
              <a:rPr lang="en-US" altLang="ja-JP" dirty="0">
                <a:latin typeface="Consolas" panose="020B0609020204030204" pitchFamily="49" charset="0"/>
              </a:rPr>
              <a:t> </a:t>
            </a:r>
            <a:r>
              <a:rPr lang="ja-JP" altLang="en-US" dirty="0">
                <a:latin typeface="Consolas" panose="020B0609020204030204" pitchFamily="49" charset="0"/>
              </a:rPr>
              <a:t>ならば　</a:t>
            </a:r>
            <a:r>
              <a:rPr lang="en-US" altLang="ja-JP" dirty="0">
                <a:latin typeface="Consolas" panose="020B0609020204030204" pitchFamily="49" charset="0"/>
              </a:rPr>
              <a:t>t</a:t>
            </a:r>
            <a:r>
              <a:rPr lang="ja-JP" altLang="en-US" dirty="0">
                <a:latin typeface="Consolas" panose="020B0609020204030204" pitchFamily="49" charset="0"/>
              </a:rPr>
              <a:t>₁ →</a:t>
            </a:r>
            <a:r>
              <a:rPr lang="en-US" altLang="ja-JP" dirty="0">
                <a:latin typeface="Consolas" panose="020B0609020204030204" pitchFamily="49" charset="0"/>
              </a:rPr>
              <a:t>* </a:t>
            </a:r>
            <a:r>
              <a:rPr lang="en-US" altLang="ja-JP" dirty="0" err="1">
                <a:latin typeface="Consolas" panose="020B0609020204030204" pitchFamily="49" charset="0"/>
              </a:rPr>
              <a:t>nv</a:t>
            </a:r>
            <a:r>
              <a:rPr lang="en-US" altLang="ja-JP" dirty="0">
                <a:latin typeface="Consolas" panose="020B0609020204030204" pitchFamily="49" charset="0"/>
              </a:rPr>
              <a:t> </a:t>
            </a:r>
            <a:r>
              <a:rPr lang="ja-JP" altLang="en-US" dirty="0">
                <a:latin typeface="Consolas" panose="020B0609020204030204" pitchFamily="49" charset="0"/>
              </a:rPr>
              <a:t>かつ</a:t>
            </a:r>
            <a:r>
              <a:rPr lang="en-US" altLang="ja-JP" dirty="0">
                <a:latin typeface="Consolas" panose="020B0609020204030204" pitchFamily="49" charset="0"/>
              </a:rPr>
              <a:t> v = </a:t>
            </a:r>
            <a:r>
              <a:rPr lang="en-US" altLang="ja-JP" dirty="0" err="1">
                <a:latin typeface="Consolas" panose="020B0609020204030204" pitchFamily="49" charset="0"/>
              </a:rPr>
              <a:t>succ</a:t>
            </a:r>
            <a:r>
              <a:rPr lang="en-US" altLang="ja-JP" dirty="0">
                <a:latin typeface="Consolas" panose="020B0609020204030204" pitchFamily="49" charset="0"/>
              </a:rPr>
              <a:t> </a:t>
            </a:r>
            <a:r>
              <a:rPr lang="en-US" altLang="ja-JP" dirty="0" err="1">
                <a:latin typeface="Consolas" panose="020B0609020204030204" pitchFamily="49" charset="0"/>
              </a:rPr>
              <a:t>nv</a:t>
            </a:r>
            <a:endParaRPr lang="en-US" altLang="ja-JP" dirty="0">
              <a:latin typeface="Consolas" panose="020B0609020204030204" pitchFamily="49" charset="0"/>
            </a:endParaRPr>
          </a:p>
          <a:p>
            <a:pPr marL="0" indent="0">
              <a:buNone/>
            </a:pPr>
            <a:endParaRPr lang="en-US" altLang="ja-JP" dirty="0">
              <a:latin typeface="Consolas" panose="020B0609020204030204" pitchFamily="49" charset="0"/>
            </a:endParaRPr>
          </a:p>
          <a:p>
            <a:pPr marL="0" indent="0">
              <a:buNone/>
            </a:pPr>
            <a:r>
              <a:rPr lang="en-US" altLang="ja-JP" dirty="0">
                <a:latin typeface="Consolas" panose="020B0609020204030204" pitchFamily="49" charset="0"/>
              </a:rPr>
              <a:t>	</a:t>
            </a:r>
            <a:r>
              <a:rPr lang="en-US" altLang="ja-JP" dirty="0">
                <a:latin typeface="+mn-ea"/>
                <a:ea typeface="+mn-ea"/>
              </a:rPr>
              <a:t>0</a:t>
            </a:r>
            <a:r>
              <a:rPr lang="ja-JP" altLang="en-US" dirty="0">
                <a:latin typeface="Consolas" panose="020B0609020204030204" pitchFamily="49" charset="0"/>
              </a:rPr>
              <a:t>ステップで評価されるとき、</a:t>
            </a:r>
            <a:r>
              <a:rPr lang="en-US" altLang="ja-JP" dirty="0">
                <a:latin typeface="Consolas" panose="020B0609020204030204" pitchFamily="49" charset="0"/>
              </a:rPr>
              <a:t>t = </a:t>
            </a:r>
            <a:r>
              <a:rPr lang="en-US" altLang="ja-JP" dirty="0" err="1">
                <a:latin typeface="Consolas" panose="020B0609020204030204" pitchFamily="49" charset="0"/>
              </a:rPr>
              <a:t>succ</a:t>
            </a:r>
            <a:r>
              <a:rPr lang="en-US" altLang="ja-JP" dirty="0">
                <a:latin typeface="Consolas" panose="020B0609020204030204" pitchFamily="49" charset="0"/>
              </a:rPr>
              <a:t> t</a:t>
            </a:r>
            <a:r>
              <a:rPr lang="ja-JP" altLang="en-US" dirty="0">
                <a:latin typeface="Consolas" panose="020B0609020204030204" pitchFamily="49" charset="0"/>
              </a:rPr>
              <a:t>₁ </a:t>
            </a:r>
            <a:r>
              <a:rPr lang="en-US" altLang="ja-JP" dirty="0">
                <a:latin typeface="Consolas" panose="020B0609020204030204" pitchFamily="49" charset="0"/>
              </a:rPr>
              <a:t>= v</a:t>
            </a:r>
          </a:p>
          <a:p>
            <a:pPr marL="0" indent="0">
              <a:buNone/>
            </a:pPr>
            <a:r>
              <a:rPr lang="en-US" altLang="ja-JP" dirty="0">
                <a:latin typeface="Consolas" panose="020B0609020204030204" pitchFamily="49" charset="0"/>
              </a:rPr>
              <a:t>	</a:t>
            </a:r>
            <a:r>
              <a:rPr lang="ja-JP" altLang="en-US" dirty="0">
                <a:latin typeface="Consolas" panose="020B0609020204030204" pitchFamily="49" charset="0"/>
              </a:rPr>
              <a:t>このとき、</a:t>
            </a:r>
            <a:r>
              <a:rPr lang="en-US" altLang="ja-JP" dirty="0">
                <a:latin typeface="Consolas" panose="020B0609020204030204" pitchFamily="49" charset="0"/>
              </a:rPr>
              <a:t>t</a:t>
            </a:r>
            <a:r>
              <a:rPr lang="ja-JP" altLang="en-US" dirty="0">
                <a:latin typeface="Consolas" panose="020B0609020204030204" pitchFamily="49" charset="0"/>
              </a:rPr>
              <a:t>₁ </a:t>
            </a:r>
            <a:r>
              <a:rPr lang="en-US" altLang="ja-JP" dirty="0">
                <a:latin typeface="Consolas" panose="020B0609020204030204" pitchFamily="49" charset="0"/>
              </a:rPr>
              <a:t>= </a:t>
            </a:r>
            <a:r>
              <a:rPr lang="en-US" altLang="ja-JP" dirty="0" err="1">
                <a:latin typeface="Consolas" panose="020B0609020204030204" pitchFamily="49" charset="0"/>
              </a:rPr>
              <a:t>nv</a:t>
            </a:r>
            <a:r>
              <a:rPr lang="en-US" altLang="ja-JP" dirty="0">
                <a:latin typeface="Consolas" panose="020B0609020204030204" pitchFamily="49" charset="0"/>
              </a:rPr>
              <a:t> </a:t>
            </a:r>
            <a:r>
              <a:rPr lang="ja-JP" altLang="en-US" dirty="0">
                <a:latin typeface="Consolas" panose="020B0609020204030204" pitchFamily="49" charset="0"/>
              </a:rPr>
              <a:t>かつ </a:t>
            </a:r>
            <a:r>
              <a:rPr lang="en-US" altLang="ja-JP" dirty="0">
                <a:latin typeface="Consolas" panose="020B0609020204030204" pitchFamily="49" charset="0"/>
              </a:rPr>
              <a:t>v = </a:t>
            </a:r>
            <a:r>
              <a:rPr lang="en-US" altLang="ja-JP" dirty="0" err="1">
                <a:latin typeface="Consolas" panose="020B0609020204030204" pitchFamily="49" charset="0"/>
              </a:rPr>
              <a:t>succ</a:t>
            </a:r>
            <a:r>
              <a:rPr lang="en-US" altLang="ja-JP" dirty="0">
                <a:latin typeface="Consolas" panose="020B0609020204030204" pitchFamily="49" charset="0"/>
              </a:rPr>
              <a:t> </a:t>
            </a:r>
            <a:r>
              <a:rPr lang="en-US" altLang="ja-JP" dirty="0" err="1">
                <a:latin typeface="Consolas" panose="020B0609020204030204" pitchFamily="49" charset="0"/>
              </a:rPr>
              <a:t>nv</a:t>
            </a:r>
            <a:r>
              <a:rPr lang="ja-JP" altLang="en-US" dirty="0">
                <a:latin typeface="Consolas" panose="020B0609020204030204" pitchFamily="49" charset="0"/>
              </a:rPr>
              <a:t>　より正しい。</a:t>
            </a:r>
            <a:endParaRPr lang="en-US" altLang="ja-JP" dirty="0">
              <a:latin typeface="Consolas" panose="020B0609020204030204" pitchFamily="49" charset="0"/>
            </a:endParaRPr>
          </a:p>
          <a:p>
            <a:pPr marL="0" indent="0">
              <a:buNone/>
            </a:pPr>
            <a:r>
              <a:rPr kumimoji="1" lang="en-US" altLang="ja-JP" dirty="0"/>
              <a:t>	</a:t>
            </a:r>
            <a:r>
              <a:rPr kumimoji="1" lang="ja-JP" altLang="en-US" dirty="0"/>
              <a:t>複数ステップで評価される場合、</a:t>
            </a:r>
            <a:endParaRPr kumimoji="1" lang="en-US" altLang="ja-JP" dirty="0"/>
          </a:p>
          <a:p>
            <a:pPr marL="0" indent="0">
              <a:buNone/>
            </a:pPr>
            <a:r>
              <a:rPr lang="en-US" altLang="ja-JP" dirty="0"/>
              <a:t>	</a:t>
            </a:r>
            <a:r>
              <a:rPr lang="en-US" altLang="ja-JP" dirty="0" err="1">
                <a:highlight>
                  <a:srgbClr val="C0C0C0"/>
                </a:highlight>
                <a:latin typeface="Consolas" panose="020B0609020204030204" pitchFamily="49" charset="0"/>
              </a:rPr>
              <a:t>succ</a:t>
            </a:r>
            <a:r>
              <a:rPr lang="en-US" altLang="ja-JP" dirty="0">
                <a:highlight>
                  <a:srgbClr val="C0C0C0"/>
                </a:highlight>
                <a:latin typeface="Consolas" panose="020B0609020204030204" pitchFamily="49" charset="0"/>
              </a:rPr>
              <a:t> t</a:t>
            </a:r>
            <a:r>
              <a:rPr lang="ja-JP" altLang="en-US" dirty="0">
                <a:highlight>
                  <a:srgbClr val="C0C0C0"/>
                </a:highlight>
                <a:latin typeface="Consolas" panose="020B0609020204030204" pitchFamily="49" charset="0"/>
              </a:rPr>
              <a:t>₁</a:t>
            </a:r>
            <a:r>
              <a:rPr lang="en-US" altLang="ja-JP" dirty="0">
                <a:highlight>
                  <a:srgbClr val="C0C0C0"/>
                </a:highlight>
                <a:latin typeface="Consolas" panose="020B0609020204030204" pitchFamily="49" charset="0"/>
              </a:rPr>
              <a:t>’</a:t>
            </a:r>
            <a:r>
              <a:rPr lang="ja-JP" altLang="en-US" dirty="0">
                <a:highlight>
                  <a:srgbClr val="C0C0C0"/>
                </a:highlight>
                <a:latin typeface="Consolas" panose="020B0609020204030204" pitchFamily="49" charset="0"/>
              </a:rPr>
              <a:t> →</a:t>
            </a:r>
            <a:r>
              <a:rPr lang="en-US" altLang="ja-JP" baseline="30000" dirty="0">
                <a:highlight>
                  <a:srgbClr val="C0C0C0"/>
                </a:highlight>
                <a:latin typeface="Consolas" panose="020B0609020204030204" pitchFamily="49" charset="0"/>
              </a:rPr>
              <a:t>(n-1) </a:t>
            </a:r>
            <a:r>
              <a:rPr lang="en-US" altLang="ja-JP" dirty="0">
                <a:highlight>
                  <a:srgbClr val="C0C0C0"/>
                </a:highlight>
                <a:latin typeface="Consolas" panose="020B0609020204030204" pitchFamily="49" charset="0"/>
              </a:rPr>
              <a:t>v </a:t>
            </a:r>
            <a:r>
              <a:rPr lang="ja-JP" altLang="en-US" dirty="0">
                <a:highlight>
                  <a:srgbClr val="C0C0C0"/>
                </a:highlight>
                <a:latin typeface="Consolas" panose="020B0609020204030204" pitchFamily="49" charset="0"/>
              </a:rPr>
              <a:t>ならば </a:t>
            </a:r>
            <a:r>
              <a:rPr lang="en-US" altLang="ja-JP" dirty="0">
                <a:highlight>
                  <a:srgbClr val="C0C0C0"/>
                </a:highlight>
                <a:latin typeface="Consolas" panose="020B0609020204030204" pitchFamily="49" charset="0"/>
              </a:rPr>
              <a:t>t</a:t>
            </a:r>
            <a:r>
              <a:rPr lang="ja-JP" altLang="en-US" dirty="0">
                <a:highlight>
                  <a:srgbClr val="C0C0C0"/>
                </a:highlight>
                <a:latin typeface="Consolas" panose="020B0609020204030204" pitchFamily="49" charset="0"/>
              </a:rPr>
              <a:t>₁</a:t>
            </a:r>
            <a:r>
              <a:rPr lang="en-US" altLang="ja-JP" dirty="0">
                <a:highlight>
                  <a:srgbClr val="C0C0C0"/>
                </a:highlight>
                <a:latin typeface="Consolas" panose="020B0609020204030204" pitchFamily="49" charset="0"/>
              </a:rPr>
              <a:t>’</a:t>
            </a:r>
            <a:r>
              <a:rPr lang="ja-JP" altLang="en-US" dirty="0">
                <a:highlight>
                  <a:srgbClr val="C0C0C0"/>
                </a:highlight>
                <a:latin typeface="Consolas" panose="020B0609020204030204" pitchFamily="49" charset="0"/>
              </a:rPr>
              <a:t> →</a:t>
            </a:r>
            <a:r>
              <a:rPr lang="en-US" altLang="ja-JP" dirty="0">
                <a:highlight>
                  <a:srgbClr val="C0C0C0"/>
                </a:highlight>
                <a:latin typeface="Consolas" panose="020B0609020204030204" pitchFamily="49" charset="0"/>
              </a:rPr>
              <a:t>* </a:t>
            </a:r>
            <a:r>
              <a:rPr lang="en-US" altLang="ja-JP" dirty="0" err="1">
                <a:highlight>
                  <a:srgbClr val="C0C0C0"/>
                </a:highlight>
                <a:latin typeface="Consolas" panose="020B0609020204030204" pitchFamily="49" charset="0"/>
              </a:rPr>
              <a:t>nv</a:t>
            </a:r>
            <a:r>
              <a:rPr lang="en-US" altLang="ja-JP" dirty="0">
                <a:highlight>
                  <a:srgbClr val="C0C0C0"/>
                </a:highlight>
                <a:latin typeface="Consolas" panose="020B0609020204030204" pitchFamily="49" charset="0"/>
              </a:rPr>
              <a:t> </a:t>
            </a:r>
            <a:r>
              <a:rPr lang="ja-JP" altLang="en-US" dirty="0">
                <a:highlight>
                  <a:srgbClr val="C0C0C0"/>
                </a:highlight>
                <a:latin typeface="Consolas" panose="020B0609020204030204" pitchFamily="49" charset="0"/>
              </a:rPr>
              <a:t>である</a:t>
            </a:r>
            <a:r>
              <a:rPr lang="ja-JP" altLang="en-US" dirty="0">
                <a:latin typeface="Consolas" panose="020B0609020204030204" pitchFamily="49" charset="0"/>
              </a:rPr>
              <a:t>と仮定する。このとき、</a:t>
            </a:r>
            <a:endParaRPr lang="en-US" altLang="ja-JP" dirty="0">
              <a:latin typeface="Consolas" panose="020B0609020204030204" pitchFamily="49" charset="0"/>
            </a:endParaRPr>
          </a:p>
          <a:p>
            <a:pPr marL="0" indent="0">
              <a:buNone/>
            </a:pPr>
            <a:r>
              <a:rPr lang="en-US" altLang="ja-JP" dirty="0">
                <a:latin typeface="Consolas" panose="020B0609020204030204" pitchFamily="49" charset="0"/>
              </a:rPr>
              <a:t>	</a:t>
            </a:r>
            <a:r>
              <a:rPr lang="en-US" altLang="ja-JP" dirty="0" err="1">
                <a:latin typeface="Consolas" panose="020B0609020204030204" pitchFamily="49" charset="0"/>
              </a:rPr>
              <a:t>succ</a:t>
            </a:r>
            <a:r>
              <a:rPr lang="en-US" altLang="ja-JP" dirty="0">
                <a:latin typeface="Consolas" panose="020B0609020204030204" pitchFamily="49" charset="0"/>
              </a:rPr>
              <a:t> t</a:t>
            </a:r>
            <a:r>
              <a:rPr lang="ja-JP" altLang="en-US" dirty="0">
                <a:latin typeface="Consolas" panose="020B0609020204030204" pitchFamily="49" charset="0"/>
              </a:rPr>
              <a:t>₁ →</a:t>
            </a:r>
            <a:r>
              <a:rPr lang="en-US" altLang="ja-JP" dirty="0">
                <a:latin typeface="Consolas" panose="020B0609020204030204" pitchFamily="49" charset="0"/>
              </a:rPr>
              <a:t> </a:t>
            </a:r>
            <a:r>
              <a:rPr lang="en-US" altLang="ja-JP" dirty="0" err="1">
                <a:latin typeface="Consolas" panose="020B0609020204030204" pitchFamily="49" charset="0"/>
              </a:rPr>
              <a:t>succ</a:t>
            </a:r>
            <a:r>
              <a:rPr lang="en-US" altLang="ja-JP" dirty="0">
                <a:latin typeface="Consolas" panose="020B0609020204030204" pitchFamily="49" charset="0"/>
              </a:rPr>
              <a:t> t</a:t>
            </a:r>
            <a:r>
              <a:rPr lang="ja-JP" altLang="en-US" dirty="0">
                <a:latin typeface="Consolas" panose="020B0609020204030204" pitchFamily="49" charset="0"/>
              </a:rPr>
              <a:t>₁</a:t>
            </a:r>
            <a:r>
              <a:rPr lang="en-US" altLang="ja-JP" dirty="0">
                <a:latin typeface="Consolas" panose="020B0609020204030204" pitchFamily="49" charset="0"/>
              </a:rPr>
              <a:t>’ </a:t>
            </a:r>
            <a:r>
              <a:rPr lang="ja-JP" altLang="en-US" dirty="0">
                <a:latin typeface="Consolas" panose="020B0609020204030204" pitchFamily="49" charset="0"/>
              </a:rPr>
              <a:t>→</a:t>
            </a:r>
            <a:r>
              <a:rPr lang="en-US" altLang="ja-JP" baseline="30000" dirty="0">
                <a:latin typeface="Consolas" panose="020B0609020204030204" pitchFamily="49" charset="0"/>
              </a:rPr>
              <a:t>(n-1) </a:t>
            </a:r>
            <a:r>
              <a:rPr lang="en-US" altLang="ja-JP" dirty="0">
                <a:latin typeface="Consolas" panose="020B0609020204030204" pitchFamily="49" charset="0"/>
              </a:rPr>
              <a:t>v </a:t>
            </a:r>
            <a:r>
              <a:rPr lang="ja-JP" altLang="en-US" dirty="0">
                <a:latin typeface="Consolas" panose="020B0609020204030204" pitchFamily="49" charset="0"/>
              </a:rPr>
              <a:t>ならば </a:t>
            </a:r>
            <a:r>
              <a:rPr lang="en-US" altLang="ja-JP" dirty="0" err="1">
                <a:latin typeface="Consolas" panose="020B0609020204030204" pitchFamily="49" charset="0"/>
              </a:rPr>
              <a:t>succ</a:t>
            </a:r>
            <a:r>
              <a:rPr lang="en-US" altLang="ja-JP" dirty="0">
                <a:latin typeface="Consolas" panose="020B0609020204030204" pitchFamily="49" charset="0"/>
              </a:rPr>
              <a:t> t</a:t>
            </a:r>
            <a:r>
              <a:rPr lang="ja-JP" altLang="en-US" dirty="0">
                <a:latin typeface="Consolas" panose="020B0609020204030204" pitchFamily="49" charset="0"/>
              </a:rPr>
              <a:t>₁ →</a:t>
            </a:r>
            <a:r>
              <a:rPr lang="en-US" altLang="ja-JP" baseline="30000" dirty="0">
                <a:latin typeface="Consolas" panose="020B0609020204030204" pitchFamily="49" charset="0"/>
              </a:rPr>
              <a:t>(n) </a:t>
            </a:r>
            <a:r>
              <a:rPr lang="en-US" altLang="ja-JP" dirty="0">
                <a:latin typeface="Consolas" panose="020B0609020204030204" pitchFamily="49" charset="0"/>
              </a:rPr>
              <a:t>v </a:t>
            </a:r>
            <a:r>
              <a:rPr lang="ja-JP" altLang="en-US" dirty="0">
                <a:latin typeface="Consolas" panose="020B0609020204030204" pitchFamily="49" charset="0"/>
              </a:rPr>
              <a:t>より、 </a:t>
            </a:r>
            <a:r>
              <a:rPr lang="en-US" altLang="ja-JP" dirty="0">
                <a:latin typeface="Consolas" panose="020B0609020204030204" pitchFamily="49" charset="0"/>
              </a:rPr>
              <a:t>t</a:t>
            </a:r>
            <a:r>
              <a:rPr lang="ja-JP" altLang="en-US" dirty="0">
                <a:latin typeface="Consolas" panose="020B0609020204030204" pitchFamily="49" charset="0"/>
              </a:rPr>
              <a:t>₁ →</a:t>
            </a:r>
            <a:r>
              <a:rPr lang="en-US" altLang="ja-JP" dirty="0">
                <a:latin typeface="Consolas" panose="020B0609020204030204" pitchFamily="49" charset="0"/>
              </a:rPr>
              <a:t>* </a:t>
            </a:r>
            <a:r>
              <a:rPr lang="en-US" altLang="ja-JP" dirty="0" err="1">
                <a:latin typeface="Consolas" panose="020B0609020204030204" pitchFamily="49" charset="0"/>
              </a:rPr>
              <a:t>nv</a:t>
            </a:r>
            <a:endParaRPr lang="en-US" altLang="ja-JP" dirty="0">
              <a:latin typeface="Consolas" panose="020B0609020204030204" pitchFamily="49" charset="0"/>
            </a:endParaRPr>
          </a:p>
          <a:p>
            <a:pPr marL="0" indent="0">
              <a:buNone/>
            </a:pPr>
            <a:r>
              <a:rPr kumimoji="1" lang="en-US" altLang="ja-JP" dirty="0">
                <a:latin typeface="Consolas" panose="020B0609020204030204" pitchFamily="49" charset="0"/>
              </a:rPr>
              <a:t>	</a:t>
            </a:r>
            <a:r>
              <a:rPr kumimoji="1" lang="ja-JP" altLang="en-US" dirty="0">
                <a:latin typeface="Consolas" panose="020B0609020204030204" pitchFamily="49" charset="0"/>
              </a:rPr>
              <a:t>また、このとき　</a:t>
            </a:r>
            <a:r>
              <a:rPr lang="en-US" altLang="ja-JP" dirty="0">
                <a:latin typeface="Consolas" panose="020B0609020204030204" pitchFamily="49" charset="0"/>
              </a:rPr>
              <a:t>v = </a:t>
            </a:r>
            <a:r>
              <a:rPr lang="en-US" altLang="ja-JP" dirty="0" err="1">
                <a:latin typeface="Consolas" panose="020B0609020204030204" pitchFamily="49" charset="0"/>
              </a:rPr>
              <a:t>succ</a:t>
            </a:r>
            <a:r>
              <a:rPr lang="en-US" altLang="ja-JP" dirty="0">
                <a:latin typeface="Consolas" panose="020B0609020204030204" pitchFamily="49" charset="0"/>
              </a:rPr>
              <a:t> </a:t>
            </a:r>
            <a:r>
              <a:rPr lang="en-US" altLang="ja-JP" dirty="0" err="1">
                <a:latin typeface="Consolas" panose="020B0609020204030204" pitchFamily="49" charset="0"/>
              </a:rPr>
              <a:t>nv</a:t>
            </a:r>
            <a:r>
              <a:rPr lang="en-US" altLang="ja-JP" dirty="0">
                <a:latin typeface="Consolas" panose="020B0609020204030204" pitchFamily="49" charset="0"/>
              </a:rPr>
              <a:t> </a:t>
            </a:r>
            <a:r>
              <a:rPr lang="ja-JP" altLang="en-US" dirty="0">
                <a:latin typeface="Consolas" panose="020B0609020204030204" pitchFamily="49" charset="0"/>
              </a:rPr>
              <a:t>となるから、正しい。</a:t>
            </a:r>
            <a:endParaRPr lang="en-US" altLang="ja-JP" dirty="0">
              <a:latin typeface="Consolas" panose="020B0609020204030204" pitchFamily="49" charset="0"/>
            </a:endParaRPr>
          </a:p>
          <a:p>
            <a:pPr marL="0" indent="0" algn="r">
              <a:buNone/>
            </a:pPr>
            <a:r>
              <a:rPr lang="ja-JP" altLang="en-US" dirty="0">
                <a:latin typeface="Consolas" panose="020B0609020204030204" pitchFamily="49" charset="0"/>
              </a:rPr>
              <a:t>□</a:t>
            </a:r>
            <a:endParaRPr kumimoji="1" lang="ja-JP" altLang="en-US" dirty="0">
              <a:latin typeface="Consolas" panose="020B0609020204030204" pitchFamily="49" charset="0"/>
            </a:endParaRPr>
          </a:p>
          <a:p>
            <a:pPr marL="0" indent="0">
              <a:buNone/>
            </a:pPr>
            <a:endParaRPr lang="en-US" altLang="ja-JP" dirty="0">
              <a:latin typeface="Consolas" panose="020B0609020204030204" pitchFamily="49" charset="0"/>
            </a:endParaRPr>
          </a:p>
          <a:p>
            <a:pPr marL="0" indent="0">
              <a:buNone/>
            </a:pPr>
            <a:endParaRPr kumimoji="1" lang="en-US" altLang="ja-JP" dirty="0"/>
          </a:p>
          <a:p>
            <a:pPr marL="0" indent="0">
              <a:buNone/>
            </a:pPr>
            <a:endParaRPr kumimoji="1" lang="en-US" altLang="ja-JP" dirty="0"/>
          </a:p>
          <a:p>
            <a:pPr marL="0" indent="0">
              <a:buNone/>
            </a:pPr>
            <a:endParaRPr kumimoji="1" lang="ja-JP" altLang="en-US" dirty="0"/>
          </a:p>
        </p:txBody>
      </p:sp>
    </p:spTree>
    <p:extLst>
      <p:ext uri="{BB962C8B-B14F-4D97-AF65-F5344CB8AC3E}">
        <p14:creationId xmlns:p14="http://schemas.microsoft.com/office/powerpoint/2010/main" val="3513223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847FA0-627B-D804-94E4-112253C96888}"/>
              </a:ext>
            </a:extLst>
          </p:cNvPr>
          <p:cNvSpPr>
            <a:spLocks noGrp="1"/>
          </p:cNvSpPr>
          <p:nvPr>
            <p:ph type="title"/>
          </p:nvPr>
        </p:nvSpPr>
        <p:spPr/>
        <p:txBody>
          <a:bodyPr/>
          <a:lstStyle/>
          <a:p>
            <a:r>
              <a:rPr lang="en-US" altLang="ja-JP" dirty="0"/>
              <a:t>3.5.17 </a:t>
            </a:r>
            <a:r>
              <a:rPr lang="en-US" altLang="ja-JP" dirty="0">
                <a:latin typeface="Consolas" panose="020B0609020204030204" pitchFamily="49" charset="0"/>
              </a:rPr>
              <a:t>t</a:t>
            </a:r>
            <a:r>
              <a:rPr lang="ja-JP" altLang="en-US" dirty="0">
                <a:latin typeface="Consolas" panose="020B0609020204030204" pitchFamily="49" charset="0"/>
              </a:rPr>
              <a:t>　→</a:t>
            </a:r>
            <a:r>
              <a:rPr lang="en-US" altLang="ja-JP" dirty="0">
                <a:latin typeface="Consolas" panose="020B0609020204030204" pitchFamily="49" charset="0"/>
              </a:rPr>
              <a:t>* v</a:t>
            </a:r>
            <a:r>
              <a:rPr lang="ja-JP" altLang="en-US" dirty="0">
                <a:latin typeface="Consolas" panose="020B0609020204030204" pitchFamily="49" charset="0"/>
              </a:rPr>
              <a:t>　ならば　</a:t>
            </a:r>
            <a:r>
              <a:rPr lang="en-US" altLang="ja-JP" dirty="0">
                <a:latin typeface="Consolas" panose="020B0609020204030204" pitchFamily="49" charset="0"/>
              </a:rPr>
              <a:t>t </a:t>
            </a:r>
            <a:r>
              <a:rPr lang="ja-JP" altLang="en-US" dirty="0">
                <a:latin typeface="Consolas" panose="020B0609020204030204" pitchFamily="49" charset="0"/>
              </a:rPr>
              <a:t>⇓ </a:t>
            </a:r>
            <a:r>
              <a:rPr lang="en-US" altLang="ja-JP" dirty="0">
                <a:latin typeface="Consolas" panose="020B0609020204030204" pitchFamily="49" charset="0"/>
              </a:rPr>
              <a:t>v </a:t>
            </a:r>
            <a:r>
              <a:rPr lang="ja-JP" altLang="en-US" dirty="0">
                <a:latin typeface="Consolas" panose="020B0609020204030204" pitchFamily="49" charset="0"/>
              </a:rPr>
              <a:t>の証明</a:t>
            </a:r>
            <a:endParaRPr kumimoji="1" lang="ja-JP" altLang="en-US" dirty="0"/>
          </a:p>
        </p:txBody>
      </p:sp>
      <p:sp>
        <p:nvSpPr>
          <p:cNvPr id="3" name="コンテンツ プレースホルダー 2">
            <a:extLst>
              <a:ext uri="{FF2B5EF4-FFF2-40B4-BE49-F238E27FC236}">
                <a16:creationId xmlns:a16="http://schemas.microsoft.com/office/drawing/2014/main" id="{76E7D261-A68B-0D5D-4FE4-78AC3B195B4B}"/>
              </a:ext>
            </a:extLst>
          </p:cNvPr>
          <p:cNvSpPr>
            <a:spLocks noGrp="1"/>
          </p:cNvSpPr>
          <p:nvPr>
            <p:ph idx="1"/>
          </p:nvPr>
        </p:nvSpPr>
        <p:spPr/>
        <p:txBody>
          <a:bodyPr>
            <a:noAutofit/>
          </a:bodyPr>
          <a:lstStyle/>
          <a:p>
            <a:pPr marL="0" indent="0">
              <a:buNone/>
            </a:pPr>
            <a:r>
              <a:rPr lang="en-US" altLang="ja-JP" dirty="0"/>
              <a:t>Lemma2</a:t>
            </a:r>
          </a:p>
          <a:p>
            <a:pPr marL="0" indent="0">
              <a:buNone/>
            </a:pPr>
            <a:r>
              <a:rPr lang="en-US" altLang="ja-JP" dirty="0">
                <a:latin typeface="Consolas" panose="020B0609020204030204" pitchFamily="49" charset="0"/>
              </a:rPr>
              <a:t>	t = </a:t>
            </a:r>
            <a:r>
              <a:rPr lang="en-US" altLang="ja-JP" dirty="0" err="1">
                <a:latin typeface="Consolas" panose="020B0609020204030204" pitchFamily="49" charset="0"/>
              </a:rPr>
              <a:t>succ</a:t>
            </a:r>
            <a:r>
              <a:rPr lang="en-US" altLang="ja-JP" dirty="0">
                <a:latin typeface="Consolas" panose="020B0609020204030204" pitchFamily="49" charset="0"/>
              </a:rPr>
              <a:t> t</a:t>
            </a:r>
            <a:r>
              <a:rPr lang="ja-JP" altLang="en-US" dirty="0">
                <a:latin typeface="Consolas" panose="020B0609020204030204" pitchFamily="49" charset="0"/>
              </a:rPr>
              <a:t>₁ →</a:t>
            </a:r>
            <a:r>
              <a:rPr lang="en-US" altLang="ja-JP" dirty="0">
                <a:latin typeface="Consolas" panose="020B0609020204030204" pitchFamily="49" charset="0"/>
              </a:rPr>
              <a:t>* v </a:t>
            </a:r>
            <a:r>
              <a:rPr lang="ja-JP" altLang="en-US" dirty="0">
                <a:latin typeface="Consolas" panose="020B0609020204030204" pitchFamily="49" charset="0"/>
              </a:rPr>
              <a:t>ならば　</a:t>
            </a:r>
            <a:r>
              <a:rPr lang="en-US" altLang="ja-JP" dirty="0">
                <a:latin typeface="Consolas" panose="020B0609020204030204" pitchFamily="49" charset="0"/>
              </a:rPr>
              <a:t>t</a:t>
            </a:r>
            <a:r>
              <a:rPr lang="ja-JP" altLang="en-US" dirty="0">
                <a:latin typeface="Consolas" panose="020B0609020204030204" pitchFamily="49" charset="0"/>
              </a:rPr>
              <a:t>₁ →</a:t>
            </a:r>
            <a:r>
              <a:rPr lang="en-US" altLang="ja-JP" dirty="0">
                <a:latin typeface="Consolas" panose="020B0609020204030204" pitchFamily="49" charset="0"/>
              </a:rPr>
              <a:t>* </a:t>
            </a:r>
            <a:r>
              <a:rPr lang="en-US" altLang="ja-JP" dirty="0" err="1">
                <a:latin typeface="Consolas" panose="020B0609020204030204" pitchFamily="49" charset="0"/>
              </a:rPr>
              <a:t>nv</a:t>
            </a:r>
            <a:r>
              <a:rPr lang="en-US" altLang="ja-JP" dirty="0">
                <a:latin typeface="Consolas" panose="020B0609020204030204" pitchFamily="49" charset="0"/>
              </a:rPr>
              <a:t> </a:t>
            </a:r>
            <a:r>
              <a:rPr lang="ja-JP" altLang="en-US" dirty="0">
                <a:latin typeface="Consolas" panose="020B0609020204030204" pitchFamily="49" charset="0"/>
              </a:rPr>
              <a:t>かつ </a:t>
            </a:r>
            <a:r>
              <a:rPr lang="en-US" altLang="ja-JP" dirty="0">
                <a:latin typeface="Consolas" panose="020B0609020204030204" pitchFamily="49" charset="0"/>
              </a:rPr>
              <a:t>v = </a:t>
            </a:r>
            <a:r>
              <a:rPr lang="en-US" altLang="ja-JP" dirty="0" err="1">
                <a:latin typeface="Consolas" panose="020B0609020204030204" pitchFamily="49" charset="0"/>
              </a:rPr>
              <a:t>succ</a:t>
            </a:r>
            <a:r>
              <a:rPr lang="en-US" altLang="ja-JP" dirty="0">
                <a:latin typeface="Consolas" panose="020B0609020204030204" pitchFamily="49" charset="0"/>
              </a:rPr>
              <a:t> </a:t>
            </a:r>
            <a:r>
              <a:rPr lang="en-US" altLang="ja-JP" dirty="0" err="1">
                <a:latin typeface="Consolas" panose="020B0609020204030204" pitchFamily="49" charset="0"/>
              </a:rPr>
              <a:t>nv</a:t>
            </a:r>
            <a:endParaRPr lang="en-US" altLang="ja-JP" dirty="0">
              <a:latin typeface="Consolas" panose="020B0609020204030204" pitchFamily="49" charset="0"/>
            </a:endParaRPr>
          </a:p>
          <a:p>
            <a:pPr marL="0" indent="0">
              <a:buNone/>
            </a:pPr>
            <a:endParaRPr lang="en-US" altLang="ja-JP" dirty="0">
              <a:latin typeface="Consolas" panose="020B0609020204030204" pitchFamily="49" charset="0"/>
            </a:endParaRPr>
          </a:p>
          <a:p>
            <a:pPr marL="0" indent="0">
              <a:buNone/>
            </a:pPr>
            <a:r>
              <a:rPr lang="ja-JP" altLang="en-US" dirty="0">
                <a:latin typeface="Consolas" panose="020B0609020204030204" pitchFamily="49" charset="0"/>
              </a:rPr>
              <a:t>を用いて、</a:t>
            </a:r>
            <a:r>
              <a:rPr lang="en-US" altLang="ja-JP" dirty="0">
                <a:latin typeface="Consolas" panose="020B0609020204030204" pitchFamily="49" charset="0"/>
              </a:rPr>
              <a:t>t = </a:t>
            </a:r>
            <a:r>
              <a:rPr lang="en-US" altLang="ja-JP" dirty="0" err="1">
                <a:latin typeface="Consolas" panose="020B0609020204030204" pitchFamily="49" charset="0"/>
              </a:rPr>
              <a:t>succ</a:t>
            </a:r>
            <a:r>
              <a:rPr lang="en-US" altLang="ja-JP" dirty="0">
                <a:latin typeface="Consolas" panose="020B0609020204030204" pitchFamily="49" charset="0"/>
              </a:rPr>
              <a:t> t</a:t>
            </a:r>
            <a:r>
              <a:rPr lang="ja-JP" altLang="en-US" dirty="0">
                <a:latin typeface="Consolas" panose="020B0609020204030204" pitchFamily="49" charset="0"/>
              </a:rPr>
              <a:t>₁について、</a:t>
            </a:r>
            <a:r>
              <a:rPr lang="en-US" altLang="ja-JP" dirty="0">
                <a:latin typeface="Consolas" panose="020B0609020204030204" pitchFamily="49" charset="0"/>
              </a:rPr>
              <a:t> t</a:t>
            </a:r>
            <a:r>
              <a:rPr lang="ja-JP" altLang="en-US" dirty="0">
                <a:latin typeface="Consolas" panose="020B0609020204030204" pitchFamily="49" charset="0"/>
              </a:rPr>
              <a:t> →</a:t>
            </a:r>
            <a:r>
              <a:rPr lang="en-US" altLang="ja-JP" dirty="0">
                <a:latin typeface="Consolas" panose="020B0609020204030204" pitchFamily="49" charset="0"/>
              </a:rPr>
              <a:t>* v</a:t>
            </a:r>
            <a:r>
              <a:rPr lang="ja-JP" altLang="en-US" dirty="0">
                <a:latin typeface="Consolas" panose="020B0609020204030204" pitchFamily="49" charset="0"/>
              </a:rPr>
              <a:t>　を満たすとき、</a:t>
            </a:r>
            <a:r>
              <a:rPr lang="en-US" altLang="ja-JP" dirty="0">
                <a:latin typeface="Consolas" panose="020B0609020204030204" pitchFamily="49" charset="0"/>
              </a:rPr>
              <a:t>t ⇓ v </a:t>
            </a:r>
            <a:r>
              <a:rPr lang="ja-JP" altLang="en-US" dirty="0">
                <a:latin typeface="Consolas" panose="020B0609020204030204" pitchFamily="49" charset="0"/>
              </a:rPr>
              <a:t>であることを示す。</a:t>
            </a:r>
            <a:endParaRPr lang="en-US" altLang="ja-JP" dirty="0"/>
          </a:p>
          <a:p>
            <a:pPr marL="0" indent="0">
              <a:buNone/>
            </a:pPr>
            <a:r>
              <a:rPr lang="ja-JP" altLang="en-US" dirty="0">
                <a:latin typeface="Consolas" panose="020B0609020204030204" pitchFamily="49" charset="0"/>
              </a:rPr>
              <a:t>ただし、</a:t>
            </a:r>
            <a:r>
              <a:rPr lang="en-US" altLang="ja-JP" dirty="0">
                <a:latin typeface="Consolas" panose="020B0609020204030204" pitchFamily="49" charset="0"/>
              </a:rPr>
              <a:t>t</a:t>
            </a:r>
            <a:r>
              <a:rPr lang="ja-JP" altLang="en-US" dirty="0">
                <a:latin typeface="Consolas" panose="020B0609020204030204" pitchFamily="49" charset="0"/>
              </a:rPr>
              <a:t> </a:t>
            </a:r>
            <a:r>
              <a:rPr lang="en-US" altLang="ja-JP" dirty="0">
                <a:latin typeface="Consolas" panose="020B0609020204030204" pitchFamily="49" charset="0"/>
              </a:rPr>
              <a:t>= </a:t>
            </a:r>
            <a:r>
              <a:rPr lang="en-US" altLang="ja-JP" dirty="0" err="1">
                <a:latin typeface="Consolas" panose="020B0609020204030204" pitchFamily="49" charset="0"/>
              </a:rPr>
              <a:t>succ</a:t>
            </a:r>
            <a:r>
              <a:rPr lang="en-US" altLang="ja-JP" dirty="0">
                <a:latin typeface="Consolas" panose="020B0609020204030204" pitchFamily="49" charset="0"/>
              </a:rPr>
              <a:t> t</a:t>
            </a:r>
            <a:r>
              <a:rPr lang="ja-JP" altLang="en-US" dirty="0">
                <a:latin typeface="Consolas" panose="020B0609020204030204" pitchFamily="49" charset="0"/>
              </a:rPr>
              <a:t>₁　かつ　</a:t>
            </a:r>
            <a:r>
              <a:rPr lang="en-US" altLang="ja-JP" dirty="0">
                <a:latin typeface="Consolas" panose="020B0609020204030204" pitchFamily="49" charset="0"/>
              </a:rPr>
              <a:t>t </a:t>
            </a:r>
            <a:r>
              <a:rPr lang="ja-JP" altLang="en-US" dirty="0">
                <a:latin typeface="Consolas" panose="020B0609020204030204" pitchFamily="49" charset="0"/>
              </a:rPr>
              <a:t>→ </a:t>
            </a:r>
            <a:r>
              <a:rPr lang="en-US" altLang="ja-JP" dirty="0">
                <a:latin typeface="Consolas" panose="020B0609020204030204" pitchFamily="49" charset="0"/>
              </a:rPr>
              <a:t>t’</a:t>
            </a:r>
            <a:r>
              <a:rPr lang="ja-JP" altLang="en-US" dirty="0">
                <a:latin typeface="Consolas" panose="020B0609020204030204" pitchFamily="49" charset="0"/>
              </a:rPr>
              <a:t>　⇒　</a:t>
            </a:r>
            <a:r>
              <a:rPr lang="en-US" altLang="ja-JP" dirty="0" err="1">
                <a:latin typeface="Consolas" panose="020B0609020204030204" pitchFamily="49" charset="0"/>
              </a:rPr>
              <a:t>succ</a:t>
            </a:r>
            <a:r>
              <a:rPr lang="en-US" altLang="ja-JP" dirty="0">
                <a:latin typeface="Consolas" panose="020B0609020204030204" pitchFamily="49" charset="0"/>
              </a:rPr>
              <a:t> t</a:t>
            </a:r>
            <a:r>
              <a:rPr lang="ja-JP" altLang="en-US" dirty="0">
                <a:latin typeface="Consolas" panose="020B0609020204030204" pitchFamily="49" charset="0"/>
              </a:rPr>
              <a:t>₁ →　</a:t>
            </a:r>
            <a:r>
              <a:rPr lang="en-US" altLang="ja-JP" dirty="0" err="1">
                <a:latin typeface="Consolas" panose="020B0609020204030204" pitchFamily="49" charset="0"/>
              </a:rPr>
              <a:t>succ</a:t>
            </a:r>
            <a:r>
              <a:rPr lang="en-US" altLang="ja-JP" dirty="0">
                <a:latin typeface="Consolas" panose="020B0609020204030204" pitchFamily="49" charset="0"/>
              </a:rPr>
              <a:t> t</a:t>
            </a:r>
            <a:r>
              <a:rPr lang="ja-JP" altLang="en-US" dirty="0">
                <a:latin typeface="Consolas" panose="020B0609020204030204" pitchFamily="49" charset="0"/>
              </a:rPr>
              <a:t>₁</a:t>
            </a:r>
            <a:r>
              <a:rPr lang="en-US" altLang="ja-JP" dirty="0">
                <a:latin typeface="Consolas" panose="020B0609020204030204" pitchFamily="49" charset="0"/>
              </a:rPr>
              <a:t>’</a:t>
            </a:r>
            <a:r>
              <a:rPr lang="ja-JP" altLang="en-US" dirty="0">
                <a:latin typeface="Consolas" panose="020B0609020204030204" pitchFamily="49" charset="0"/>
              </a:rPr>
              <a:t>　である。</a:t>
            </a:r>
            <a:endParaRPr lang="en-US" altLang="ja-JP" dirty="0">
              <a:latin typeface="Consolas" panose="020B0609020204030204" pitchFamily="49" charset="0"/>
            </a:endParaRPr>
          </a:p>
          <a:p>
            <a:pPr marL="0" indent="0">
              <a:buNone/>
            </a:pPr>
            <a:endParaRPr lang="en-US" altLang="ja-JP" dirty="0">
              <a:latin typeface="Consolas" panose="020B0609020204030204" pitchFamily="49" charset="0"/>
            </a:endParaRPr>
          </a:p>
          <a:p>
            <a:pPr marL="0" indent="0">
              <a:buNone/>
            </a:pPr>
            <a:r>
              <a:rPr lang="en-US" altLang="ja-JP" dirty="0">
                <a:latin typeface="+mj-ea"/>
                <a:ea typeface="+mj-ea"/>
              </a:rPr>
              <a:t>Lemma2</a:t>
            </a:r>
            <a:r>
              <a:rPr lang="ja-JP" altLang="en-US" dirty="0">
                <a:latin typeface="Consolas" panose="020B0609020204030204" pitchFamily="49" charset="0"/>
              </a:rPr>
              <a:t>より、</a:t>
            </a:r>
            <a:endParaRPr lang="en-US" altLang="ja-JP" dirty="0">
              <a:latin typeface="Consolas" panose="020B0609020204030204" pitchFamily="49" charset="0"/>
            </a:endParaRPr>
          </a:p>
          <a:p>
            <a:pPr marL="0" indent="0">
              <a:buNone/>
            </a:pPr>
            <a:endParaRPr lang="en-US" altLang="ja-JP" dirty="0">
              <a:latin typeface="Consolas" panose="020B0609020204030204" pitchFamily="49" charset="0"/>
            </a:endParaRPr>
          </a:p>
          <a:p>
            <a:pPr marL="0" indent="0">
              <a:buNone/>
            </a:pPr>
            <a:r>
              <a:rPr lang="en-US" altLang="ja-JP" dirty="0">
                <a:latin typeface="Consolas" panose="020B0609020204030204" pitchFamily="49" charset="0"/>
              </a:rPr>
              <a:t>	t = </a:t>
            </a:r>
            <a:r>
              <a:rPr lang="en-US" altLang="ja-JP" dirty="0" err="1">
                <a:latin typeface="Consolas" panose="020B0609020204030204" pitchFamily="49" charset="0"/>
              </a:rPr>
              <a:t>succ</a:t>
            </a:r>
            <a:r>
              <a:rPr lang="en-US" altLang="ja-JP" dirty="0">
                <a:latin typeface="Consolas" panose="020B0609020204030204" pitchFamily="49" charset="0"/>
              </a:rPr>
              <a:t> t₁ </a:t>
            </a:r>
            <a:r>
              <a:rPr lang="ja-JP" altLang="en-US" dirty="0">
                <a:latin typeface="Consolas" panose="020B0609020204030204" pitchFamily="49" charset="0"/>
              </a:rPr>
              <a:t>→* ｖ　ならば、</a:t>
            </a:r>
            <a:r>
              <a:rPr lang="en-US" altLang="ja-JP" dirty="0">
                <a:latin typeface="Consolas" panose="020B0609020204030204" pitchFamily="49" charset="0"/>
              </a:rPr>
              <a:t>t</a:t>
            </a:r>
            <a:r>
              <a:rPr lang="ja-JP" altLang="en-US" dirty="0">
                <a:latin typeface="Consolas" panose="020B0609020204030204" pitchFamily="49" charset="0"/>
              </a:rPr>
              <a:t>₁</a:t>
            </a: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 </a:t>
            </a:r>
            <a:r>
              <a:rPr lang="en-US" altLang="ja-JP" dirty="0" err="1">
                <a:latin typeface="Consolas" panose="020B0609020204030204" pitchFamily="49" charset="0"/>
              </a:rPr>
              <a:t>nv</a:t>
            </a:r>
            <a:r>
              <a:rPr lang="en-US" altLang="ja-JP" dirty="0">
                <a:latin typeface="Consolas" panose="020B0609020204030204" pitchFamily="49" charset="0"/>
              </a:rPr>
              <a:t> </a:t>
            </a:r>
            <a:r>
              <a:rPr lang="ja-JP" altLang="en-US" dirty="0">
                <a:latin typeface="Consolas" panose="020B0609020204030204" pitchFamily="49" charset="0"/>
              </a:rPr>
              <a:t>かつ </a:t>
            </a:r>
            <a:r>
              <a:rPr lang="en-US" altLang="ja-JP" dirty="0">
                <a:latin typeface="Consolas" panose="020B0609020204030204" pitchFamily="49" charset="0"/>
              </a:rPr>
              <a:t>v = </a:t>
            </a:r>
            <a:r>
              <a:rPr lang="en-US" altLang="ja-JP" dirty="0" err="1">
                <a:latin typeface="Consolas" panose="020B0609020204030204" pitchFamily="49" charset="0"/>
              </a:rPr>
              <a:t>succ</a:t>
            </a:r>
            <a:r>
              <a:rPr lang="en-US" altLang="ja-JP" dirty="0">
                <a:latin typeface="Consolas" panose="020B0609020204030204" pitchFamily="49" charset="0"/>
              </a:rPr>
              <a:t> </a:t>
            </a:r>
            <a:r>
              <a:rPr lang="en-US" altLang="ja-JP" dirty="0" err="1">
                <a:latin typeface="Consolas" panose="020B0609020204030204" pitchFamily="49" charset="0"/>
              </a:rPr>
              <a:t>nv</a:t>
            </a:r>
            <a:endParaRPr lang="en-US" altLang="ja-JP" dirty="0">
              <a:latin typeface="Consolas" panose="020B0609020204030204" pitchFamily="49" charset="0"/>
            </a:endParaRPr>
          </a:p>
          <a:p>
            <a:pPr marL="0" indent="0">
              <a:buNone/>
            </a:pPr>
            <a:endParaRPr lang="en-US" altLang="ja-JP" dirty="0">
              <a:latin typeface="Consolas" panose="020B0609020204030204" pitchFamily="49" charset="0"/>
            </a:endParaRPr>
          </a:p>
          <a:p>
            <a:pPr marL="0" indent="0">
              <a:buNone/>
            </a:pPr>
            <a:r>
              <a:rPr lang="ja-JP" altLang="en-US" dirty="0">
                <a:latin typeface="Consolas" panose="020B0609020204030204" pitchFamily="49" charset="0"/>
              </a:rPr>
              <a:t>である。また、</a:t>
            </a:r>
            <a:r>
              <a:rPr lang="en-US" altLang="ja-JP" dirty="0">
                <a:latin typeface="Consolas" panose="020B0609020204030204" pitchFamily="49" charset="0"/>
              </a:rPr>
              <a:t>t</a:t>
            </a:r>
            <a:r>
              <a:rPr lang="ja-JP" altLang="en-US" dirty="0">
                <a:latin typeface="Consolas" panose="020B0609020204030204" pitchFamily="49" charset="0"/>
              </a:rPr>
              <a:t>₁ →</a:t>
            </a:r>
            <a:r>
              <a:rPr lang="en-US" altLang="ja-JP" dirty="0">
                <a:latin typeface="Consolas" panose="020B0609020204030204" pitchFamily="49" charset="0"/>
              </a:rPr>
              <a:t>* </a:t>
            </a:r>
            <a:r>
              <a:rPr lang="en-US" altLang="ja-JP" dirty="0" err="1">
                <a:latin typeface="Consolas" panose="020B0609020204030204" pitchFamily="49" charset="0"/>
              </a:rPr>
              <a:t>nv</a:t>
            </a:r>
            <a:r>
              <a:rPr lang="en-US" altLang="ja-JP" dirty="0">
                <a:latin typeface="Consolas" panose="020B0609020204030204" pitchFamily="49" charset="0"/>
              </a:rPr>
              <a:t> </a:t>
            </a:r>
            <a:r>
              <a:rPr lang="ja-JP" altLang="en-US" dirty="0">
                <a:latin typeface="Consolas" panose="020B0609020204030204" pitchFamily="49" charset="0"/>
              </a:rPr>
              <a:t>のとき</a:t>
            </a:r>
            <a:r>
              <a:rPr lang="en-US" altLang="ja-JP" dirty="0" err="1">
                <a:latin typeface="Consolas" panose="020B0609020204030204" pitchFamily="49" charset="0"/>
              </a:rPr>
              <a:t>succ</a:t>
            </a:r>
            <a:r>
              <a:rPr lang="en-US" altLang="ja-JP" dirty="0">
                <a:latin typeface="Consolas" panose="020B0609020204030204" pitchFamily="49" charset="0"/>
              </a:rPr>
              <a:t> t</a:t>
            </a:r>
            <a:r>
              <a:rPr lang="ja-JP" altLang="en-US" dirty="0">
                <a:latin typeface="Consolas" panose="020B0609020204030204" pitchFamily="49" charset="0"/>
              </a:rPr>
              <a:t>₁ は　</a:t>
            </a:r>
            <a:r>
              <a:rPr lang="en-US" altLang="ja-JP" dirty="0" err="1">
                <a:latin typeface="Consolas" panose="020B0609020204030204" pitchFamily="49" charset="0"/>
              </a:rPr>
              <a:t>succ</a:t>
            </a:r>
            <a:r>
              <a:rPr lang="en-US" altLang="ja-JP" dirty="0">
                <a:latin typeface="Consolas" panose="020B0609020204030204" pitchFamily="49" charset="0"/>
              </a:rPr>
              <a:t> </a:t>
            </a:r>
            <a:r>
              <a:rPr lang="en-US" altLang="ja-JP" dirty="0" err="1">
                <a:latin typeface="Consolas" panose="020B0609020204030204" pitchFamily="49" charset="0"/>
              </a:rPr>
              <a:t>nv</a:t>
            </a:r>
            <a:r>
              <a:rPr lang="en-US" altLang="ja-JP" dirty="0">
                <a:latin typeface="Consolas" panose="020B0609020204030204" pitchFamily="49" charset="0"/>
              </a:rPr>
              <a:t> </a:t>
            </a:r>
            <a:r>
              <a:rPr lang="ja-JP" altLang="en-US" dirty="0">
                <a:latin typeface="Consolas" panose="020B0609020204030204" pitchFamily="49" charset="0"/>
              </a:rPr>
              <a:t>に評価される。</a:t>
            </a:r>
            <a:endParaRPr lang="en-US" altLang="ja-JP" dirty="0">
              <a:latin typeface="Consolas" panose="020B0609020204030204" pitchFamily="49" charset="0"/>
            </a:endParaRPr>
          </a:p>
          <a:p>
            <a:pPr marL="0" indent="0">
              <a:buNone/>
            </a:pPr>
            <a:r>
              <a:rPr lang="ja-JP" altLang="en-US" dirty="0">
                <a:latin typeface="Consolas" panose="020B0609020204030204" pitchFamily="49" charset="0"/>
              </a:rPr>
              <a:t>これは　</a:t>
            </a:r>
            <a:r>
              <a:rPr lang="en-US" altLang="ja-JP" dirty="0">
                <a:latin typeface="+mn-ea"/>
                <a:ea typeface="+mn-ea"/>
              </a:rPr>
              <a:t>B-</a:t>
            </a:r>
            <a:r>
              <a:rPr lang="en-US" altLang="ja-JP" dirty="0" err="1">
                <a:latin typeface="+mn-ea"/>
                <a:ea typeface="+mn-ea"/>
              </a:rPr>
              <a:t>Succ</a:t>
            </a:r>
            <a:r>
              <a:rPr lang="ja-JP" altLang="en-US" dirty="0">
                <a:latin typeface="Consolas" panose="020B0609020204030204" pitchFamily="49" charset="0"/>
              </a:rPr>
              <a:t>に等しい。</a:t>
            </a:r>
            <a:endParaRPr lang="en-US" altLang="ja-JP" dirty="0">
              <a:latin typeface="Consolas" panose="020B0609020204030204" pitchFamily="49" charset="0"/>
            </a:endParaRPr>
          </a:p>
          <a:p>
            <a:pPr marL="0" indent="0">
              <a:buNone/>
            </a:pPr>
            <a:endParaRPr lang="en-US" altLang="ja-JP" dirty="0">
              <a:latin typeface="Consolas" panose="020B0609020204030204" pitchFamily="49" charset="0"/>
            </a:endParaRPr>
          </a:p>
          <a:p>
            <a:pPr marL="0" indent="0">
              <a:buNone/>
            </a:pPr>
            <a:endParaRPr lang="en-US" altLang="ja-JP" dirty="0">
              <a:latin typeface="Consolas" panose="020B0609020204030204" pitchFamily="49" charset="0"/>
            </a:endParaRPr>
          </a:p>
          <a:p>
            <a:pPr marL="0" indent="0">
              <a:buNone/>
            </a:pPr>
            <a:r>
              <a:rPr lang="ja-JP" altLang="en-US" dirty="0">
                <a:latin typeface="Consolas" panose="020B0609020204030204" pitchFamily="49" charset="0"/>
              </a:rPr>
              <a:t>よって、</a:t>
            </a:r>
            <a:r>
              <a:rPr lang="en-US" altLang="ja-JP" dirty="0">
                <a:latin typeface="Consolas" panose="020B0609020204030204" pitchFamily="49" charset="0"/>
              </a:rPr>
              <a:t>t = </a:t>
            </a:r>
            <a:r>
              <a:rPr lang="en-US" altLang="ja-JP" dirty="0" err="1">
                <a:latin typeface="Consolas" panose="020B0609020204030204" pitchFamily="49" charset="0"/>
              </a:rPr>
              <a:t>succ</a:t>
            </a:r>
            <a:r>
              <a:rPr lang="en-US" altLang="ja-JP" dirty="0">
                <a:latin typeface="Consolas" panose="020B0609020204030204" pitchFamily="49" charset="0"/>
              </a:rPr>
              <a:t> t</a:t>
            </a:r>
            <a:r>
              <a:rPr lang="ja-JP" altLang="en-US" dirty="0">
                <a:latin typeface="Consolas" panose="020B0609020204030204" pitchFamily="49" charset="0"/>
              </a:rPr>
              <a:t>₁の場合でも　</a:t>
            </a:r>
            <a:r>
              <a:rPr lang="en-US" altLang="ja-JP" dirty="0">
                <a:latin typeface="Consolas" panose="020B0609020204030204" pitchFamily="49" charset="0"/>
              </a:rPr>
              <a:t>t</a:t>
            </a:r>
            <a:r>
              <a:rPr lang="ja-JP" altLang="en-US" dirty="0">
                <a:latin typeface="Consolas" panose="020B0609020204030204" pitchFamily="49" charset="0"/>
              </a:rPr>
              <a:t>　→* </a:t>
            </a:r>
            <a:r>
              <a:rPr lang="en-US" altLang="ja-JP" dirty="0">
                <a:latin typeface="Consolas" panose="020B0609020204030204" pitchFamily="49" charset="0"/>
              </a:rPr>
              <a:t>v</a:t>
            </a:r>
            <a:r>
              <a:rPr lang="ja-JP" altLang="en-US" dirty="0">
                <a:latin typeface="Consolas" panose="020B0609020204030204" pitchFamily="49" charset="0"/>
              </a:rPr>
              <a:t>　ならば　</a:t>
            </a:r>
            <a:r>
              <a:rPr lang="en-US" altLang="ja-JP" dirty="0">
                <a:latin typeface="Consolas" panose="020B0609020204030204" pitchFamily="49" charset="0"/>
              </a:rPr>
              <a:t>t ⇓ v </a:t>
            </a:r>
            <a:r>
              <a:rPr lang="ja-JP" altLang="en-US" dirty="0">
                <a:latin typeface="Consolas" panose="020B0609020204030204" pitchFamily="49" charset="0"/>
              </a:rPr>
              <a:t>が成り立つことが示された。</a:t>
            </a:r>
            <a:r>
              <a:rPr lang="en-US" altLang="ja-JP" dirty="0">
                <a:latin typeface="Consolas" panose="020B0609020204030204" pitchFamily="49" charset="0"/>
              </a:rPr>
              <a:t>	</a:t>
            </a:r>
          </a:p>
          <a:p>
            <a:pPr marL="0" indent="0">
              <a:buNone/>
            </a:pPr>
            <a:r>
              <a:rPr kumimoji="1" lang="en-US" altLang="ja-JP" dirty="0"/>
              <a:t>	</a:t>
            </a:r>
            <a:endParaRPr kumimoji="1" lang="ja-JP" altLang="en-US" dirty="0"/>
          </a:p>
        </p:txBody>
      </p:sp>
    </p:spTree>
    <p:extLst>
      <p:ext uri="{BB962C8B-B14F-4D97-AF65-F5344CB8AC3E}">
        <p14:creationId xmlns:p14="http://schemas.microsoft.com/office/powerpoint/2010/main" val="3695881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C352D5-C500-D560-A499-B6331BD13EDE}"/>
              </a:ext>
            </a:extLst>
          </p:cNvPr>
          <p:cNvSpPr>
            <a:spLocks noGrp="1"/>
          </p:cNvSpPr>
          <p:nvPr>
            <p:ph type="title"/>
          </p:nvPr>
        </p:nvSpPr>
        <p:spPr/>
        <p:txBody>
          <a:bodyPr>
            <a:normAutofit/>
          </a:bodyPr>
          <a:lstStyle/>
          <a:p>
            <a:r>
              <a:rPr lang="en-US" altLang="ja-JP" dirty="0"/>
              <a:t>3.5.17 </a:t>
            </a:r>
            <a:r>
              <a:rPr lang="ja-JP" altLang="en-US" dirty="0"/>
              <a:t>　</a:t>
            </a:r>
            <a:r>
              <a:rPr lang="en-US" altLang="ja-JP" dirty="0">
                <a:latin typeface="Consolas" panose="020B0609020204030204" pitchFamily="49" charset="0"/>
              </a:rPr>
              <a:t>t </a:t>
            </a:r>
            <a:r>
              <a:rPr lang="ja-JP" altLang="en-US" dirty="0">
                <a:latin typeface="Consolas" panose="020B0609020204030204" pitchFamily="49" charset="0"/>
              </a:rPr>
              <a:t>⇓ </a:t>
            </a:r>
            <a:r>
              <a:rPr lang="en-US" altLang="ja-JP" dirty="0">
                <a:latin typeface="Consolas" panose="020B0609020204030204" pitchFamily="49" charset="0"/>
              </a:rPr>
              <a:t>v </a:t>
            </a:r>
            <a:r>
              <a:rPr lang="ja-JP" altLang="en-US" dirty="0">
                <a:latin typeface="Consolas" panose="020B0609020204030204" pitchFamily="49" charset="0"/>
              </a:rPr>
              <a:t>ならば</a:t>
            </a:r>
            <a:r>
              <a:rPr lang="en-US" altLang="ja-JP" dirty="0">
                <a:latin typeface="Consolas" panose="020B0609020204030204" pitchFamily="49" charset="0"/>
              </a:rPr>
              <a:t> t</a:t>
            </a:r>
            <a:r>
              <a:rPr lang="ja-JP" altLang="en-US" dirty="0">
                <a:latin typeface="Consolas" panose="020B0609020204030204" pitchFamily="49" charset="0"/>
              </a:rPr>
              <a:t>　→</a:t>
            </a:r>
            <a:r>
              <a:rPr lang="en-US" altLang="ja-JP" dirty="0">
                <a:latin typeface="Consolas" panose="020B0609020204030204" pitchFamily="49" charset="0"/>
              </a:rPr>
              <a:t>* v</a:t>
            </a:r>
            <a:endParaRPr kumimoji="1" lang="ja-JP" altLang="en-US" dirty="0"/>
          </a:p>
        </p:txBody>
      </p:sp>
      <p:sp>
        <p:nvSpPr>
          <p:cNvPr id="3" name="コンテンツ プレースホルダー 2">
            <a:extLst>
              <a:ext uri="{FF2B5EF4-FFF2-40B4-BE49-F238E27FC236}">
                <a16:creationId xmlns:a16="http://schemas.microsoft.com/office/drawing/2014/main" id="{C1E9A248-FD99-78A3-BAC1-4812B597FDE9}"/>
              </a:ext>
            </a:extLst>
          </p:cNvPr>
          <p:cNvSpPr>
            <a:spLocks noGrp="1"/>
          </p:cNvSpPr>
          <p:nvPr>
            <p:ph idx="1"/>
          </p:nvPr>
        </p:nvSpPr>
        <p:spPr/>
        <p:txBody>
          <a:bodyPr/>
          <a:lstStyle/>
          <a:p>
            <a:pPr marL="0" indent="0">
              <a:buNone/>
            </a:pPr>
            <a:r>
              <a:rPr lang="en-US" altLang="ja-JP" u="sng" dirty="0">
                <a:latin typeface="Consolas" panose="020B0609020204030204" pitchFamily="49" charset="0"/>
              </a:rPr>
              <a:t>t </a:t>
            </a:r>
            <a:r>
              <a:rPr lang="ja-JP" altLang="en-US" u="sng" dirty="0">
                <a:latin typeface="Consolas" panose="020B0609020204030204" pitchFamily="49" charset="0"/>
              </a:rPr>
              <a:t>→* </a:t>
            </a:r>
            <a:r>
              <a:rPr lang="en-US" altLang="ja-JP" u="sng" dirty="0">
                <a:latin typeface="Consolas" panose="020B0609020204030204" pitchFamily="49" charset="0"/>
              </a:rPr>
              <a:t>v </a:t>
            </a:r>
            <a:r>
              <a:rPr lang="ja-JP" altLang="en-US" u="sng" dirty="0">
                <a:latin typeface="Consolas" panose="020B0609020204030204" pitchFamily="49" charset="0"/>
              </a:rPr>
              <a:t>　と  </a:t>
            </a:r>
            <a:r>
              <a:rPr lang="en-US" altLang="ja-JP" u="sng" dirty="0">
                <a:latin typeface="Consolas" panose="020B0609020204030204" pitchFamily="49" charset="0"/>
              </a:rPr>
              <a:t>t </a:t>
            </a:r>
            <a:r>
              <a:rPr lang="ja-JP" altLang="en-US" u="sng" dirty="0">
                <a:latin typeface="Consolas" panose="020B0609020204030204" pitchFamily="49" charset="0"/>
              </a:rPr>
              <a:t>⇓ </a:t>
            </a:r>
            <a:r>
              <a:rPr lang="en-US" altLang="ja-JP" u="sng" dirty="0">
                <a:latin typeface="Consolas" panose="020B0609020204030204" pitchFamily="49" charset="0"/>
              </a:rPr>
              <a:t>v </a:t>
            </a:r>
            <a:r>
              <a:rPr lang="ja-JP" altLang="en-US" u="sng" dirty="0">
                <a:latin typeface="Consolas" panose="020B0609020204030204" pitchFamily="49" charset="0"/>
              </a:rPr>
              <a:t>が同値であること</a:t>
            </a:r>
            <a:r>
              <a:rPr lang="ja-JP" altLang="en-US" dirty="0">
                <a:latin typeface="Consolas" panose="020B0609020204030204" pitchFamily="49" charset="0"/>
              </a:rPr>
              <a:t>を示せ。</a:t>
            </a:r>
            <a:endParaRPr lang="en-US" altLang="ja-JP" dirty="0">
              <a:latin typeface="Consolas" panose="020B0609020204030204" pitchFamily="49" charset="0"/>
            </a:endParaRPr>
          </a:p>
          <a:p>
            <a:pPr marL="0" indent="0">
              <a:buNone/>
            </a:pPr>
            <a:endParaRPr kumimoji="1" lang="en-US" altLang="ja-JP" dirty="0">
              <a:latin typeface="+mn-lt"/>
            </a:endParaRPr>
          </a:p>
          <a:p>
            <a:pPr marL="0" indent="0">
              <a:buNone/>
            </a:pPr>
            <a:r>
              <a:rPr kumimoji="1" lang="en-US" altLang="ja-JP" dirty="0">
                <a:latin typeface="+mn-lt"/>
              </a:rPr>
              <a:t>Proof.</a:t>
            </a:r>
          </a:p>
          <a:p>
            <a:pPr marL="0" indent="0">
              <a:buNone/>
            </a:pPr>
            <a:r>
              <a:rPr lang="en-US" altLang="ja-JP" dirty="0">
                <a:latin typeface="+mn-lt"/>
              </a:rPr>
              <a:t>	(1)	</a:t>
            </a:r>
            <a:r>
              <a:rPr lang="en-US" altLang="ja-JP" dirty="0">
                <a:latin typeface="Consolas" panose="020B0609020204030204" pitchFamily="49" charset="0"/>
              </a:rPr>
              <a:t>t</a:t>
            </a:r>
            <a:r>
              <a:rPr lang="ja-JP" altLang="en-US" dirty="0">
                <a:latin typeface="Consolas" panose="020B0609020204030204" pitchFamily="49" charset="0"/>
              </a:rPr>
              <a:t>　→</a:t>
            </a:r>
            <a:r>
              <a:rPr lang="en-US" altLang="ja-JP" dirty="0">
                <a:latin typeface="Consolas" panose="020B0609020204030204" pitchFamily="49" charset="0"/>
              </a:rPr>
              <a:t>* v</a:t>
            </a:r>
            <a:r>
              <a:rPr lang="ja-JP" altLang="en-US" dirty="0">
                <a:latin typeface="Consolas" panose="020B0609020204030204" pitchFamily="49" charset="0"/>
              </a:rPr>
              <a:t>　ならば　</a:t>
            </a:r>
            <a:r>
              <a:rPr lang="en-US" altLang="ja-JP" dirty="0">
                <a:latin typeface="Consolas" panose="020B0609020204030204" pitchFamily="49" charset="0"/>
              </a:rPr>
              <a:t>t </a:t>
            </a:r>
            <a:r>
              <a:rPr lang="ja-JP" altLang="en-US" dirty="0">
                <a:latin typeface="Consolas" panose="020B0609020204030204" pitchFamily="49" charset="0"/>
              </a:rPr>
              <a:t>⇓ </a:t>
            </a:r>
            <a:r>
              <a:rPr lang="en-US" altLang="ja-JP" dirty="0">
                <a:latin typeface="Consolas" panose="020B0609020204030204" pitchFamily="49" charset="0"/>
              </a:rPr>
              <a:t>v </a:t>
            </a:r>
            <a:endParaRPr lang="en-US" altLang="ja-JP" dirty="0">
              <a:latin typeface="+mn-lt"/>
            </a:endParaRPr>
          </a:p>
          <a:p>
            <a:pPr marL="0" indent="0">
              <a:buNone/>
            </a:pPr>
            <a:r>
              <a:rPr kumimoji="1" lang="en-US" altLang="ja-JP" dirty="0">
                <a:latin typeface="+mn-lt"/>
              </a:rPr>
              <a:t>	(2)	</a:t>
            </a:r>
            <a:r>
              <a:rPr lang="en-US" altLang="ja-JP" dirty="0">
                <a:latin typeface="Consolas" panose="020B0609020204030204" pitchFamily="49" charset="0"/>
              </a:rPr>
              <a:t>t </a:t>
            </a:r>
            <a:r>
              <a:rPr lang="ja-JP" altLang="en-US" dirty="0">
                <a:latin typeface="Consolas" panose="020B0609020204030204" pitchFamily="49" charset="0"/>
              </a:rPr>
              <a:t>⇓ </a:t>
            </a:r>
            <a:r>
              <a:rPr lang="en-US" altLang="ja-JP" dirty="0">
                <a:latin typeface="Consolas" panose="020B0609020204030204" pitchFamily="49" charset="0"/>
              </a:rPr>
              <a:t>v </a:t>
            </a:r>
            <a:r>
              <a:rPr lang="ja-JP" altLang="en-US" dirty="0">
                <a:latin typeface="Consolas" panose="020B0609020204030204" pitchFamily="49" charset="0"/>
              </a:rPr>
              <a:t>ならば</a:t>
            </a:r>
            <a:r>
              <a:rPr lang="en-US" altLang="ja-JP" dirty="0">
                <a:latin typeface="Consolas" panose="020B0609020204030204" pitchFamily="49" charset="0"/>
              </a:rPr>
              <a:t> t</a:t>
            </a:r>
            <a:r>
              <a:rPr lang="ja-JP" altLang="en-US" dirty="0">
                <a:latin typeface="Consolas" panose="020B0609020204030204" pitchFamily="49" charset="0"/>
              </a:rPr>
              <a:t>　→</a:t>
            </a:r>
            <a:r>
              <a:rPr lang="en-US" altLang="ja-JP" dirty="0">
                <a:latin typeface="Consolas" panose="020B0609020204030204" pitchFamily="49" charset="0"/>
              </a:rPr>
              <a:t>* v</a:t>
            </a:r>
          </a:p>
          <a:p>
            <a:pPr marL="0" indent="0">
              <a:buNone/>
            </a:pPr>
            <a:endParaRPr lang="en-US" altLang="ja-JP" dirty="0">
              <a:latin typeface="Consolas" panose="020B0609020204030204" pitchFamily="49" charset="0"/>
            </a:endParaRPr>
          </a:p>
          <a:p>
            <a:pPr marL="0" indent="0">
              <a:buNone/>
            </a:pPr>
            <a:r>
              <a:rPr lang="ja-JP" altLang="en-US" dirty="0">
                <a:latin typeface="+mn-lt"/>
              </a:rPr>
              <a:t>次に、</a:t>
            </a:r>
            <a:r>
              <a:rPr lang="en-US" altLang="ja-JP" dirty="0">
                <a:latin typeface="+mn-lt"/>
              </a:rPr>
              <a:t>(2)</a:t>
            </a:r>
            <a:r>
              <a:rPr lang="ja-JP" altLang="en-US" dirty="0">
                <a:latin typeface="Consolas" panose="020B0609020204030204" pitchFamily="49" charset="0"/>
              </a:rPr>
              <a:t>を示すために次の補題を定義し証明する。</a:t>
            </a:r>
            <a:endParaRPr lang="en-US" altLang="ja-JP" dirty="0">
              <a:latin typeface="Consolas" panose="020B0609020204030204" pitchFamily="49" charset="0"/>
            </a:endParaRPr>
          </a:p>
          <a:p>
            <a:pPr marL="0" indent="0">
              <a:buNone/>
            </a:pPr>
            <a:endParaRPr lang="en-US" altLang="ja-JP" dirty="0">
              <a:latin typeface="+mn-lt"/>
            </a:endParaRPr>
          </a:p>
          <a:p>
            <a:pPr marL="0" indent="0">
              <a:buNone/>
            </a:pPr>
            <a:r>
              <a:rPr lang="en-US" altLang="ja-JP" dirty="0">
                <a:latin typeface="+mn-lt"/>
              </a:rPr>
              <a:t>Lemma3. </a:t>
            </a:r>
          </a:p>
          <a:p>
            <a:pPr marL="0" indent="0">
              <a:buNone/>
            </a:pPr>
            <a:r>
              <a:rPr lang="en-US" altLang="ja-JP" dirty="0">
                <a:latin typeface="Consolas" panose="020B0609020204030204" pitchFamily="49" charset="0"/>
              </a:rPr>
              <a:t>	t</a:t>
            </a:r>
            <a:r>
              <a:rPr lang="ja-JP" altLang="en-US" dirty="0">
                <a:latin typeface="Consolas" panose="020B0609020204030204" pitchFamily="49" charset="0"/>
              </a:rPr>
              <a:t>₁　→* </a:t>
            </a:r>
            <a:r>
              <a:rPr lang="en-US" altLang="ja-JP" dirty="0">
                <a:latin typeface="Consolas" panose="020B0609020204030204" pitchFamily="49" charset="0"/>
              </a:rPr>
              <a:t>t</a:t>
            </a:r>
            <a:r>
              <a:rPr lang="ja-JP" altLang="en-US" dirty="0">
                <a:latin typeface="Consolas" panose="020B0609020204030204" pitchFamily="49" charset="0"/>
              </a:rPr>
              <a:t>₁</a:t>
            </a:r>
            <a:r>
              <a:rPr lang="en-US" altLang="ja-JP" dirty="0">
                <a:latin typeface="Consolas" panose="020B0609020204030204" pitchFamily="49" charset="0"/>
              </a:rPr>
              <a:t>’ </a:t>
            </a:r>
            <a:r>
              <a:rPr lang="ja-JP" altLang="en-US" dirty="0">
                <a:latin typeface="Consolas" panose="020B0609020204030204" pitchFamily="49" charset="0"/>
              </a:rPr>
              <a:t>ならば</a:t>
            </a:r>
            <a:endParaRPr lang="en-US" altLang="ja-JP" dirty="0">
              <a:latin typeface="Consolas" panose="020B0609020204030204" pitchFamily="49" charset="0"/>
            </a:endParaRPr>
          </a:p>
          <a:p>
            <a:pPr marL="0" indent="0">
              <a:buNone/>
            </a:pPr>
            <a:r>
              <a:rPr kumimoji="1" lang="en-US" altLang="ja-JP" dirty="0">
                <a:latin typeface="Consolas" panose="020B0609020204030204" pitchFamily="49" charset="0"/>
              </a:rPr>
              <a:t>	if t</a:t>
            </a:r>
            <a:r>
              <a:rPr kumimoji="1" lang="ja-JP" altLang="en-US" dirty="0">
                <a:latin typeface="Consolas" panose="020B0609020204030204" pitchFamily="49" charset="0"/>
              </a:rPr>
              <a:t>₁</a:t>
            </a:r>
            <a:r>
              <a:rPr lang="en-US" altLang="ja-JP" dirty="0">
                <a:latin typeface="Consolas" panose="020B0609020204030204" pitchFamily="49" charset="0"/>
              </a:rPr>
              <a:t> then t</a:t>
            </a:r>
            <a:r>
              <a:rPr lang="ja-JP" altLang="en-US" dirty="0">
                <a:latin typeface="Consolas" panose="020B0609020204030204" pitchFamily="49" charset="0"/>
              </a:rPr>
              <a:t>₂ </a:t>
            </a:r>
            <a:r>
              <a:rPr lang="en-US" altLang="ja-JP" dirty="0">
                <a:latin typeface="Consolas" panose="020B0609020204030204" pitchFamily="49" charset="0"/>
              </a:rPr>
              <a:t>else t</a:t>
            </a:r>
            <a:r>
              <a:rPr lang="ja-JP" altLang="en-US" dirty="0">
                <a:latin typeface="Consolas" panose="020B0609020204030204" pitchFamily="49" charset="0"/>
              </a:rPr>
              <a:t>₃ →</a:t>
            </a:r>
            <a:r>
              <a:rPr lang="en-US" altLang="ja-JP" dirty="0">
                <a:latin typeface="Consolas" panose="020B0609020204030204" pitchFamily="49" charset="0"/>
              </a:rPr>
              <a:t>* if </a:t>
            </a:r>
            <a:r>
              <a:rPr kumimoji="1" lang="en-US" altLang="ja-JP" dirty="0">
                <a:latin typeface="Consolas" panose="020B0609020204030204" pitchFamily="49" charset="0"/>
              </a:rPr>
              <a:t>t</a:t>
            </a:r>
            <a:r>
              <a:rPr kumimoji="1" lang="ja-JP" altLang="en-US" dirty="0">
                <a:latin typeface="Consolas" panose="020B0609020204030204" pitchFamily="49" charset="0"/>
              </a:rPr>
              <a:t>₁</a:t>
            </a:r>
            <a:r>
              <a:rPr kumimoji="1" lang="en-US" altLang="ja-JP" dirty="0">
                <a:latin typeface="Consolas" panose="020B0609020204030204" pitchFamily="49" charset="0"/>
              </a:rPr>
              <a:t>’</a:t>
            </a:r>
            <a:r>
              <a:rPr lang="en-US" altLang="ja-JP" dirty="0">
                <a:latin typeface="Consolas" panose="020B0609020204030204" pitchFamily="49" charset="0"/>
              </a:rPr>
              <a:t> then t</a:t>
            </a:r>
            <a:r>
              <a:rPr lang="ja-JP" altLang="en-US" dirty="0">
                <a:latin typeface="Consolas" panose="020B0609020204030204" pitchFamily="49" charset="0"/>
              </a:rPr>
              <a:t>₂ </a:t>
            </a:r>
            <a:r>
              <a:rPr lang="en-US" altLang="ja-JP" dirty="0">
                <a:latin typeface="Consolas" panose="020B0609020204030204" pitchFamily="49" charset="0"/>
              </a:rPr>
              <a:t>else t</a:t>
            </a:r>
            <a:r>
              <a:rPr lang="ja-JP" altLang="en-US" dirty="0">
                <a:latin typeface="Consolas" panose="020B0609020204030204" pitchFamily="49" charset="0"/>
              </a:rPr>
              <a:t>₃</a:t>
            </a:r>
            <a:endParaRPr kumimoji="1" lang="en-US" altLang="ja-JP" dirty="0">
              <a:latin typeface="+mn-lt"/>
            </a:endParaRPr>
          </a:p>
        </p:txBody>
      </p:sp>
    </p:spTree>
    <p:extLst>
      <p:ext uri="{BB962C8B-B14F-4D97-AF65-F5344CB8AC3E}">
        <p14:creationId xmlns:p14="http://schemas.microsoft.com/office/powerpoint/2010/main" val="2029575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49E05C-AA8E-C3F1-B8DB-221A53D2B1C3}"/>
              </a:ext>
            </a:extLst>
          </p:cNvPr>
          <p:cNvSpPr>
            <a:spLocks noGrp="1"/>
          </p:cNvSpPr>
          <p:nvPr>
            <p:ph type="title"/>
          </p:nvPr>
        </p:nvSpPr>
        <p:spPr/>
        <p:txBody>
          <a:bodyPr/>
          <a:lstStyle/>
          <a:p>
            <a:r>
              <a:rPr lang="en-US" altLang="ja-JP" dirty="0"/>
              <a:t>3.5.17 </a:t>
            </a:r>
            <a:r>
              <a:rPr lang="ja-JP" altLang="en-US" dirty="0"/>
              <a:t>　</a:t>
            </a:r>
            <a:r>
              <a:rPr lang="en-US" altLang="ja-JP" dirty="0">
                <a:latin typeface="Consolas" panose="020B0609020204030204" pitchFamily="49" charset="0"/>
              </a:rPr>
              <a:t>t </a:t>
            </a:r>
            <a:r>
              <a:rPr lang="ja-JP" altLang="en-US" dirty="0">
                <a:latin typeface="Consolas" panose="020B0609020204030204" pitchFamily="49" charset="0"/>
              </a:rPr>
              <a:t>⇓ </a:t>
            </a:r>
            <a:r>
              <a:rPr lang="en-US" altLang="ja-JP" dirty="0">
                <a:latin typeface="Consolas" panose="020B0609020204030204" pitchFamily="49" charset="0"/>
              </a:rPr>
              <a:t>v </a:t>
            </a:r>
            <a:r>
              <a:rPr lang="ja-JP" altLang="en-US" dirty="0">
                <a:latin typeface="Consolas" panose="020B0609020204030204" pitchFamily="49" charset="0"/>
              </a:rPr>
              <a:t>ならば</a:t>
            </a:r>
            <a:r>
              <a:rPr lang="en-US" altLang="ja-JP" dirty="0">
                <a:latin typeface="Consolas" panose="020B0609020204030204" pitchFamily="49" charset="0"/>
              </a:rPr>
              <a:t> t</a:t>
            </a:r>
            <a:r>
              <a:rPr lang="ja-JP" altLang="en-US" dirty="0">
                <a:latin typeface="Consolas" panose="020B0609020204030204" pitchFamily="49" charset="0"/>
              </a:rPr>
              <a:t>　→</a:t>
            </a:r>
            <a:r>
              <a:rPr lang="en-US" altLang="ja-JP" dirty="0">
                <a:latin typeface="Consolas" panose="020B0609020204030204" pitchFamily="49" charset="0"/>
              </a:rPr>
              <a:t>* v</a:t>
            </a:r>
            <a:endParaRPr kumimoji="1" lang="ja-JP" altLang="en-US" dirty="0"/>
          </a:p>
        </p:txBody>
      </p:sp>
      <p:sp>
        <p:nvSpPr>
          <p:cNvPr id="3" name="コンテンツ プレースホルダー 2">
            <a:extLst>
              <a:ext uri="{FF2B5EF4-FFF2-40B4-BE49-F238E27FC236}">
                <a16:creationId xmlns:a16="http://schemas.microsoft.com/office/drawing/2014/main" id="{F946C146-EF43-C466-2A96-AEE3FA689A28}"/>
              </a:ext>
            </a:extLst>
          </p:cNvPr>
          <p:cNvSpPr>
            <a:spLocks noGrp="1"/>
          </p:cNvSpPr>
          <p:nvPr>
            <p:ph idx="1"/>
          </p:nvPr>
        </p:nvSpPr>
        <p:spPr/>
        <p:txBody>
          <a:bodyPr>
            <a:normAutofit lnSpcReduction="10000"/>
          </a:bodyPr>
          <a:lstStyle/>
          <a:p>
            <a:pPr marL="0" indent="0">
              <a:buNone/>
            </a:pPr>
            <a:r>
              <a:rPr lang="en-US" altLang="ja-JP" dirty="0">
                <a:latin typeface="+mn-lt"/>
              </a:rPr>
              <a:t>Lemma3. </a:t>
            </a:r>
          </a:p>
          <a:p>
            <a:pPr marL="0" indent="0">
              <a:buNone/>
            </a:pPr>
            <a:r>
              <a:rPr lang="en-US" altLang="ja-JP" dirty="0">
                <a:latin typeface="Consolas" panose="020B0609020204030204" pitchFamily="49" charset="0"/>
              </a:rPr>
              <a:t>	</a:t>
            </a:r>
            <a:r>
              <a:rPr lang="en-US" altLang="ja-JP" dirty="0">
                <a:highlight>
                  <a:srgbClr val="C0C0C0"/>
                </a:highlight>
                <a:latin typeface="Consolas" panose="020B0609020204030204" pitchFamily="49" charset="0"/>
              </a:rPr>
              <a:t>t</a:t>
            </a:r>
            <a:r>
              <a:rPr lang="ja-JP" altLang="en-US" dirty="0">
                <a:highlight>
                  <a:srgbClr val="C0C0C0"/>
                </a:highlight>
                <a:latin typeface="Consolas" panose="020B0609020204030204" pitchFamily="49" charset="0"/>
              </a:rPr>
              <a:t>₁　→* </a:t>
            </a:r>
            <a:r>
              <a:rPr lang="en-US" altLang="ja-JP" dirty="0">
                <a:highlight>
                  <a:srgbClr val="C0C0C0"/>
                </a:highlight>
                <a:latin typeface="Consolas" panose="020B0609020204030204" pitchFamily="49" charset="0"/>
              </a:rPr>
              <a:t>t</a:t>
            </a:r>
            <a:r>
              <a:rPr lang="ja-JP" altLang="en-US" dirty="0">
                <a:highlight>
                  <a:srgbClr val="C0C0C0"/>
                </a:highlight>
                <a:latin typeface="Consolas" panose="020B0609020204030204" pitchFamily="49" charset="0"/>
              </a:rPr>
              <a:t>₁</a:t>
            </a:r>
            <a:r>
              <a:rPr lang="en-US" altLang="ja-JP" dirty="0">
                <a:highlight>
                  <a:srgbClr val="C0C0C0"/>
                </a:highlight>
                <a:latin typeface="Consolas" panose="020B0609020204030204" pitchFamily="49" charset="0"/>
              </a:rPr>
              <a:t>’ </a:t>
            </a:r>
            <a:r>
              <a:rPr lang="ja-JP" altLang="en-US" dirty="0">
                <a:latin typeface="Consolas" panose="020B0609020204030204" pitchFamily="49" charset="0"/>
              </a:rPr>
              <a:t>ならば</a:t>
            </a:r>
            <a:endParaRPr lang="en-US" altLang="ja-JP" dirty="0">
              <a:latin typeface="Consolas" panose="020B0609020204030204" pitchFamily="49" charset="0"/>
            </a:endParaRPr>
          </a:p>
          <a:p>
            <a:pPr marL="0" indent="0">
              <a:buNone/>
            </a:pPr>
            <a:r>
              <a:rPr kumimoji="1" lang="en-US" altLang="ja-JP" dirty="0">
                <a:latin typeface="Consolas" panose="020B0609020204030204" pitchFamily="49" charset="0"/>
              </a:rPr>
              <a:t>	if t</a:t>
            </a:r>
            <a:r>
              <a:rPr kumimoji="1" lang="ja-JP" altLang="en-US" dirty="0">
                <a:latin typeface="Consolas" panose="020B0609020204030204" pitchFamily="49" charset="0"/>
              </a:rPr>
              <a:t>₁</a:t>
            </a:r>
            <a:r>
              <a:rPr lang="en-US" altLang="ja-JP" dirty="0">
                <a:latin typeface="Consolas" panose="020B0609020204030204" pitchFamily="49" charset="0"/>
              </a:rPr>
              <a:t> then t</a:t>
            </a:r>
            <a:r>
              <a:rPr lang="ja-JP" altLang="en-US" dirty="0">
                <a:latin typeface="Consolas" panose="020B0609020204030204" pitchFamily="49" charset="0"/>
              </a:rPr>
              <a:t>₂ </a:t>
            </a:r>
            <a:r>
              <a:rPr lang="en-US" altLang="ja-JP" dirty="0">
                <a:latin typeface="Consolas" panose="020B0609020204030204" pitchFamily="49" charset="0"/>
              </a:rPr>
              <a:t>else t</a:t>
            </a:r>
            <a:r>
              <a:rPr lang="ja-JP" altLang="en-US" dirty="0">
                <a:latin typeface="Consolas" panose="020B0609020204030204" pitchFamily="49" charset="0"/>
              </a:rPr>
              <a:t>₃ →</a:t>
            </a:r>
            <a:r>
              <a:rPr lang="en-US" altLang="ja-JP" dirty="0">
                <a:latin typeface="Consolas" panose="020B0609020204030204" pitchFamily="49" charset="0"/>
              </a:rPr>
              <a:t>* if </a:t>
            </a:r>
            <a:r>
              <a:rPr kumimoji="1" lang="en-US" altLang="ja-JP" dirty="0">
                <a:latin typeface="Consolas" panose="020B0609020204030204" pitchFamily="49" charset="0"/>
              </a:rPr>
              <a:t>t</a:t>
            </a:r>
            <a:r>
              <a:rPr kumimoji="1" lang="ja-JP" altLang="en-US" dirty="0">
                <a:latin typeface="Consolas" panose="020B0609020204030204" pitchFamily="49" charset="0"/>
              </a:rPr>
              <a:t>₁</a:t>
            </a:r>
            <a:r>
              <a:rPr kumimoji="1" lang="en-US" altLang="ja-JP" dirty="0">
                <a:latin typeface="Consolas" panose="020B0609020204030204" pitchFamily="49" charset="0"/>
              </a:rPr>
              <a:t>’</a:t>
            </a:r>
            <a:r>
              <a:rPr lang="en-US" altLang="ja-JP" dirty="0">
                <a:latin typeface="Consolas" panose="020B0609020204030204" pitchFamily="49" charset="0"/>
              </a:rPr>
              <a:t> then t</a:t>
            </a:r>
            <a:r>
              <a:rPr lang="ja-JP" altLang="en-US" dirty="0">
                <a:latin typeface="Consolas" panose="020B0609020204030204" pitchFamily="49" charset="0"/>
              </a:rPr>
              <a:t>₂ </a:t>
            </a:r>
            <a:r>
              <a:rPr lang="en-US" altLang="ja-JP" dirty="0">
                <a:latin typeface="Consolas" panose="020B0609020204030204" pitchFamily="49" charset="0"/>
              </a:rPr>
              <a:t>else t</a:t>
            </a:r>
            <a:r>
              <a:rPr lang="ja-JP" altLang="en-US" dirty="0">
                <a:latin typeface="Consolas" panose="020B0609020204030204" pitchFamily="49" charset="0"/>
              </a:rPr>
              <a:t>₃</a:t>
            </a:r>
            <a:endParaRPr kumimoji="1" lang="en-US" altLang="ja-JP" dirty="0">
              <a:latin typeface="+mn-lt"/>
            </a:endParaRPr>
          </a:p>
          <a:p>
            <a:pPr marL="0" indent="0">
              <a:buNone/>
            </a:pPr>
            <a:endParaRPr kumimoji="1" lang="en-US" altLang="ja-JP" dirty="0"/>
          </a:p>
          <a:p>
            <a:pPr marL="0" indent="0">
              <a:buNone/>
            </a:pPr>
            <a:r>
              <a:rPr lang="en-US" altLang="ja-JP" dirty="0"/>
              <a:t>Proof.</a:t>
            </a:r>
            <a:endParaRPr kumimoji="1" lang="en-US" altLang="ja-JP" dirty="0"/>
          </a:p>
          <a:p>
            <a:pPr marL="0" indent="0">
              <a:buNone/>
            </a:pPr>
            <a:r>
              <a:rPr kumimoji="1" lang="ja-JP" altLang="en-US" dirty="0"/>
              <a:t>帰納法で示す。</a:t>
            </a:r>
            <a:endParaRPr kumimoji="1" lang="en-US" altLang="ja-JP" dirty="0"/>
          </a:p>
          <a:p>
            <a:pPr marL="0" indent="0">
              <a:buNone/>
            </a:pPr>
            <a:r>
              <a:rPr lang="en-US" altLang="ja-JP" dirty="0"/>
              <a:t>0</a:t>
            </a:r>
            <a:r>
              <a:rPr lang="ja-JP" altLang="en-US" dirty="0"/>
              <a:t>ステップで</a:t>
            </a:r>
            <a:r>
              <a:rPr lang="en-US" altLang="ja-JP" dirty="0">
                <a:latin typeface="Consolas" panose="020B0609020204030204" pitchFamily="49" charset="0"/>
              </a:rPr>
              <a:t>t</a:t>
            </a:r>
            <a:r>
              <a:rPr lang="ja-JP" altLang="en-US" dirty="0">
                <a:latin typeface="Consolas" panose="020B0609020204030204" pitchFamily="49" charset="0"/>
              </a:rPr>
              <a:t>₁　→* </a:t>
            </a:r>
            <a:r>
              <a:rPr lang="en-US" altLang="ja-JP" dirty="0">
                <a:latin typeface="Consolas" panose="020B0609020204030204" pitchFamily="49" charset="0"/>
              </a:rPr>
              <a:t>t</a:t>
            </a:r>
            <a:r>
              <a:rPr lang="ja-JP" altLang="en-US" dirty="0">
                <a:latin typeface="Consolas" panose="020B0609020204030204" pitchFamily="49" charset="0"/>
              </a:rPr>
              <a:t>₁</a:t>
            </a:r>
            <a:r>
              <a:rPr lang="en-US" altLang="ja-JP" dirty="0">
                <a:latin typeface="Consolas" panose="020B0609020204030204" pitchFamily="49" charset="0"/>
              </a:rPr>
              <a:t>’</a:t>
            </a:r>
            <a:r>
              <a:rPr lang="ja-JP" altLang="en-US" dirty="0">
                <a:latin typeface="Consolas" panose="020B0609020204030204" pitchFamily="49" charset="0"/>
              </a:rPr>
              <a:t>となるとき、</a:t>
            </a:r>
            <a:r>
              <a:rPr lang="en-US" altLang="ja-JP" dirty="0">
                <a:highlight>
                  <a:srgbClr val="C0C0C0"/>
                </a:highlight>
                <a:latin typeface="Consolas" panose="020B0609020204030204" pitchFamily="49" charset="0"/>
              </a:rPr>
              <a:t>t</a:t>
            </a:r>
            <a:r>
              <a:rPr lang="ja-JP" altLang="en-US" dirty="0">
                <a:highlight>
                  <a:srgbClr val="C0C0C0"/>
                </a:highlight>
                <a:latin typeface="Consolas" panose="020B0609020204030204" pitchFamily="49" charset="0"/>
              </a:rPr>
              <a:t>₁ </a:t>
            </a:r>
            <a:r>
              <a:rPr lang="en-US" altLang="ja-JP" dirty="0">
                <a:highlight>
                  <a:srgbClr val="C0C0C0"/>
                </a:highlight>
                <a:latin typeface="Consolas" panose="020B0609020204030204" pitchFamily="49" charset="0"/>
              </a:rPr>
              <a:t>= t</a:t>
            </a:r>
            <a:r>
              <a:rPr lang="ja-JP" altLang="en-US" dirty="0">
                <a:highlight>
                  <a:srgbClr val="C0C0C0"/>
                </a:highlight>
                <a:latin typeface="Consolas" panose="020B0609020204030204" pitchFamily="49" charset="0"/>
              </a:rPr>
              <a:t>₁</a:t>
            </a:r>
            <a:r>
              <a:rPr lang="en-US" altLang="ja-JP" dirty="0">
                <a:highlight>
                  <a:srgbClr val="C0C0C0"/>
                </a:highlight>
                <a:latin typeface="Consolas" panose="020B0609020204030204" pitchFamily="49" charset="0"/>
              </a:rPr>
              <a:t>’ </a:t>
            </a:r>
            <a:r>
              <a:rPr lang="ja-JP" altLang="en-US" dirty="0">
                <a:latin typeface="Consolas" panose="020B0609020204030204" pitchFamily="49" charset="0"/>
              </a:rPr>
              <a:t>である。このとき、</a:t>
            </a:r>
            <a:endParaRPr lang="en-US" altLang="ja-JP" dirty="0">
              <a:latin typeface="Consolas" panose="020B0609020204030204" pitchFamily="49" charset="0"/>
            </a:endParaRPr>
          </a:p>
          <a:p>
            <a:pPr marL="0" indent="0">
              <a:buNone/>
            </a:pPr>
            <a:r>
              <a:rPr kumimoji="1" lang="en-US" altLang="ja-JP" dirty="0">
                <a:latin typeface="Consolas" panose="020B0609020204030204" pitchFamily="49" charset="0"/>
              </a:rPr>
              <a:t>	if t</a:t>
            </a:r>
            <a:r>
              <a:rPr kumimoji="1" lang="ja-JP" altLang="en-US" dirty="0">
                <a:latin typeface="Consolas" panose="020B0609020204030204" pitchFamily="49" charset="0"/>
              </a:rPr>
              <a:t>₁</a:t>
            </a:r>
            <a:r>
              <a:rPr lang="en-US" altLang="ja-JP" dirty="0">
                <a:latin typeface="Consolas" panose="020B0609020204030204" pitchFamily="49" charset="0"/>
              </a:rPr>
              <a:t> then t</a:t>
            </a:r>
            <a:r>
              <a:rPr lang="ja-JP" altLang="en-US" dirty="0">
                <a:latin typeface="Consolas" panose="020B0609020204030204" pitchFamily="49" charset="0"/>
              </a:rPr>
              <a:t>₂ </a:t>
            </a:r>
            <a:r>
              <a:rPr lang="en-US" altLang="ja-JP" dirty="0">
                <a:latin typeface="Consolas" panose="020B0609020204030204" pitchFamily="49" charset="0"/>
              </a:rPr>
              <a:t>else t</a:t>
            </a:r>
            <a:r>
              <a:rPr lang="ja-JP" altLang="en-US" dirty="0">
                <a:latin typeface="Consolas" panose="020B0609020204030204" pitchFamily="49" charset="0"/>
              </a:rPr>
              <a:t>₃ →</a:t>
            </a:r>
            <a:r>
              <a:rPr lang="en-US" altLang="ja-JP" dirty="0">
                <a:latin typeface="Consolas" panose="020B0609020204030204" pitchFamily="49" charset="0"/>
              </a:rPr>
              <a:t>* if </a:t>
            </a:r>
            <a:r>
              <a:rPr kumimoji="1" lang="en-US" altLang="ja-JP" dirty="0">
                <a:latin typeface="Consolas" panose="020B0609020204030204" pitchFamily="49" charset="0"/>
              </a:rPr>
              <a:t>t</a:t>
            </a:r>
            <a:r>
              <a:rPr kumimoji="1" lang="ja-JP" altLang="en-US" dirty="0">
                <a:latin typeface="Consolas" panose="020B0609020204030204" pitchFamily="49" charset="0"/>
              </a:rPr>
              <a:t>₁</a:t>
            </a:r>
            <a:r>
              <a:rPr lang="en-US" altLang="ja-JP" dirty="0">
                <a:latin typeface="Consolas" panose="020B0609020204030204" pitchFamily="49" charset="0"/>
              </a:rPr>
              <a:t> then t</a:t>
            </a:r>
            <a:r>
              <a:rPr lang="ja-JP" altLang="en-US" dirty="0">
                <a:latin typeface="Consolas" panose="020B0609020204030204" pitchFamily="49" charset="0"/>
              </a:rPr>
              <a:t>₂ </a:t>
            </a:r>
            <a:r>
              <a:rPr lang="en-US" altLang="ja-JP" dirty="0">
                <a:latin typeface="Consolas" panose="020B0609020204030204" pitchFamily="49" charset="0"/>
              </a:rPr>
              <a:t>else t</a:t>
            </a:r>
            <a:r>
              <a:rPr lang="ja-JP" altLang="en-US" dirty="0">
                <a:latin typeface="Consolas" panose="020B0609020204030204" pitchFamily="49" charset="0"/>
              </a:rPr>
              <a:t>₃　</a:t>
            </a:r>
            <a:endParaRPr lang="en-US" altLang="ja-JP" dirty="0">
              <a:latin typeface="Consolas" panose="020B0609020204030204" pitchFamily="49" charset="0"/>
            </a:endParaRPr>
          </a:p>
          <a:p>
            <a:pPr marL="0" indent="0">
              <a:buNone/>
            </a:pPr>
            <a:r>
              <a:rPr lang="ja-JP" altLang="en-US" dirty="0">
                <a:latin typeface="Consolas" panose="020B0609020204030204" pitchFamily="49" charset="0"/>
              </a:rPr>
              <a:t>は正しい。</a:t>
            </a:r>
            <a:endParaRPr lang="en-US" altLang="ja-JP" dirty="0">
              <a:latin typeface="Consolas" panose="020B0609020204030204" pitchFamily="49" charset="0"/>
            </a:endParaRPr>
          </a:p>
          <a:p>
            <a:pPr marL="0" indent="0">
              <a:buNone/>
            </a:pPr>
            <a:r>
              <a:rPr lang="ja-JP" altLang="en-US" dirty="0">
                <a:latin typeface="Consolas" panose="020B0609020204030204" pitchFamily="49" charset="0"/>
              </a:rPr>
              <a:t>また、複数ステップにおいて、</a:t>
            </a:r>
            <a:r>
              <a:rPr lang="en-US" altLang="ja-JP" dirty="0">
                <a:latin typeface="Consolas" panose="020B0609020204030204" pitchFamily="49" charset="0"/>
              </a:rPr>
              <a:t>t</a:t>
            </a:r>
            <a:r>
              <a:rPr lang="ja-JP" altLang="en-US" dirty="0">
                <a:latin typeface="Consolas" panose="020B0609020204030204" pitchFamily="49" charset="0"/>
              </a:rPr>
              <a:t>₁</a:t>
            </a: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 </a:t>
            </a:r>
            <a:r>
              <a:rPr lang="en-US" altLang="ja-JP" dirty="0">
                <a:highlight>
                  <a:srgbClr val="C0C0C0"/>
                </a:highlight>
                <a:latin typeface="Consolas" panose="020B0609020204030204" pitchFamily="49" charset="0"/>
              </a:rPr>
              <a:t>t</a:t>
            </a:r>
            <a:r>
              <a:rPr lang="ja-JP" altLang="en-US" dirty="0">
                <a:highlight>
                  <a:srgbClr val="C0C0C0"/>
                </a:highlight>
                <a:latin typeface="Consolas" panose="020B0609020204030204" pitchFamily="49" charset="0"/>
              </a:rPr>
              <a:t>₁</a:t>
            </a:r>
            <a:r>
              <a:rPr lang="en-US" altLang="ja-JP" dirty="0">
                <a:highlight>
                  <a:srgbClr val="C0C0C0"/>
                </a:highlight>
                <a:latin typeface="Consolas" panose="020B0609020204030204" pitchFamily="49" charset="0"/>
              </a:rPr>
              <a:t>’ </a:t>
            </a:r>
            <a:r>
              <a:rPr lang="ja-JP" altLang="en-US" dirty="0">
                <a:highlight>
                  <a:srgbClr val="C0C0C0"/>
                </a:highlight>
                <a:latin typeface="Consolas" panose="020B0609020204030204" pitchFamily="49" charset="0"/>
              </a:rPr>
              <a:t>→</a:t>
            </a:r>
            <a:r>
              <a:rPr lang="en-US" altLang="ja-JP" baseline="30000" dirty="0">
                <a:highlight>
                  <a:srgbClr val="C0C0C0"/>
                </a:highlight>
                <a:latin typeface="Consolas" panose="020B0609020204030204" pitchFamily="49" charset="0"/>
              </a:rPr>
              <a:t>* </a:t>
            </a:r>
            <a:r>
              <a:rPr lang="en-US" altLang="ja-JP" dirty="0">
                <a:highlight>
                  <a:srgbClr val="C0C0C0"/>
                </a:highlight>
                <a:latin typeface="Consolas" panose="020B0609020204030204" pitchFamily="49" charset="0"/>
              </a:rPr>
              <a:t>t</a:t>
            </a:r>
            <a:r>
              <a:rPr lang="ja-JP" altLang="en-US" dirty="0">
                <a:highlight>
                  <a:srgbClr val="C0C0C0"/>
                </a:highlight>
                <a:latin typeface="Consolas" panose="020B0609020204030204" pitchFamily="49" charset="0"/>
              </a:rPr>
              <a:t>₁</a:t>
            </a:r>
            <a:r>
              <a:rPr lang="en-US" altLang="ja-JP" dirty="0">
                <a:highlight>
                  <a:srgbClr val="C0C0C0"/>
                </a:highlight>
                <a:latin typeface="Consolas" panose="020B0609020204030204" pitchFamily="49" charset="0"/>
              </a:rPr>
              <a:t>’’</a:t>
            </a:r>
            <a:r>
              <a:rPr lang="ja-JP" altLang="en-US" dirty="0">
                <a:latin typeface="Consolas" panose="020B0609020204030204" pitchFamily="49" charset="0"/>
              </a:rPr>
              <a:t>のとき</a:t>
            </a:r>
            <a:r>
              <a:rPr lang="en-US" altLang="ja-JP" dirty="0">
                <a:latin typeface="Consolas" panose="020B0609020204030204" pitchFamily="49" charset="0"/>
              </a:rPr>
              <a:t> </a:t>
            </a:r>
          </a:p>
          <a:p>
            <a:pPr marL="0" indent="0">
              <a:buNone/>
            </a:pPr>
            <a:r>
              <a:rPr kumimoji="1" lang="en-US" altLang="ja-JP" dirty="0">
                <a:latin typeface="Consolas" panose="020B0609020204030204" pitchFamily="49" charset="0"/>
              </a:rPr>
              <a:t>	</a:t>
            </a:r>
            <a:r>
              <a:rPr kumimoji="1" lang="en-US" altLang="ja-JP" dirty="0">
                <a:highlight>
                  <a:srgbClr val="C0C0C0"/>
                </a:highlight>
                <a:latin typeface="Consolas" panose="020B0609020204030204" pitchFamily="49" charset="0"/>
              </a:rPr>
              <a:t>if t</a:t>
            </a:r>
            <a:r>
              <a:rPr kumimoji="1" lang="ja-JP" altLang="en-US" dirty="0">
                <a:highlight>
                  <a:srgbClr val="C0C0C0"/>
                </a:highlight>
                <a:latin typeface="Consolas" panose="020B0609020204030204" pitchFamily="49" charset="0"/>
              </a:rPr>
              <a:t>₁</a:t>
            </a:r>
            <a:r>
              <a:rPr kumimoji="1" lang="en-US" altLang="ja-JP" dirty="0">
                <a:highlight>
                  <a:srgbClr val="C0C0C0"/>
                </a:highlight>
                <a:latin typeface="Consolas" panose="020B0609020204030204" pitchFamily="49" charset="0"/>
              </a:rPr>
              <a:t>’</a:t>
            </a:r>
            <a:r>
              <a:rPr lang="en-US" altLang="ja-JP" dirty="0">
                <a:highlight>
                  <a:srgbClr val="C0C0C0"/>
                </a:highlight>
                <a:latin typeface="Consolas" panose="020B0609020204030204" pitchFamily="49" charset="0"/>
              </a:rPr>
              <a:t> then t</a:t>
            </a:r>
            <a:r>
              <a:rPr lang="ja-JP" altLang="en-US" dirty="0">
                <a:highlight>
                  <a:srgbClr val="C0C0C0"/>
                </a:highlight>
                <a:latin typeface="Consolas" panose="020B0609020204030204" pitchFamily="49" charset="0"/>
              </a:rPr>
              <a:t>₂ </a:t>
            </a:r>
            <a:r>
              <a:rPr lang="en-US" altLang="ja-JP" dirty="0">
                <a:highlight>
                  <a:srgbClr val="C0C0C0"/>
                </a:highlight>
                <a:latin typeface="Consolas" panose="020B0609020204030204" pitchFamily="49" charset="0"/>
              </a:rPr>
              <a:t>else t</a:t>
            </a:r>
            <a:r>
              <a:rPr lang="ja-JP" altLang="en-US" dirty="0">
                <a:highlight>
                  <a:srgbClr val="C0C0C0"/>
                </a:highlight>
                <a:latin typeface="Consolas" panose="020B0609020204030204" pitchFamily="49" charset="0"/>
              </a:rPr>
              <a:t>₃ →</a:t>
            </a:r>
            <a:r>
              <a:rPr lang="en-US" altLang="ja-JP" baseline="30000" dirty="0">
                <a:highlight>
                  <a:srgbClr val="C0C0C0"/>
                </a:highlight>
                <a:latin typeface="Consolas" panose="020B0609020204030204" pitchFamily="49" charset="0"/>
              </a:rPr>
              <a:t>(n-1) </a:t>
            </a:r>
            <a:r>
              <a:rPr lang="en-US" altLang="ja-JP" dirty="0">
                <a:highlight>
                  <a:srgbClr val="C0C0C0"/>
                </a:highlight>
                <a:latin typeface="Consolas" panose="020B0609020204030204" pitchFamily="49" charset="0"/>
              </a:rPr>
              <a:t>if </a:t>
            </a:r>
            <a:r>
              <a:rPr kumimoji="1" lang="en-US" altLang="ja-JP" dirty="0">
                <a:highlight>
                  <a:srgbClr val="C0C0C0"/>
                </a:highlight>
                <a:latin typeface="Consolas" panose="020B0609020204030204" pitchFamily="49" charset="0"/>
              </a:rPr>
              <a:t>t</a:t>
            </a:r>
            <a:r>
              <a:rPr kumimoji="1" lang="ja-JP" altLang="en-US" dirty="0">
                <a:highlight>
                  <a:srgbClr val="C0C0C0"/>
                </a:highlight>
                <a:latin typeface="Consolas" panose="020B0609020204030204" pitchFamily="49" charset="0"/>
              </a:rPr>
              <a:t>₁</a:t>
            </a:r>
            <a:r>
              <a:rPr kumimoji="1" lang="en-US" altLang="ja-JP" dirty="0">
                <a:highlight>
                  <a:srgbClr val="C0C0C0"/>
                </a:highlight>
                <a:latin typeface="Consolas" panose="020B0609020204030204" pitchFamily="49" charset="0"/>
              </a:rPr>
              <a:t>’’</a:t>
            </a:r>
            <a:r>
              <a:rPr lang="en-US" altLang="ja-JP" dirty="0">
                <a:highlight>
                  <a:srgbClr val="C0C0C0"/>
                </a:highlight>
                <a:latin typeface="Consolas" panose="020B0609020204030204" pitchFamily="49" charset="0"/>
              </a:rPr>
              <a:t> then t</a:t>
            </a:r>
            <a:r>
              <a:rPr lang="ja-JP" altLang="en-US" dirty="0">
                <a:highlight>
                  <a:srgbClr val="C0C0C0"/>
                </a:highlight>
                <a:latin typeface="Consolas" panose="020B0609020204030204" pitchFamily="49" charset="0"/>
              </a:rPr>
              <a:t>₂ </a:t>
            </a:r>
            <a:r>
              <a:rPr lang="en-US" altLang="ja-JP" dirty="0">
                <a:highlight>
                  <a:srgbClr val="C0C0C0"/>
                </a:highlight>
                <a:latin typeface="Consolas" panose="020B0609020204030204" pitchFamily="49" charset="0"/>
              </a:rPr>
              <a:t>else t</a:t>
            </a:r>
            <a:r>
              <a:rPr lang="ja-JP" altLang="en-US" dirty="0">
                <a:highlight>
                  <a:srgbClr val="C0C0C0"/>
                </a:highlight>
                <a:latin typeface="Consolas" panose="020B0609020204030204" pitchFamily="49" charset="0"/>
              </a:rPr>
              <a:t>₃</a:t>
            </a:r>
            <a:endParaRPr lang="en-US" altLang="ja-JP" dirty="0">
              <a:highlight>
                <a:srgbClr val="C0C0C0"/>
              </a:highlight>
              <a:latin typeface="Consolas" panose="020B0609020204030204" pitchFamily="49" charset="0"/>
            </a:endParaRPr>
          </a:p>
          <a:p>
            <a:pPr marL="0" indent="0">
              <a:buNone/>
            </a:pPr>
            <a:r>
              <a:rPr kumimoji="1" lang="ja-JP" altLang="en-US" dirty="0">
                <a:latin typeface="Consolas" panose="020B0609020204030204" pitchFamily="49" charset="0"/>
              </a:rPr>
              <a:t>が成り立つと仮定すると、明らかに</a:t>
            </a:r>
            <a:endParaRPr kumimoji="1" lang="en-US" altLang="ja-JP" dirty="0">
              <a:latin typeface="+mn-lt"/>
            </a:endParaRPr>
          </a:p>
          <a:p>
            <a:pPr marL="0" indent="0">
              <a:buNone/>
            </a:pPr>
            <a:r>
              <a:rPr lang="en-US" altLang="ja-JP" dirty="0">
                <a:latin typeface="Consolas" panose="020B0609020204030204" pitchFamily="49" charset="0"/>
              </a:rPr>
              <a:t>	</a:t>
            </a:r>
            <a:r>
              <a:rPr kumimoji="1" lang="en-US" altLang="ja-JP" dirty="0">
                <a:latin typeface="Consolas" panose="020B0609020204030204" pitchFamily="49" charset="0"/>
              </a:rPr>
              <a:t>if t</a:t>
            </a:r>
            <a:r>
              <a:rPr kumimoji="1" lang="ja-JP" altLang="en-US" dirty="0">
                <a:latin typeface="Consolas" panose="020B0609020204030204" pitchFamily="49" charset="0"/>
              </a:rPr>
              <a:t>₁</a:t>
            </a:r>
            <a:r>
              <a:rPr lang="en-US" altLang="ja-JP" dirty="0">
                <a:latin typeface="Consolas" panose="020B0609020204030204" pitchFamily="49" charset="0"/>
              </a:rPr>
              <a:t> then t</a:t>
            </a:r>
            <a:r>
              <a:rPr lang="ja-JP" altLang="en-US" dirty="0">
                <a:latin typeface="Consolas" panose="020B0609020204030204" pitchFamily="49" charset="0"/>
              </a:rPr>
              <a:t>₂ </a:t>
            </a:r>
            <a:r>
              <a:rPr lang="en-US" altLang="ja-JP" dirty="0">
                <a:latin typeface="Consolas" panose="020B0609020204030204" pitchFamily="49" charset="0"/>
              </a:rPr>
              <a:t>else t</a:t>
            </a:r>
            <a:r>
              <a:rPr lang="ja-JP" altLang="en-US" dirty="0">
                <a:latin typeface="Consolas" panose="020B0609020204030204" pitchFamily="49" charset="0"/>
              </a:rPr>
              <a:t>₃ →</a:t>
            </a:r>
            <a:r>
              <a:rPr lang="en-US" altLang="ja-JP" baseline="30000" dirty="0">
                <a:latin typeface="Consolas" panose="020B0609020204030204" pitchFamily="49" charset="0"/>
              </a:rPr>
              <a:t>(n) </a:t>
            </a:r>
            <a:r>
              <a:rPr lang="en-US" altLang="ja-JP" dirty="0">
                <a:latin typeface="Consolas" panose="020B0609020204030204" pitchFamily="49" charset="0"/>
              </a:rPr>
              <a:t>if </a:t>
            </a:r>
            <a:r>
              <a:rPr kumimoji="1" lang="en-US" altLang="ja-JP" dirty="0">
                <a:latin typeface="Consolas" panose="020B0609020204030204" pitchFamily="49" charset="0"/>
              </a:rPr>
              <a:t>t</a:t>
            </a:r>
            <a:r>
              <a:rPr kumimoji="1" lang="ja-JP" altLang="en-US" dirty="0">
                <a:latin typeface="Consolas" panose="020B0609020204030204" pitchFamily="49" charset="0"/>
              </a:rPr>
              <a:t>₁</a:t>
            </a:r>
            <a:r>
              <a:rPr kumimoji="1" lang="en-US" altLang="ja-JP" dirty="0">
                <a:latin typeface="Consolas" panose="020B0609020204030204" pitchFamily="49" charset="0"/>
              </a:rPr>
              <a:t>’’</a:t>
            </a:r>
            <a:r>
              <a:rPr lang="en-US" altLang="ja-JP" dirty="0">
                <a:latin typeface="Consolas" panose="020B0609020204030204" pitchFamily="49" charset="0"/>
              </a:rPr>
              <a:t> then t</a:t>
            </a:r>
            <a:r>
              <a:rPr lang="ja-JP" altLang="en-US" dirty="0">
                <a:latin typeface="Consolas" panose="020B0609020204030204" pitchFamily="49" charset="0"/>
              </a:rPr>
              <a:t>₂ </a:t>
            </a:r>
            <a:r>
              <a:rPr lang="en-US" altLang="ja-JP" dirty="0">
                <a:latin typeface="Consolas" panose="020B0609020204030204" pitchFamily="49" charset="0"/>
              </a:rPr>
              <a:t>else t</a:t>
            </a:r>
            <a:r>
              <a:rPr lang="ja-JP" altLang="en-US" dirty="0">
                <a:latin typeface="Consolas" panose="020B0609020204030204" pitchFamily="49" charset="0"/>
              </a:rPr>
              <a:t>₃</a:t>
            </a:r>
            <a:endParaRPr lang="en-US" altLang="ja-JP" dirty="0">
              <a:latin typeface="Consolas" panose="020B0609020204030204" pitchFamily="49" charset="0"/>
            </a:endParaRPr>
          </a:p>
          <a:p>
            <a:pPr marL="0" indent="0">
              <a:buNone/>
            </a:pPr>
            <a:r>
              <a:rPr lang="ja-JP" altLang="en-US" dirty="0">
                <a:latin typeface="Consolas" panose="020B0609020204030204" pitchFamily="49" charset="0"/>
              </a:rPr>
              <a:t>であるから正しい。よって</a:t>
            </a:r>
            <a:r>
              <a:rPr lang="en-US" altLang="ja-JP" dirty="0">
                <a:latin typeface="+mn-ea"/>
                <a:ea typeface="+mn-ea"/>
              </a:rPr>
              <a:t>Lemma3</a:t>
            </a:r>
            <a:r>
              <a:rPr lang="ja-JP" altLang="en-US" dirty="0">
                <a:latin typeface="Consolas" panose="020B0609020204030204" pitchFamily="49" charset="0"/>
              </a:rPr>
              <a:t>は正しい。</a:t>
            </a:r>
            <a:endParaRPr lang="en-US" altLang="ja-JP" dirty="0">
              <a:latin typeface="Consolas" panose="020B0609020204030204" pitchFamily="49" charset="0"/>
            </a:endParaRPr>
          </a:p>
          <a:p>
            <a:pPr marL="0" indent="0" algn="r">
              <a:buNone/>
            </a:pPr>
            <a:r>
              <a:rPr lang="ja-JP" altLang="en-US" dirty="0">
                <a:latin typeface="Consolas" panose="020B0609020204030204" pitchFamily="49" charset="0"/>
              </a:rPr>
              <a:t>□</a:t>
            </a:r>
            <a:endParaRPr lang="en-US" altLang="ja-JP" dirty="0">
              <a:latin typeface="Consolas" panose="020B0609020204030204" pitchFamily="49" charset="0"/>
            </a:endParaRPr>
          </a:p>
          <a:p>
            <a:pPr marL="0" indent="0">
              <a:buNone/>
            </a:pPr>
            <a:endParaRPr lang="en-US" altLang="ja-JP" dirty="0">
              <a:latin typeface="Consolas" panose="020B0609020204030204" pitchFamily="49" charset="0"/>
            </a:endParaRPr>
          </a:p>
          <a:p>
            <a:pPr marL="0" indent="0">
              <a:buNone/>
            </a:pPr>
            <a:r>
              <a:rPr kumimoji="1" lang="en-US" altLang="ja-JP" dirty="0">
                <a:latin typeface="Consolas" panose="020B0609020204030204" pitchFamily="49" charset="0"/>
              </a:rPr>
              <a:t>	</a:t>
            </a:r>
            <a:endParaRPr kumimoji="1" lang="en-US" altLang="ja-JP" dirty="0">
              <a:latin typeface="+mn-lt"/>
            </a:endParaRPr>
          </a:p>
          <a:p>
            <a:pPr marL="0" indent="0">
              <a:buNone/>
            </a:pPr>
            <a:endParaRPr kumimoji="1" lang="ja-JP" altLang="en-US" dirty="0"/>
          </a:p>
        </p:txBody>
      </p:sp>
    </p:spTree>
    <p:extLst>
      <p:ext uri="{BB962C8B-B14F-4D97-AF65-F5344CB8AC3E}">
        <p14:creationId xmlns:p14="http://schemas.microsoft.com/office/powerpoint/2010/main" val="403707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D72E73-B4E6-2DFC-015B-74170ACC4135}"/>
              </a:ext>
            </a:extLst>
          </p:cNvPr>
          <p:cNvSpPr>
            <a:spLocks noGrp="1"/>
          </p:cNvSpPr>
          <p:nvPr>
            <p:ph type="title"/>
          </p:nvPr>
        </p:nvSpPr>
        <p:spPr/>
        <p:txBody>
          <a:bodyPr/>
          <a:lstStyle/>
          <a:p>
            <a:r>
              <a:rPr lang="en-US" altLang="ja-JP" dirty="0"/>
              <a:t>3.5.17 </a:t>
            </a:r>
            <a:r>
              <a:rPr lang="ja-JP" altLang="en-US" dirty="0"/>
              <a:t>　</a:t>
            </a:r>
            <a:r>
              <a:rPr lang="en-US" altLang="ja-JP" dirty="0">
                <a:latin typeface="Consolas" panose="020B0609020204030204" pitchFamily="49" charset="0"/>
              </a:rPr>
              <a:t>t </a:t>
            </a:r>
            <a:r>
              <a:rPr lang="ja-JP" altLang="en-US" dirty="0">
                <a:latin typeface="Consolas" panose="020B0609020204030204" pitchFamily="49" charset="0"/>
              </a:rPr>
              <a:t>⇓ </a:t>
            </a:r>
            <a:r>
              <a:rPr lang="en-US" altLang="ja-JP" dirty="0">
                <a:latin typeface="Consolas" panose="020B0609020204030204" pitchFamily="49" charset="0"/>
              </a:rPr>
              <a:t>v </a:t>
            </a:r>
            <a:r>
              <a:rPr lang="ja-JP" altLang="en-US" dirty="0">
                <a:latin typeface="Consolas" panose="020B0609020204030204" pitchFamily="49" charset="0"/>
              </a:rPr>
              <a:t>ならば</a:t>
            </a:r>
            <a:r>
              <a:rPr lang="en-US" altLang="ja-JP" dirty="0">
                <a:latin typeface="Consolas" panose="020B0609020204030204" pitchFamily="49" charset="0"/>
              </a:rPr>
              <a:t> t</a:t>
            </a:r>
            <a:r>
              <a:rPr lang="ja-JP" altLang="en-US" dirty="0">
                <a:latin typeface="Consolas" panose="020B0609020204030204" pitchFamily="49" charset="0"/>
              </a:rPr>
              <a:t>　→</a:t>
            </a:r>
            <a:r>
              <a:rPr lang="en-US" altLang="ja-JP" dirty="0">
                <a:latin typeface="Consolas" panose="020B0609020204030204" pitchFamily="49" charset="0"/>
              </a:rPr>
              <a:t>* v</a:t>
            </a:r>
            <a:endParaRPr kumimoji="1" lang="ja-JP" altLang="en-US" dirty="0"/>
          </a:p>
        </p:txBody>
      </p:sp>
      <p:sp>
        <p:nvSpPr>
          <p:cNvPr id="3" name="コンテンツ プレースホルダー 2">
            <a:extLst>
              <a:ext uri="{FF2B5EF4-FFF2-40B4-BE49-F238E27FC236}">
                <a16:creationId xmlns:a16="http://schemas.microsoft.com/office/drawing/2014/main" id="{62A3EE92-9A1F-67F9-7EF7-5BA7FF7A0483}"/>
              </a:ext>
            </a:extLst>
          </p:cNvPr>
          <p:cNvSpPr>
            <a:spLocks noGrp="1"/>
          </p:cNvSpPr>
          <p:nvPr>
            <p:ph idx="1"/>
          </p:nvPr>
        </p:nvSpPr>
        <p:spPr>
          <a:xfrm>
            <a:off x="259194" y="1099789"/>
            <a:ext cx="8884805" cy="5482165"/>
          </a:xfrm>
        </p:spPr>
        <p:txBody>
          <a:bodyPr>
            <a:noAutofit/>
          </a:bodyPr>
          <a:lstStyle/>
          <a:p>
            <a:pPr marL="0" indent="0">
              <a:buNone/>
            </a:pPr>
            <a:r>
              <a:rPr kumimoji="1" lang="en-US" altLang="ja-JP" dirty="0"/>
              <a:t>Lemma3</a:t>
            </a:r>
            <a:r>
              <a:rPr lang="en-US" altLang="ja-JP" dirty="0"/>
              <a:t>.	</a:t>
            </a:r>
            <a:r>
              <a:rPr lang="en-US" altLang="ja-JP" dirty="0">
                <a:latin typeface="Consolas" panose="020B0609020204030204" pitchFamily="49" charset="0"/>
              </a:rPr>
              <a:t>t</a:t>
            </a:r>
            <a:r>
              <a:rPr lang="ja-JP" altLang="en-US" dirty="0">
                <a:latin typeface="Consolas" panose="020B0609020204030204" pitchFamily="49" charset="0"/>
              </a:rPr>
              <a:t>₁　→* </a:t>
            </a:r>
            <a:r>
              <a:rPr lang="en-US" altLang="ja-JP" dirty="0">
                <a:latin typeface="Consolas" panose="020B0609020204030204" pitchFamily="49" charset="0"/>
              </a:rPr>
              <a:t>t</a:t>
            </a:r>
            <a:r>
              <a:rPr lang="ja-JP" altLang="en-US" dirty="0">
                <a:latin typeface="Consolas" panose="020B0609020204030204" pitchFamily="49" charset="0"/>
              </a:rPr>
              <a:t>₁</a:t>
            </a:r>
            <a:r>
              <a:rPr lang="en-US" altLang="ja-JP" dirty="0">
                <a:latin typeface="Consolas" panose="020B0609020204030204" pitchFamily="49" charset="0"/>
              </a:rPr>
              <a:t>’ </a:t>
            </a:r>
            <a:r>
              <a:rPr lang="ja-JP" altLang="en-US" dirty="0">
                <a:latin typeface="Consolas" panose="020B0609020204030204" pitchFamily="49" charset="0"/>
              </a:rPr>
              <a:t>ならば</a:t>
            </a:r>
            <a:endParaRPr lang="en-US" altLang="ja-JP" dirty="0">
              <a:latin typeface="Consolas" panose="020B0609020204030204" pitchFamily="49" charset="0"/>
            </a:endParaRPr>
          </a:p>
          <a:p>
            <a:pPr marL="0" indent="0">
              <a:buNone/>
            </a:pPr>
            <a:r>
              <a:rPr kumimoji="1" lang="en-US" altLang="ja-JP" dirty="0">
                <a:latin typeface="Consolas" panose="020B0609020204030204" pitchFamily="49" charset="0"/>
              </a:rPr>
              <a:t>		if t</a:t>
            </a:r>
            <a:r>
              <a:rPr kumimoji="1" lang="ja-JP" altLang="en-US" dirty="0">
                <a:latin typeface="Consolas" panose="020B0609020204030204" pitchFamily="49" charset="0"/>
              </a:rPr>
              <a:t>₁</a:t>
            </a:r>
            <a:r>
              <a:rPr lang="en-US" altLang="ja-JP" dirty="0">
                <a:latin typeface="Consolas" panose="020B0609020204030204" pitchFamily="49" charset="0"/>
              </a:rPr>
              <a:t> then t</a:t>
            </a:r>
            <a:r>
              <a:rPr lang="ja-JP" altLang="en-US" dirty="0">
                <a:latin typeface="Consolas" panose="020B0609020204030204" pitchFamily="49" charset="0"/>
              </a:rPr>
              <a:t>₂ </a:t>
            </a:r>
            <a:r>
              <a:rPr lang="en-US" altLang="ja-JP" dirty="0">
                <a:latin typeface="Consolas" panose="020B0609020204030204" pitchFamily="49" charset="0"/>
              </a:rPr>
              <a:t>else t</a:t>
            </a:r>
            <a:r>
              <a:rPr lang="ja-JP" altLang="en-US" dirty="0">
                <a:latin typeface="Consolas" panose="020B0609020204030204" pitchFamily="49" charset="0"/>
              </a:rPr>
              <a:t>₃ →</a:t>
            </a:r>
            <a:r>
              <a:rPr lang="en-US" altLang="ja-JP" dirty="0">
                <a:latin typeface="Consolas" panose="020B0609020204030204" pitchFamily="49" charset="0"/>
              </a:rPr>
              <a:t>* if </a:t>
            </a:r>
            <a:r>
              <a:rPr kumimoji="1" lang="en-US" altLang="ja-JP" dirty="0">
                <a:latin typeface="Consolas" panose="020B0609020204030204" pitchFamily="49" charset="0"/>
              </a:rPr>
              <a:t>t</a:t>
            </a:r>
            <a:r>
              <a:rPr kumimoji="1" lang="ja-JP" altLang="en-US" dirty="0">
                <a:latin typeface="Consolas" panose="020B0609020204030204" pitchFamily="49" charset="0"/>
              </a:rPr>
              <a:t>₁</a:t>
            </a:r>
            <a:r>
              <a:rPr kumimoji="1" lang="en-US" altLang="ja-JP" dirty="0">
                <a:latin typeface="Consolas" panose="020B0609020204030204" pitchFamily="49" charset="0"/>
              </a:rPr>
              <a:t>’</a:t>
            </a:r>
            <a:r>
              <a:rPr lang="en-US" altLang="ja-JP" dirty="0">
                <a:latin typeface="Consolas" panose="020B0609020204030204" pitchFamily="49" charset="0"/>
              </a:rPr>
              <a:t> then t</a:t>
            </a:r>
            <a:r>
              <a:rPr lang="ja-JP" altLang="en-US" dirty="0">
                <a:latin typeface="Consolas" panose="020B0609020204030204" pitchFamily="49" charset="0"/>
              </a:rPr>
              <a:t>₂ </a:t>
            </a:r>
            <a:r>
              <a:rPr lang="en-US" altLang="ja-JP" dirty="0">
                <a:latin typeface="Consolas" panose="020B0609020204030204" pitchFamily="49" charset="0"/>
              </a:rPr>
              <a:t>else t</a:t>
            </a:r>
            <a:r>
              <a:rPr lang="ja-JP" altLang="en-US" dirty="0">
                <a:latin typeface="Consolas" panose="020B0609020204030204" pitchFamily="49" charset="0"/>
              </a:rPr>
              <a:t>₃</a:t>
            </a:r>
            <a:endParaRPr kumimoji="1" lang="en-US" altLang="ja-JP" dirty="0">
              <a:latin typeface="Consolas" panose="020B0609020204030204" pitchFamily="49" charset="0"/>
            </a:endParaRPr>
          </a:p>
          <a:p>
            <a:pPr marL="0" indent="0">
              <a:buNone/>
            </a:pPr>
            <a:r>
              <a:rPr kumimoji="1" lang="ja-JP" altLang="en-US" dirty="0">
                <a:latin typeface="Consolas" panose="020B0609020204030204" pitchFamily="49" charset="0"/>
              </a:rPr>
              <a:t>を用いて、　</a:t>
            </a:r>
            <a:r>
              <a:rPr lang="en-US" altLang="ja-JP" u="sng" dirty="0">
                <a:highlight>
                  <a:srgbClr val="C0C0C0"/>
                </a:highlight>
                <a:latin typeface="Consolas" panose="020B0609020204030204" pitchFamily="49" charset="0"/>
              </a:rPr>
              <a:t>t </a:t>
            </a:r>
            <a:r>
              <a:rPr lang="ja-JP" altLang="en-US" u="sng" dirty="0">
                <a:highlight>
                  <a:srgbClr val="C0C0C0"/>
                </a:highlight>
                <a:latin typeface="Consolas" panose="020B0609020204030204" pitchFamily="49" charset="0"/>
              </a:rPr>
              <a:t>⇓ </a:t>
            </a:r>
            <a:r>
              <a:rPr lang="en-US" altLang="ja-JP" u="sng" dirty="0">
                <a:highlight>
                  <a:srgbClr val="C0C0C0"/>
                </a:highlight>
                <a:latin typeface="Consolas" panose="020B0609020204030204" pitchFamily="49" charset="0"/>
              </a:rPr>
              <a:t>v </a:t>
            </a:r>
            <a:r>
              <a:rPr lang="ja-JP" altLang="en-US" u="sng" dirty="0">
                <a:latin typeface="Consolas" panose="020B0609020204030204" pitchFamily="49" charset="0"/>
              </a:rPr>
              <a:t>ならば</a:t>
            </a:r>
            <a:r>
              <a:rPr lang="en-US" altLang="ja-JP" u="sng" dirty="0">
                <a:latin typeface="Consolas" panose="020B0609020204030204" pitchFamily="49" charset="0"/>
              </a:rPr>
              <a:t> t</a:t>
            </a:r>
            <a:r>
              <a:rPr lang="ja-JP" altLang="en-US" u="sng" dirty="0">
                <a:latin typeface="Consolas" panose="020B0609020204030204" pitchFamily="49" charset="0"/>
              </a:rPr>
              <a:t>　→</a:t>
            </a:r>
            <a:r>
              <a:rPr lang="en-US" altLang="ja-JP" u="sng" dirty="0">
                <a:latin typeface="Consolas" panose="020B0609020204030204" pitchFamily="49" charset="0"/>
              </a:rPr>
              <a:t>* v</a:t>
            </a:r>
            <a:r>
              <a:rPr lang="ja-JP" altLang="en-US" u="sng" dirty="0">
                <a:latin typeface="Consolas" panose="020B0609020204030204" pitchFamily="49" charset="0"/>
              </a:rPr>
              <a:t>　</a:t>
            </a:r>
            <a:r>
              <a:rPr lang="ja-JP" altLang="en-US" dirty="0">
                <a:latin typeface="Consolas" panose="020B0609020204030204" pitchFamily="49" charset="0"/>
              </a:rPr>
              <a:t>を示す。</a:t>
            </a:r>
            <a:endParaRPr lang="en-US" altLang="ja-JP" dirty="0">
              <a:latin typeface="Consolas" panose="020B0609020204030204" pitchFamily="49" charset="0"/>
            </a:endParaRPr>
          </a:p>
          <a:p>
            <a:pPr marL="0" indent="0">
              <a:buNone/>
            </a:pPr>
            <a:r>
              <a:rPr lang="en-US" altLang="ja-JP" dirty="0">
                <a:latin typeface="+mn-lt"/>
              </a:rPr>
              <a:t>Proof.</a:t>
            </a:r>
            <a:endParaRPr kumimoji="1" lang="en-US" altLang="ja-JP" dirty="0">
              <a:latin typeface="+mn-lt"/>
            </a:endParaRPr>
          </a:p>
          <a:p>
            <a:pPr marL="0" indent="0">
              <a:buNone/>
            </a:pPr>
            <a:r>
              <a:rPr kumimoji="1" lang="en-US" altLang="ja-JP" dirty="0">
                <a:highlight>
                  <a:srgbClr val="C0C0C0"/>
                </a:highlight>
                <a:latin typeface="Consolas" panose="020B0609020204030204" pitchFamily="49" charset="0"/>
              </a:rPr>
              <a:t>t </a:t>
            </a:r>
            <a:r>
              <a:rPr kumimoji="1" lang="ja-JP" altLang="en-US" dirty="0">
                <a:highlight>
                  <a:srgbClr val="C0C0C0"/>
                </a:highlight>
                <a:latin typeface="Consolas" panose="020B0609020204030204" pitchFamily="49" charset="0"/>
              </a:rPr>
              <a:t>⇓ </a:t>
            </a:r>
            <a:r>
              <a:rPr kumimoji="1" lang="en-US" altLang="ja-JP" dirty="0">
                <a:highlight>
                  <a:srgbClr val="C0C0C0"/>
                </a:highlight>
                <a:latin typeface="Consolas" panose="020B0609020204030204" pitchFamily="49" charset="0"/>
              </a:rPr>
              <a:t>v</a:t>
            </a:r>
            <a:r>
              <a:rPr kumimoji="1" lang="ja-JP" altLang="en-US" dirty="0">
                <a:highlight>
                  <a:srgbClr val="C0C0C0"/>
                </a:highlight>
                <a:latin typeface="Consolas" panose="020B0609020204030204" pitchFamily="49" charset="0"/>
              </a:rPr>
              <a:t>　</a:t>
            </a:r>
            <a:r>
              <a:rPr kumimoji="1" lang="ja-JP" altLang="en-US" dirty="0"/>
              <a:t>について、評価規則で場合分けをして示す。</a:t>
            </a:r>
            <a:endParaRPr kumimoji="1" lang="en-US" altLang="ja-JP" dirty="0"/>
          </a:p>
          <a:p>
            <a:pPr marL="0" indent="0">
              <a:buNone/>
            </a:pPr>
            <a:r>
              <a:rPr kumimoji="1" lang="en-US" altLang="ja-JP" dirty="0">
                <a:highlight>
                  <a:srgbClr val="C0C0C0"/>
                </a:highlight>
              </a:rPr>
              <a:t>B-Value</a:t>
            </a:r>
            <a:r>
              <a:rPr kumimoji="1" lang="ja-JP" altLang="en-US" dirty="0"/>
              <a:t>のとき（</a:t>
            </a:r>
            <a:r>
              <a:rPr kumimoji="1" lang="en-US" altLang="ja-JP" dirty="0"/>
              <a:t>0</a:t>
            </a:r>
            <a:r>
              <a:rPr kumimoji="1" lang="ja-JP" altLang="en-US" dirty="0"/>
              <a:t>ステップ）、</a:t>
            </a:r>
            <a:r>
              <a:rPr kumimoji="1" lang="en-US" altLang="ja-JP" dirty="0">
                <a:highlight>
                  <a:srgbClr val="C0C0C0"/>
                </a:highlight>
                <a:latin typeface="Consolas" panose="020B0609020204030204" pitchFamily="49" charset="0"/>
              </a:rPr>
              <a:t>t = v </a:t>
            </a:r>
            <a:r>
              <a:rPr kumimoji="1" lang="ja-JP" altLang="en-US" dirty="0"/>
              <a:t>であるから、</a:t>
            </a:r>
            <a:r>
              <a:rPr kumimoji="1" lang="en-US" altLang="ja-JP" dirty="0"/>
              <a:t>3.5.9</a:t>
            </a:r>
            <a:r>
              <a:rPr kumimoji="1" lang="ja-JP" altLang="en-US" dirty="0"/>
              <a:t>より、</a:t>
            </a:r>
            <a:r>
              <a:rPr kumimoji="1" lang="en-US" altLang="ja-JP" dirty="0">
                <a:latin typeface="Consolas" panose="020B0609020204030204" pitchFamily="49" charset="0"/>
              </a:rPr>
              <a:t>t </a:t>
            </a:r>
            <a:r>
              <a:rPr kumimoji="1" lang="ja-JP" altLang="en-US" dirty="0">
                <a:latin typeface="Consolas" panose="020B0609020204030204" pitchFamily="49" charset="0"/>
              </a:rPr>
              <a:t>→</a:t>
            </a:r>
            <a:r>
              <a:rPr kumimoji="1" lang="en-US" altLang="ja-JP" dirty="0">
                <a:latin typeface="Consolas" panose="020B0609020204030204" pitchFamily="49" charset="0"/>
              </a:rPr>
              <a:t>* v </a:t>
            </a:r>
            <a:r>
              <a:rPr kumimoji="1" lang="ja-JP" altLang="en-US" dirty="0"/>
              <a:t>よって正しい。</a:t>
            </a:r>
            <a:endParaRPr kumimoji="1" lang="en-US" altLang="ja-JP" dirty="0"/>
          </a:p>
          <a:p>
            <a:pPr marL="0" indent="0">
              <a:buNone/>
            </a:pPr>
            <a:r>
              <a:rPr kumimoji="1" lang="en-US" altLang="ja-JP" dirty="0">
                <a:highlight>
                  <a:srgbClr val="C0C0C0"/>
                </a:highlight>
              </a:rPr>
              <a:t>B-</a:t>
            </a:r>
            <a:r>
              <a:rPr kumimoji="1" lang="en-US" altLang="ja-JP" dirty="0" err="1">
                <a:highlight>
                  <a:srgbClr val="C0C0C0"/>
                </a:highlight>
              </a:rPr>
              <a:t>IfTrue</a:t>
            </a:r>
            <a:r>
              <a:rPr kumimoji="1" lang="ja-JP" altLang="en-US" dirty="0"/>
              <a:t>のとき（複数ステップ）、</a:t>
            </a:r>
            <a:endParaRPr kumimoji="1" lang="en-US" altLang="ja-JP" dirty="0"/>
          </a:p>
          <a:p>
            <a:pPr marL="0" indent="0">
              <a:buNone/>
            </a:pPr>
            <a:r>
              <a:rPr lang="en-US" altLang="ja-JP" dirty="0">
                <a:highlight>
                  <a:srgbClr val="C0C0C0"/>
                </a:highlight>
                <a:latin typeface="Consolas" panose="020B0609020204030204" pitchFamily="49" charset="0"/>
              </a:rPr>
              <a:t>t</a:t>
            </a:r>
            <a:r>
              <a:rPr lang="ja-JP" altLang="en-US" dirty="0">
                <a:highlight>
                  <a:srgbClr val="C0C0C0"/>
                </a:highlight>
                <a:latin typeface="Consolas" panose="020B0609020204030204" pitchFamily="49" charset="0"/>
              </a:rPr>
              <a:t>₁</a:t>
            </a:r>
            <a:r>
              <a:rPr lang="en-US" altLang="ja-JP" dirty="0">
                <a:highlight>
                  <a:srgbClr val="C0C0C0"/>
                </a:highlight>
                <a:latin typeface="Consolas" panose="020B0609020204030204" pitchFamily="49" charset="0"/>
              </a:rPr>
              <a:t> </a:t>
            </a:r>
            <a:r>
              <a:rPr lang="ja-JP" altLang="en-US" dirty="0">
                <a:highlight>
                  <a:srgbClr val="C0C0C0"/>
                </a:highlight>
                <a:latin typeface="Consolas" panose="020B0609020204030204" pitchFamily="49" charset="0"/>
              </a:rPr>
              <a:t>⇓ </a:t>
            </a:r>
            <a:r>
              <a:rPr lang="en-US" altLang="ja-JP" dirty="0">
                <a:highlight>
                  <a:srgbClr val="C0C0C0"/>
                </a:highlight>
                <a:latin typeface="Consolas" panose="020B0609020204030204" pitchFamily="49" charset="0"/>
              </a:rPr>
              <a:t>true </a:t>
            </a:r>
            <a:r>
              <a:rPr lang="ja-JP" altLang="en-US" dirty="0">
                <a:highlight>
                  <a:srgbClr val="C0C0C0"/>
                </a:highlight>
                <a:latin typeface="Consolas" panose="020B0609020204030204" pitchFamily="49" charset="0"/>
              </a:rPr>
              <a:t>かつ　</a:t>
            </a:r>
            <a:r>
              <a:rPr lang="en-US" altLang="ja-JP" dirty="0">
                <a:highlight>
                  <a:srgbClr val="C0C0C0"/>
                </a:highlight>
                <a:latin typeface="Consolas" panose="020B0609020204030204" pitchFamily="49" charset="0"/>
              </a:rPr>
              <a:t>t</a:t>
            </a:r>
            <a:r>
              <a:rPr lang="ja-JP" altLang="en-US" dirty="0">
                <a:highlight>
                  <a:srgbClr val="C0C0C0"/>
                </a:highlight>
                <a:latin typeface="Consolas" panose="020B0609020204030204" pitchFamily="49" charset="0"/>
              </a:rPr>
              <a:t>₂</a:t>
            </a:r>
            <a:r>
              <a:rPr lang="en-US" altLang="ja-JP" dirty="0">
                <a:highlight>
                  <a:srgbClr val="C0C0C0"/>
                </a:highlight>
                <a:latin typeface="Consolas" panose="020B0609020204030204" pitchFamily="49" charset="0"/>
              </a:rPr>
              <a:t> </a:t>
            </a:r>
            <a:r>
              <a:rPr lang="ja-JP" altLang="en-US" dirty="0">
                <a:highlight>
                  <a:srgbClr val="C0C0C0"/>
                </a:highlight>
                <a:latin typeface="Consolas" panose="020B0609020204030204" pitchFamily="49" charset="0"/>
              </a:rPr>
              <a:t>⇓ </a:t>
            </a:r>
            <a:r>
              <a:rPr lang="en-US" altLang="ja-JP" dirty="0">
                <a:highlight>
                  <a:srgbClr val="C0C0C0"/>
                </a:highlight>
                <a:latin typeface="Consolas" panose="020B0609020204030204" pitchFamily="49" charset="0"/>
              </a:rPr>
              <a:t>v</a:t>
            </a:r>
            <a:r>
              <a:rPr lang="ja-JP" altLang="en-US" dirty="0">
                <a:highlight>
                  <a:srgbClr val="C0C0C0"/>
                </a:highlight>
                <a:latin typeface="Consolas" panose="020B0609020204030204" pitchFamily="49" charset="0"/>
              </a:rPr>
              <a:t>₂　ならば　</a:t>
            </a:r>
            <a:r>
              <a:rPr lang="en-US" altLang="ja-JP" dirty="0">
                <a:highlight>
                  <a:srgbClr val="C0C0C0"/>
                </a:highlight>
                <a:latin typeface="Consolas" panose="020B0609020204030204" pitchFamily="49" charset="0"/>
              </a:rPr>
              <a:t>t = if t</a:t>
            </a:r>
            <a:r>
              <a:rPr lang="ja-JP" altLang="en-US" dirty="0">
                <a:highlight>
                  <a:srgbClr val="C0C0C0"/>
                </a:highlight>
                <a:latin typeface="Consolas" panose="020B0609020204030204" pitchFamily="49" charset="0"/>
              </a:rPr>
              <a:t>₁ </a:t>
            </a:r>
            <a:r>
              <a:rPr lang="en-US" altLang="ja-JP" dirty="0">
                <a:highlight>
                  <a:srgbClr val="C0C0C0"/>
                </a:highlight>
                <a:latin typeface="Consolas" panose="020B0609020204030204" pitchFamily="49" charset="0"/>
              </a:rPr>
              <a:t>then t</a:t>
            </a:r>
            <a:r>
              <a:rPr lang="ja-JP" altLang="en-US" dirty="0">
                <a:highlight>
                  <a:srgbClr val="C0C0C0"/>
                </a:highlight>
                <a:latin typeface="Consolas" panose="020B0609020204030204" pitchFamily="49" charset="0"/>
              </a:rPr>
              <a:t>₂ </a:t>
            </a:r>
            <a:r>
              <a:rPr lang="en-US" altLang="ja-JP" dirty="0">
                <a:highlight>
                  <a:srgbClr val="C0C0C0"/>
                </a:highlight>
                <a:latin typeface="Consolas" panose="020B0609020204030204" pitchFamily="49" charset="0"/>
              </a:rPr>
              <a:t>else t₃</a:t>
            </a:r>
            <a:r>
              <a:rPr lang="ja-JP" altLang="en-US" dirty="0">
                <a:highlight>
                  <a:srgbClr val="C0C0C0"/>
                </a:highlight>
                <a:latin typeface="Consolas" panose="020B0609020204030204" pitchFamily="49" charset="0"/>
              </a:rPr>
              <a:t> ⇓ </a:t>
            </a:r>
            <a:r>
              <a:rPr lang="en-US" altLang="ja-JP" dirty="0">
                <a:highlight>
                  <a:srgbClr val="C0C0C0"/>
                </a:highlight>
                <a:latin typeface="Consolas" panose="020B0609020204030204" pitchFamily="49" charset="0"/>
              </a:rPr>
              <a:t>v</a:t>
            </a:r>
            <a:r>
              <a:rPr lang="ja-JP" altLang="en-US" dirty="0">
                <a:highlight>
                  <a:srgbClr val="C0C0C0"/>
                </a:highlight>
                <a:latin typeface="Consolas" panose="020B0609020204030204" pitchFamily="49" charset="0"/>
              </a:rPr>
              <a:t>₂</a:t>
            </a:r>
            <a:endParaRPr lang="en-US" altLang="ja-JP" dirty="0">
              <a:highlight>
                <a:srgbClr val="C0C0C0"/>
              </a:highlight>
              <a:latin typeface="Consolas" panose="020B0609020204030204" pitchFamily="49" charset="0"/>
            </a:endParaRPr>
          </a:p>
          <a:p>
            <a:pPr marL="0" indent="0">
              <a:buNone/>
            </a:pPr>
            <a:r>
              <a:rPr kumimoji="1" lang="ja-JP" altLang="en-US" dirty="0">
                <a:latin typeface="Consolas" panose="020B0609020204030204" pitchFamily="49" charset="0"/>
              </a:rPr>
              <a:t>仮定から、</a:t>
            </a:r>
            <a:r>
              <a:rPr kumimoji="1" lang="en-US" altLang="ja-JP" dirty="0">
                <a:latin typeface="Consolas" panose="020B0609020204030204" pitchFamily="49" charset="0"/>
              </a:rPr>
              <a:t>t</a:t>
            </a:r>
            <a:r>
              <a:rPr kumimoji="1" lang="ja-JP" altLang="en-US" dirty="0">
                <a:latin typeface="Consolas" panose="020B0609020204030204" pitchFamily="49" charset="0"/>
              </a:rPr>
              <a:t>₁ →</a:t>
            </a:r>
            <a:r>
              <a:rPr kumimoji="1" lang="en-US" altLang="ja-JP" dirty="0">
                <a:latin typeface="Consolas" panose="020B0609020204030204" pitchFamily="49" charset="0"/>
              </a:rPr>
              <a:t>* true </a:t>
            </a:r>
            <a:r>
              <a:rPr kumimoji="1" lang="ja-JP" altLang="en-US" dirty="0">
                <a:latin typeface="Consolas" panose="020B0609020204030204" pitchFamily="49" charset="0"/>
              </a:rPr>
              <a:t>かつ </a:t>
            </a:r>
            <a:r>
              <a:rPr kumimoji="1" lang="en-US" altLang="ja-JP" dirty="0">
                <a:latin typeface="Consolas" panose="020B0609020204030204" pitchFamily="49" charset="0"/>
              </a:rPr>
              <a:t>t</a:t>
            </a:r>
            <a:r>
              <a:rPr kumimoji="1" lang="ja-JP" altLang="en-US" dirty="0">
                <a:latin typeface="Consolas" panose="020B0609020204030204" pitchFamily="49" charset="0"/>
              </a:rPr>
              <a:t>₂ </a:t>
            </a:r>
            <a:r>
              <a:rPr lang="ja-JP" altLang="en-US" dirty="0">
                <a:latin typeface="Consolas" panose="020B0609020204030204" pitchFamily="49" charset="0"/>
              </a:rPr>
              <a:t>→</a:t>
            </a:r>
            <a:r>
              <a:rPr lang="en-US" altLang="ja-JP" dirty="0">
                <a:latin typeface="Consolas" panose="020B0609020204030204" pitchFamily="49" charset="0"/>
              </a:rPr>
              <a:t>* v</a:t>
            </a:r>
            <a:r>
              <a:rPr lang="ja-JP" altLang="en-US" dirty="0">
                <a:latin typeface="Consolas" panose="020B0609020204030204" pitchFamily="49" charset="0"/>
              </a:rPr>
              <a:t>₂</a:t>
            </a:r>
            <a:r>
              <a:rPr lang="en-US" altLang="ja-JP" dirty="0">
                <a:latin typeface="Consolas" panose="020B0609020204030204" pitchFamily="49" charset="0"/>
              </a:rPr>
              <a:t> </a:t>
            </a:r>
            <a:r>
              <a:rPr lang="ja-JP" altLang="en-US" dirty="0">
                <a:latin typeface="Consolas" panose="020B0609020204030204" pitchFamily="49" charset="0"/>
              </a:rPr>
              <a:t>であり、</a:t>
            </a:r>
            <a:endParaRPr lang="en-US" altLang="ja-JP" dirty="0">
              <a:latin typeface="Consolas" panose="020B0609020204030204" pitchFamily="49" charset="0"/>
            </a:endParaRPr>
          </a:p>
          <a:p>
            <a:pPr marL="0" indent="0">
              <a:buNone/>
            </a:pPr>
            <a:r>
              <a:rPr lang="en-US" altLang="ja-JP" dirty="0">
                <a:latin typeface="Consolas" panose="020B0609020204030204" pitchFamily="49" charset="0"/>
              </a:rPr>
              <a:t>	t =</a:t>
            </a:r>
            <a:r>
              <a:rPr kumimoji="1" lang="en-US" altLang="ja-JP" dirty="0">
                <a:latin typeface="Consolas" panose="020B0609020204030204" pitchFamily="49" charset="0"/>
              </a:rPr>
              <a:t>	if t</a:t>
            </a:r>
            <a:r>
              <a:rPr kumimoji="1" lang="ja-JP" altLang="en-US" dirty="0">
                <a:latin typeface="Consolas" panose="020B0609020204030204" pitchFamily="49" charset="0"/>
              </a:rPr>
              <a:t>₁</a:t>
            </a:r>
            <a:r>
              <a:rPr lang="en-US" altLang="ja-JP" dirty="0">
                <a:latin typeface="Consolas" panose="020B0609020204030204" pitchFamily="49" charset="0"/>
              </a:rPr>
              <a:t> then t</a:t>
            </a:r>
            <a:r>
              <a:rPr lang="ja-JP" altLang="en-US" dirty="0">
                <a:latin typeface="Consolas" panose="020B0609020204030204" pitchFamily="49" charset="0"/>
              </a:rPr>
              <a:t>₂ </a:t>
            </a:r>
            <a:r>
              <a:rPr lang="en-US" altLang="ja-JP" dirty="0">
                <a:latin typeface="Consolas" panose="020B0609020204030204" pitchFamily="49" charset="0"/>
              </a:rPr>
              <a:t>else t</a:t>
            </a:r>
            <a:r>
              <a:rPr lang="ja-JP" altLang="en-US" dirty="0">
                <a:latin typeface="Consolas" panose="020B0609020204030204" pitchFamily="49" charset="0"/>
              </a:rPr>
              <a:t>₃</a:t>
            </a:r>
            <a:r>
              <a:rPr lang="en-US" altLang="ja-JP" dirty="0">
                <a:latin typeface="Consolas" panose="020B0609020204030204" pitchFamily="49" charset="0"/>
              </a:rPr>
              <a:t>		(</a:t>
            </a:r>
            <a:r>
              <a:rPr lang="ja-JP" altLang="en-US" dirty="0">
                <a:latin typeface="Consolas" panose="020B0609020204030204" pitchFamily="49" charset="0"/>
              </a:rPr>
              <a:t>∵仮定</a:t>
            </a:r>
            <a:r>
              <a:rPr lang="en-US" altLang="ja-JP" dirty="0">
                <a:latin typeface="Consolas" panose="020B0609020204030204" pitchFamily="49" charset="0"/>
              </a:rPr>
              <a:t>)</a:t>
            </a:r>
          </a:p>
          <a:p>
            <a:pPr marL="0" indent="0">
              <a:buNone/>
            </a:pP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	if true then t</a:t>
            </a:r>
            <a:r>
              <a:rPr lang="ja-JP" altLang="en-US" dirty="0">
                <a:latin typeface="Consolas" panose="020B0609020204030204" pitchFamily="49" charset="0"/>
              </a:rPr>
              <a:t>₂ </a:t>
            </a:r>
            <a:r>
              <a:rPr lang="en-US" altLang="ja-JP" dirty="0">
                <a:latin typeface="Consolas" panose="020B0609020204030204" pitchFamily="49" charset="0"/>
              </a:rPr>
              <a:t>else t</a:t>
            </a:r>
            <a:r>
              <a:rPr lang="ja-JP" altLang="en-US" dirty="0">
                <a:latin typeface="Consolas" panose="020B0609020204030204" pitchFamily="49" charset="0"/>
              </a:rPr>
              <a:t>₃</a:t>
            </a:r>
            <a:r>
              <a:rPr lang="en-US" altLang="ja-JP" dirty="0">
                <a:latin typeface="Consolas" panose="020B0609020204030204" pitchFamily="49" charset="0"/>
              </a:rPr>
              <a:t>	(</a:t>
            </a:r>
            <a:r>
              <a:rPr lang="ja-JP" altLang="en-US" dirty="0">
                <a:latin typeface="Consolas" panose="020B0609020204030204" pitchFamily="49" charset="0"/>
              </a:rPr>
              <a:t>∵</a:t>
            </a:r>
            <a:r>
              <a:rPr kumimoji="1" lang="en-US" altLang="ja-JP" dirty="0">
                <a:latin typeface="Consolas" panose="020B0609020204030204" pitchFamily="49" charset="0"/>
              </a:rPr>
              <a:t> t</a:t>
            </a:r>
            <a:r>
              <a:rPr kumimoji="1" lang="ja-JP" altLang="en-US" dirty="0">
                <a:latin typeface="Consolas" panose="020B0609020204030204" pitchFamily="49" charset="0"/>
              </a:rPr>
              <a:t>₁ →</a:t>
            </a:r>
            <a:r>
              <a:rPr kumimoji="1" lang="en-US" altLang="ja-JP" dirty="0">
                <a:latin typeface="Consolas" panose="020B0609020204030204" pitchFamily="49" charset="0"/>
              </a:rPr>
              <a:t>* true, Lemma3</a:t>
            </a:r>
            <a:r>
              <a:rPr lang="en-US" altLang="ja-JP" dirty="0">
                <a:latin typeface="Consolas" panose="020B0609020204030204" pitchFamily="49" charset="0"/>
              </a:rPr>
              <a:t>)</a:t>
            </a:r>
          </a:p>
          <a:p>
            <a:pPr marL="0" indent="0">
              <a:buNone/>
            </a:pP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	t</a:t>
            </a:r>
            <a:r>
              <a:rPr lang="ja-JP" altLang="en-US" dirty="0">
                <a:latin typeface="Consolas" panose="020B0609020204030204" pitchFamily="49" charset="0"/>
              </a:rPr>
              <a:t>₂</a:t>
            </a: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E-</a:t>
            </a:r>
            <a:r>
              <a:rPr lang="en-US" altLang="ja-JP" dirty="0" err="1">
                <a:latin typeface="Consolas" panose="020B0609020204030204" pitchFamily="49" charset="0"/>
              </a:rPr>
              <a:t>IfTrue</a:t>
            </a:r>
            <a:r>
              <a:rPr lang="en-US" altLang="ja-JP" dirty="0">
                <a:latin typeface="Consolas" panose="020B0609020204030204" pitchFamily="49" charset="0"/>
              </a:rPr>
              <a:t>)</a:t>
            </a:r>
          </a:p>
          <a:p>
            <a:pPr marL="0" indent="0">
              <a:buNone/>
            </a:pP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	v					(</a:t>
            </a:r>
            <a:r>
              <a:rPr lang="ja-JP" altLang="en-US" dirty="0">
                <a:latin typeface="Consolas" panose="020B0609020204030204" pitchFamily="49" charset="0"/>
              </a:rPr>
              <a:t>∵仮定</a:t>
            </a:r>
            <a:r>
              <a:rPr lang="en-US" altLang="ja-JP" dirty="0">
                <a:latin typeface="Consolas" panose="020B0609020204030204" pitchFamily="49" charset="0"/>
              </a:rPr>
              <a:t>)</a:t>
            </a:r>
          </a:p>
          <a:p>
            <a:pPr marL="0" indent="0">
              <a:buNone/>
            </a:pPr>
            <a:endParaRPr lang="en-US" altLang="ja-JP" dirty="0">
              <a:latin typeface="Consolas" panose="020B0609020204030204" pitchFamily="49" charset="0"/>
            </a:endParaRPr>
          </a:p>
          <a:p>
            <a:pPr marL="0" indent="0">
              <a:buNone/>
            </a:pPr>
            <a:r>
              <a:rPr lang="ja-JP" altLang="en-US" dirty="0"/>
              <a:t>そのほかの</a:t>
            </a:r>
            <a:r>
              <a:rPr lang="en-US" altLang="ja-JP" dirty="0">
                <a:latin typeface="Consolas" panose="020B0609020204030204" pitchFamily="49" charset="0"/>
              </a:rPr>
              <a:t>t</a:t>
            </a:r>
            <a:r>
              <a:rPr lang="ja-JP" altLang="en-US" dirty="0"/>
              <a:t>についても同様に示すことにより、</a:t>
            </a:r>
            <a:r>
              <a:rPr lang="en-US" altLang="ja-JP" dirty="0">
                <a:latin typeface="Consolas" panose="020B0609020204030204" pitchFamily="49" charset="0"/>
              </a:rPr>
              <a:t>t </a:t>
            </a:r>
            <a:r>
              <a:rPr lang="ja-JP" altLang="en-US" dirty="0">
                <a:latin typeface="Consolas" panose="020B0609020204030204" pitchFamily="49" charset="0"/>
              </a:rPr>
              <a:t>⇓ </a:t>
            </a:r>
            <a:r>
              <a:rPr lang="en-US" altLang="ja-JP" dirty="0">
                <a:latin typeface="Consolas" panose="020B0609020204030204" pitchFamily="49" charset="0"/>
              </a:rPr>
              <a:t>v </a:t>
            </a:r>
            <a:r>
              <a:rPr lang="ja-JP" altLang="en-US" dirty="0">
                <a:latin typeface="Consolas" panose="020B0609020204030204" pitchFamily="49" charset="0"/>
              </a:rPr>
              <a:t>ならば</a:t>
            </a:r>
            <a:r>
              <a:rPr lang="en-US" altLang="ja-JP" dirty="0">
                <a:latin typeface="Consolas" panose="020B0609020204030204" pitchFamily="49" charset="0"/>
              </a:rPr>
              <a:t> t</a:t>
            </a:r>
            <a:r>
              <a:rPr lang="ja-JP" altLang="en-US" dirty="0">
                <a:latin typeface="Consolas" panose="020B0609020204030204" pitchFamily="49" charset="0"/>
              </a:rPr>
              <a:t>　→</a:t>
            </a:r>
            <a:r>
              <a:rPr lang="en-US" altLang="ja-JP" dirty="0">
                <a:latin typeface="Consolas" panose="020B0609020204030204" pitchFamily="49" charset="0"/>
              </a:rPr>
              <a:t>* v</a:t>
            </a:r>
            <a:r>
              <a:rPr lang="ja-JP" altLang="en-US" dirty="0">
                <a:latin typeface="Consolas" panose="020B0609020204030204" pitchFamily="49" charset="0"/>
              </a:rPr>
              <a:t>も証明された。</a:t>
            </a:r>
            <a:endParaRPr lang="en-US" altLang="ja-JP" dirty="0">
              <a:latin typeface="Consolas" panose="020B0609020204030204" pitchFamily="49" charset="0"/>
            </a:endParaRPr>
          </a:p>
          <a:p>
            <a:pPr marL="0" indent="0">
              <a:buNone/>
            </a:pPr>
            <a:r>
              <a:rPr kumimoji="1" lang="ja-JP" altLang="en-US" dirty="0"/>
              <a:t>よって、</a:t>
            </a:r>
            <a:r>
              <a:rPr lang="en-US" altLang="ja-JP" dirty="0">
                <a:latin typeface="Consolas" panose="020B0609020204030204" pitchFamily="49" charset="0"/>
              </a:rPr>
              <a:t> t </a:t>
            </a:r>
            <a:r>
              <a:rPr lang="ja-JP" altLang="en-US" dirty="0">
                <a:latin typeface="Consolas" panose="020B0609020204030204" pitchFamily="49" charset="0"/>
              </a:rPr>
              <a:t>⇓ </a:t>
            </a:r>
            <a:r>
              <a:rPr lang="en-US" altLang="ja-JP" dirty="0">
                <a:latin typeface="Consolas" panose="020B0609020204030204" pitchFamily="49" charset="0"/>
              </a:rPr>
              <a:t>v </a:t>
            </a:r>
            <a:r>
              <a:rPr lang="ja-JP" altLang="en-US" dirty="0">
                <a:latin typeface="Consolas" panose="020B0609020204030204" pitchFamily="49" charset="0"/>
              </a:rPr>
              <a:t>と　</a:t>
            </a:r>
            <a:r>
              <a:rPr lang="en-US" altLang="ja-JP" dirty="0">
                <a:latin typeface="Consolas" panose="020B0609020204030204" pitchFamily="49" charset="0"/>
              </a:rPr>
              <a:t>t</a:t>
            </a:r>
            <a:r>
              <a:rPr lang="ja-JP" altLang="en-US" dirty="0">
                <a:latin typeface="Consolas" panose="020B0609020204030204" pitchFamily="49" charset="0"/>
              </a:rPr>
              <a:t>　→</a:t>
            </a:r>
            <a:r>
              <a:rPr lang="en-US" altLang="ja-JP" dirty="0">
                <a:latin typeface="Consolas" panose="020B0609020204030204" pitchFamily="49" charset="0"/>
              </a:rPr>
              <a:t>* v</a:t>
            </a:r>
            <a:r>
              <a:rPr lang="ja-JP" altLang="en-US" dirty="0">
                <a:latin typeface="Consolas" panose="020B0609020204030204" pitchFamily="49" charset="0"/>
              </a:rPr>
              <a:t>　は同値である。</a:t>
            </a:r>
            <a:r>
              <a:rPr lang="en-US" altLang="ja-JP" dirty="0">
                <a:latin typeface="Consolas" panose="020B0609020204030204" pitchFamily="49" charset="0"/>
              </a:rPr>
              <a:t>					</a:t>
            </a:r>
            <a:r>
              <a:rPr lang="ja-JP" altLang="en-US" dirty="0">
                <a:latin typeface="Consolas" panose="020B0609020204030204" pitchFamily="49" charset="0"/>
              </a:rPr>
              <a:t>　　　　□</a:t>
            </a:r>
            <a:endParaRPr kumimoji="1" lang="en-US" altLang="ja-JP" dirty="0"/>
          </a:p>
        </p:txBody>
      </p:sp>
    </p:spTree>
    <p:extLst>
      <p:ext uri="{BB962C8B-B14F-4D97-AF65-F5344CB8AC3E}">
        <p14:creationId xmlns:p14="http://schemas.microsoft.com/office/powerpoint/2010/main" val="3496877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C352D5-C500-D560-A499-B6331BD13EDE}"/>
              </a:ext>
            </a:extLst>
          </p:cNvPr>
          <p:cNvSpPr>
            <a:spLocks noGrp="1"/>
          </p:cNvSpPr>
          <p:nvPr>
            <p:ph type="title"/>
          </p:nvPr>
        </p:nvSpPr>
        <p:spPr/>
        <p:txBody>
          <a:bodyPr/>
          <a:lstStyle/>
          <a:p>
            <a:r>
              <a:rPr lang="en-US" altLang="ja-JP" dirty="0"/>
              <a:t>Big-Step Evaluation Rules 1/2</a:t>
            </a:r>
            <a:endParaRPr kumimoji="1" lang="ja-JP" altLang="en-US" dirty="0"/>
          </a:p>
        </p:txBody>
      </p:sp>
      <p:sp>
        <p:nvSpPr>
          <p:cNvPr id="3" name="コンテンツ プレースホルダー 2">
            <a:extLst>
              <a:ext uri="{FF2B5EF4-FFF2-40B4-BE49-F238E27FC236}">
                <a16:creationId xmlns:a16="http://schemas.microsoft.com/office/drawing/2014/main" id="{C1E9A248-FD99-78A3-BAC1-4812B597FDE9}"/>
              </a:ext>
            </a:extLst>
          </p:cNvPr>
          <p:cNvSpPr>
            <a:spLocks noGrp="1"/>
          </p:cNvSpPr>
          <p:nvPr>
            <p:ph idx="1"/>
          </p:nvPr>
        </p:nvSpPr>
        <p:spPr>
          <a:xfrm>
            <a:off x="259195" y="1099789"/>
            <a:ext cx="6729434" cy="5482165"/>
          </a:xfrm>
        </p:spPr>
        <p:txBody>
          <a:bodyPr>
            <a:normAutofit/>
          </a:bodyPr>
          <a:lstStyle/>
          <a:p>
            <a:pPr marL="0" indent="0" algn="ctr">
              <a:buNone/>
            </a:pPr>
            <a:endParaRPr kumimoji="1" lang="en-US" altLang="ja-JP" sz="2400" dirty="0">
              <a:latin typeface="Consolas" panose="020B0609020204030204" pitchFamily="49" charset="0"/>
            </a:endParaRPr>
          </a:p>
          <a:p>
            <a:pPr marL="0" indent="0" algn="ctr">
              <a:buNone/>
            </a:pPr>
            <a:r>
              <a:rPr kumimoji="1" lang="en-US" altLang="ja-JP" sz="2400" dirty="0">
                <a:latin typeface="Consolas" panose="020B0609020204030204" pitchFamily="49" charset="0"/>
              </a:rPr>
              <a:t>v </a:t>
            </a:r>
            <a:r>
              <a:rPr kumimoji="1" lang="ja-JP" altLang="en-US" sz="2400" dirty="0">
                <a:latin typeface="Consolas" panose="020B0609020204030204" pitchFamily="49" charset="0"/>
              </a:rPr>
              <a:t>⇓ </a:t>
            </a:r>
            <a:r>
              <a:rPr kumimoji="1" lang="en-US" altLang="ja-JP" sz="2400" dirty="0">
                <a:latin typeface="Consolas" panose="020B0609020204030204" pitchFamily="49" charset="0"/>
              </a:rPr>
              <a:t>v</a:t>
            </a:r>
          </a:p>
          <a:p>
            <a:pPr marL="0" indent="0" algn="ctr">
              <a:buNone/>
            </a:pPr>
            <a:endParaRPr lang="en-US" altLang="ja-JP" sz="2400" dirty="0">
              <a:latin typeface="Consolas" panose="020B0609020204030204" pitchFamily="49" charset="0"/>
            </a:endParaRPr>
          </a:p>
          <a:p>
            <a:pPr marL="0" indent="0" algn="ctr">
              <a:buNone/>
            </a:pPr>
            <a:r>
              <a:rPr kumimoji="1" lang="en-US" altLang="ja-JP" sz="2400" dirty="0">
                <a:latin typeface="Consolas" panose="020B0609020204030204" pitchFamily="49" charset="0"/>
              </a:rPr>
              <a:t>t</a:t>
            </a:r>
            <a:r>
              <a:rPr kumimoji="1" lang="ja-JP" altLang="en-US" sz="2400" dirty="0">
                <a:latin typeface="Consolas" panose="020B0609020204030204" pitchFamily="49" charset="0"/>
              </a:rPr>
              <a:t>₁</a:t>
            </a:r>
            <a:r>
              <a:rPr kumimoji="1" lang="en-US" altLang="ja-JP" sz="2400" dirty="0">
                <a:latin typeface="Consolas" panose="020B0609020204030204" pitchFamily="49" charset="0"/>
              </a:rPr>
              <a:t> </a:t>
            </a:r>
            <a:r>
              <a:rPr kumimoji="1" lang="ja-JP" altLang="en-US" sz="2400" dirty="0">
                <a:latin typeface="Consolas" panose="020B0609020204030204" pitchFamily="49" charset="0"/>
              </a:rPr>
              <a:t>⇓ </a:t>
            </a:r>
            <a:r>
              <a:rPr lang="en-US" altLang="ja-JP" sz="2400" dirty="0">
                <a:latin typeface="Consolas" panose="020B0609020204030204" pitchFamily="49" charset="0"/>
              </a:rPr>
              <a:t>true		</a:t>
            </a:r>
            <a:r>
              <a:rPr kumimoji="1" lang="en-US" altLang="ja-JP" sz="2400" dirty="0">
                <a:latin typeface="Consolas" panose="020B0609020204030204" pitchFamily="49" charset="0"/>
              </a:rPr>
              <a:t>t</a:t>
            </a:r>
            <a:r>
              <a:rPr kumimoji="1" lang="ja-JP" altLang="en-US" sz="2400" dirty="0">
                <a:latin typeface="Consolas" panose="020B0609020204030204" pitchFamily="49" charset="0"/>
              </a:rPr>
              <a:t>₂</a:t>
            </a:r>
            <a:r>
              <a:rPr kumimoji="1" lang="en-US" altLang="ja-JP" sz="2400" dirty="0">
                <a:latin typeface="Consolas" panose="020B0609020204030204" pitchFamily="49" charset="0"/>
              </a:rPr>
              <a:t> </a:t>
            </a:r>
            <a:r>
              <a:rPr kumimoji="1" lang="ja-JP" altLang="en-US" sz="2400" dirty="0">
                <a:latin typeface="Consolas" panose="020B0609020204030204" pitchFamily="49" charset="0"/>
              </a:rPr>
              <a:t>⇓ </a:t>
            </a:r>
            <a:r>
              <a:rPr kumimoji="1" lang="en-US" altLang="ja-JP" sz="2400" dirty="0">
                <a:latin typeface="Consolas" panose="020B0609020204030204" pitchFamily="49" charset="0"/>
              </a:rPr>
              <a:t>v</a:t>
            </a:r>
            <a:r>
              <a:rPr kumimoji="1" lang="ja-JP" altLang="en-US" sz="2400" dirty="0">
                <a:latin typeface="Consolas" panose="020B0609020204030204" pitchFamily="49" charset="0"/>
              </a:rPr>
              <a:t>₂</a:t>
            </a:r>
            <a:endParaRPr kumimoji="1" lang="en-US" altLang="ja-JP" sz="2400" dirty="0">
              <a:latin typeface="Consolas" panose="020B0609020204030204" pitchFamily="49" charset="0"/>
            </a:endParaRPr>
          </a:p>
          <a:p>
            <a:pPr marL="0" indent="0" algn="ctr">
              <a:buNone/>
            </a:pPr>
            <a:r>
              <a:rPr lang="en-US" altLang="ja-JP" sz="2400" dirty="0">
                <a:latin typeface="Consolas" panose="020B0609020204030204" pitchFamily="49" charset="0"/>
              </a:rPr>
              <a:t>if</a:t>
            </a:r>
            <a:r>
              <a:rPr lang="ja-JP" altLang="en-US" sz="2400" dirty="0">
                <a:latin typeface="Consolas" panose="020B0609020204030204" pitchFamily="49" charset="0"/>
              </a:rPr>
              <a:t> </a:t>
            </a:r>
            <a:r>
              <a:rPr lang="en-US" altLang="ja-JP" sz="2400" dirty="0">
                <a:latin typeface="Consolas" panose="020B0609020204030204" pitchFamily="49" charset="0"/>
              </a:rPr>
              <a:t>t</a:t>
            </a:r>
            <a:r>
              <a:rPr lang="ja-JP" altLang="en-US" sz="2400" dirty="0">
                <a:latin typeface="Consolas" panose="020B0609020204030204" pitchFamily="49" charset="0"/>
              </a:rPr>
              <a:t>₁ </a:t>
            </a:r>
            <a:r>
              <a:rPr lang="en-US" altLang="ja-JP" sz="2400" dirty="0">
                <a:latin typeface="Consolas" panose="020B0609020204030204" pitchFamily="49" charset="0"/>
              </a:rPr>
              <a:t>then</a:t>
            </a:r>
            <a:r>
              <a:rPr lang="ja-JP" altLang="en-US" sz="2400" dirty="0">
                <a:latin typeface="Consolas" panose="020B0609020204030204" pitchFamily="49" charset="0"/>
              </a:rPr>
              <a:t> </a:t>
            </a:r>
            <a:r>
              <a:rPr lang="en-US" altLang="ja-JP" sz="2400" dirty="0">
                <a:latin typeface="Consolas" panose="020B0609020204030204" pitchFamily="49" charset="0"/>
              </a:rPr>
              <a:t>t</a:t>
            </a:r>
            <a:r>
              <a:rPr lang="ja-JP" altLang="en-US" sz="2400" dirty="0">
                <a:latin typeface="Consolas" panose="020B0609020204030204" pitchFamily="49" charset="0"/>
              </a:rPr>
              <a:t>₂ </a:t>
            </a:r>
            <a:r>
              <a:rPr lang="en-US" altLang="ja-JP" sz="2400" dirty="0">
                <a:latin typeface="Consolas" panose="020B0609020204030204" pitchFamily="49" charset="0"/>
              </a:rPr>
              <a:t>else</a:t>
            </a:r>
            <a:r>
              <a:rPr lang="ja-JP" altLang="en-US" sz="2400" dirty="0">
                <a:latin typeface="Consolas" panose="020B0609020204030204" pitchFamily="49" charset="0"/>
              </a:rPr>
              <a:t> </a:t>
            </a:r>
            <a:r>
              <a:rPr lang="en-US" altLang="ja-JP" sz="2400" dirty="0">
                <a:latin typeface="Consolas" panose="020B0609020204030204" pitchFamily="49" charset="0"/>
              </a:rPr>
              <a:t>t</a:t>
            </a:r>
            <a:r>
              <a:rPr lang="ja-JP" altLang="en-US" sz="2400" dirty="0">
                <a:latin typeface="Consolas" panose="020B0609020204030204" pitchFamily="49" charset="0"/>
              </a:rPr>
              <a:t>₃ ⇓ </a:t>
            </a:r>
            <a:r>
              <a:rPr lang="en-US" altLang="ja-JP" sz="2400" dirty="0">
                <a:latin typeface="Consolas" panose="020B0609020204030204" pitchFamily="49" charset="0"/>
              </a:rPr>
              <a:t>v</a:t>
            </a:r>
            <a:r>
              <a:rPr lang="ja-JP" altLang="en-US" sz="2400" dirty="0">
                <a:latin typeface="Consolas" panose="020B0609020204030204" pitchFamily="49" charset="0"/>
              </a:rPr>
              <a:t>₂</a:t>
            </a:r>
            <a:endParaRPr lang="en-US" altLang="ja-JP" sz="2400" dirty="0">
              <a:latin typeface="Consolas" panose="020B0609020204030204" pitchFamily="49" charset="0"/>
            </a:endParaRPr>
          </a:p>
          <a:p>
            <a:pPr marL="0" indent="0" algn="ctr">
              <a:buNone/>
            </a:pPr>
            <a:endParaRPr lang="en-US" altLang="ja-JP" sz="2400" dirty="0">
              <a:latin typeface="Consolas" panose="020B0609020204030204" pitchFamily="49" charset="0"/>
            </a:endParaRPr>
          </a:p>
          <a:p>
            <a:pPr marL="0" indent="0" algn="ctr">
              <a:buNone/>
            </a:pPr>
            <a:r>
              <a:rPr kumimoji="1" lang="en-US" altLang="ja-JP" sz="2400" dirty="0">
                <a:latin typeface="Consolas" panose="020B0609020204030204" pitchFamily="49" charset="0"/>
              </a:rPr>
              <a:t>t</a:t>
            </a:r>
            <a:r>
              <a:rPr kumimoji="1" lang="ja-JP" altLang="en-US" sz="2400" dirty="0">
                <a:latin typeface="Consolas" panose="020B0609020204030204" pitchFamily="49" charset="0"/>
              </a:rPr>
              <a:t>₁</a:t>
            </a:r>
            <a:r>
              <a:rPr kumimoji="1" lang="en-US" altLang="ja-JP" sz="2400" dirty="0">
                <a:latin typeface="Consolas" panose="020B0609020204030204" pitchFamily="49" charset="0"/>
              </a:rPr>
              <a:t> </a:t>
            </a:r>
            <a:r>
              <a:rPr kumimoji="1" lang="ja-JP" altLang="en-US" sz="2400" dirty="0">
                <a:latin typeface="Consolas" panose="020B0609020204030204" pitchFamily="49" charset="0"/>
              </a:rPr>
              <a:t>⇓ </a:t>
            </a:r>
            <a:r>
              <a:rPr kumimoji="1" lang="en-US" altLang="ja-JP" sz="2400" dirty="0">
                <a:latin typeface="Consolas" panose="020B0609020204030204" pitchFamily="49" charset="0"/>
              </a:rPr>
              <a:t>false</a:t>
            </a:r>
            <a:r>
              <a:rPr lang="en-US" altLang="ja-JP" sz="2400" dirty="0">
                <a:latin typeface="Consolas" panose="020B0609020204030204" pitchFamily="49" charset="0"/>
              </a:rPr>
              <a:t>		</a:t>
            </a:r>
            <a:r>
              <a:rPr kumimoji="1" lang="en-US" altLang="ja-JP" sz="2400" dirty="0">
                <a:latin typeface="Consolas" panose="020B0609020204030204" pitchFamily="49" charset="0"/>
              </a:rPr>
              <a:t>t</a:t>
            </a:r>
            <a:r>
              <a:rPr kumimoji="1" lang="ja-JP" altLang="en-US" sz="2400" dirty="0">
                <a:latin typeface="Consolas" panose="020B0609020204030204" pitchFamily="49" charset="0"/>
              </a:rPr>
              <a:t>₃</a:t>
            </a:r>
            <a:r>
              <a:rPr kumimoji="1" lang="en-US" altLang="ja-JP" sz="2400" dirty="0">
                <a:latin typeface="Consolas" panose="020B0609020204030204" pitchFamily="49" charset="0"/>
              </a:rPr>
              <a:t> </a:t>
            </a:r>
            <a:r>
              <a:rPr kumimoji="1" lang="ja-JP" altLang="en-US" sz="2400" dirty="0">
                <a:latin typeface="Consolas" panose="020B0609020204030204" pitchFamily="49" charset="0"/>
              </a:rPr>
              <a:t>⇓ </a:t>
            </a:r>
            <a:r>
              <a:rPr kumimoji="1" lang="en-US" altLang="ja-JP" sz="2400" dirty="0">
                <a:latin typeface="Consolas" panose="020B0609020204030204" pitchFamily="49" charset="0"/>
              </a:rPr>
              <a:t>v</a:t>
            </a:r>
            <a:r>
              <a:rPr kumimoji="1" lang="ja-JP" altLang="en-US" sz="2400" dirty="0">
                <a:latin typeface="Consolas" panose="020B0609020204030204" pitchFamily="49" charset="0"/>
              </a:rPr>
              <a:t>₃</a:t>
            </a:r>
            <a:endParaRPr kumimoji="1" lang="en-US" altLang="ja-JP" sz="2400" dirty="0">
              <a:latin typeface="Consolas" panose="020B0609020204030204" pitchFamily="49" charset="0"/>
            </a:endParaRPr>
          </a:p>
          <a:p>
            <a:pPr marL="0" indent="0" algn="ctr">
              <a:buNone/>
            </a:pPr>
            <a:r>
              <a:rPr lang="en-US" altLang="ja-JP" sz="2400" dirty="0">
                <a:latin typeface="Consolas" panose="020B0609020204030204" pitchFamily="49" charset="0"/>
              </a:rPr>
              <a:t>if</a:t>
            </a:r>
            <a:r>
              <a:rPr lang="ja-JP" altLang="en-US" sz="2400" dirty="0">
                <a:latin typeface="Consolas" panose="020B0609020204030204" pitchFamily="49" charset="0"/>
              </a:rPr>
              <a:t> </a:t>
            </a:r>
            <a:r>
              <a:rPr lang="en-US" altLang="ja-JP" sz="2400" dirty="0">
                <a:latin typeface="Consolas" panose="020B0609020204030204" pitchFamily="49" charset="0"/>
              </a:rPr>
              <a:t>t</a:t>
            </a:r>
            <a:r>
              <a:rPr lang="ja-JP" altLang="en-US" sz="2400" dirty="0">
                <a:latin typeface="Consolas" panose="020B0609020204030204" pitchFamily="49" charset="0"/>
              </a:rPr>
              <a:t>₁ </a:t>
            </a:r>
            <a:r>
              <a:rPr lang="en-US" altLang="ja-JP" sz="2400" dirty="0">
                <a:latin typeface="Consolas" panose="020B0609020204030204" pitchFamily="49" charset="0"/>
              </a:rPr>
              <a:t>then</a:t>
            </a:r>
            <a:r>
              <a:rPr lang="ja-JP" altLang="en-US" sz="2400" dirty="0">
                <a:latin typeface="Consolas" panose="020B0609020204030204" pitchFamily="49" charset="0"/>
              </a:rPr>
              <a:t> </a:t>
            </a:r>
            <a:r>
              <a:rPr lang="en-US" altLang="ja-JP" sz="2400" dirty="0">
                <a:latin typeface="Consolas" panose="020B0609020204030204" pitchFamily="49" charset="0"/>
              </a:rPr>
              <a:t>t</a:t>
            </a:r>
            <a:r>
              <a:rPr lang="ja-JP" altLang="en-US" sz="2400" dirty="0">
                <a:latin typeface="Consolas" panose="020B0609020204030204" pitchFamily="49" charset="0"/>
              </a:rPr>
              <a:t>₂ </a:t>
            </a:r>
            <a:r>
              <a:rPr lang="en-US" altLang="ja-JP" sz="2400" dirty="0">
                <a:latin typeface="Consolas" panose="020B0609020204030204" pitchFamily="49" charset="0"/>
              </a:rPr>
              <a:t>else</a:t>
            </a:r>
            <a:r>
              <a:rPr lang="ja-JP" altLang="en-US" sz="2400" dirty="0">
                <a:latin typeface="Consolas" panose="020B0609020204030204" pitchFamily="49" charset="0"/>
              </a:rPr>
              <a:t> </a:t>
            </a:r>
            <a:r>
              <a:rPr lang="en-US" altLang="ja-JP" sz="2400" dirty="0">
                <a:latin typeface="Consolas" panose="020B0609020204030204" pitchFamily="49" charset="0"/>
              </a:rPr>
              <a:t>t</a:t>
            </a:r>
            <a:r>
              <a:rPr lang="ja-JP" altLang="en-US" sz="2400" dirty="0">
                <a:latin typeface="Consolas" panose="020B0609020204030204" pitchFamily="49" charset="0"/>
              </a:rPr>
              <a:t>₃ ⇓ </a:t>
            </a:r>
            <a:r>
              <a:rPr lang="en-US" altLang="ja-JP" sz="2400" dirty="0">
                <a:latin typeface="Consolas" panose="020B0609020204030204" pitchFamily="49" charset="0"/>
              </a:rPr>
              <a:t>v</a:t>
            </a:r>
            <a:r>
              <a:rPr lang="ja-JP" altLang="en-US" sz="2400" dirty="0">
                <a:latin typeface="Consolas" panose="020B0609020204030204" pitchFamily="49" charset="0"/>
              </a:rPr>
              <a:t>₃</a:t>
            </a:r>
            <a:endParaRPr lang="en-US" altLang="ja-JP" sz="2400" dirty="0">
              <a:latin typeface="Consolas" panose="020B0609020204030204" pitchFamily="49" charset="0"/>
            </a:endParaRPr>
          </a:p>
          <a:p>
            <a:pPr marL="0" indent="0" algn="ctr">
              <a:buNone/>
            </a:pPr>
            <a:endParaRPr lang="en-US" altLang="ja-JP" sz="2400" dirty="0">
              <a:latin typeface="Consolas" panose="020B0609020204030204" pitchFamily="49" charset="0"/>
            </a:endParaRPr>
          </a:p>
          <a:p>
            <a:pPr marL="0" indent="0" algn="ctr">
              <a:buNone/>
            </a:pPr>
            <a:r>
              <a:rPr lang="en-US" altLang="ja-JP" sz="2400" dirty="0">
                <a:latin typeface="Consolas" panose="020B0609020204030204" pitchFamily="49" charset="0"/>
              </a:rPr>
              <a:t>t</a:t>
            </a:r>
            <a:r>
              <a:rPr lang="ja-JP" altLang="en-US" sz="2400" dirty="0">
                <a:latin typeface="Consolas" panose="020B0609020204030204" pitchFamily="49" charset="0"/>
              </a:rPr>
              <a:t>₁</a:t>
            </a:r>
            <a:r>
              <a:rPr lang="en-US" altLang="ja-JP" sz="2400" dirty="0">
                <a:latin typeface="Consolas" panose="020B0609020204030204" pitchFamily="49" charset="0"/>
              </a:rPr>
              <a:t> </a:t>
            </a:r>
            <a:r>
              <a:rPr lang="ja-JP" altLang="en-US" sz="2400" dirty="0">
                <a:latin typeface="Consolas" panose="020B0609020204030204" pitchFamily="49" charset="0"/>
              </a:rPr>
              <a:t>⇓ </a:t>
            </a:r>
            <a:r>
              <a:rPr lang="en-US" altLang="ja-JP" sz="2400" dirty="0" err="1">
                <a:latin typeface="Consolas" panose="020B0609020204030204" pitchFamily="49" charset="0"/>
              </a:rPr>
              <a:t>nv</a:t>
            </a:r>
            <a:r>
              <a:rPr lang="ja-JP" altLang="en-US" sz="2400" dirty="0">
                <a:latin typeface="Consolas" panose="020B0609020204030204" pitchFamily="49" charset="0"/>
              </a:rPr>
              <a:t>₁</a:t>
            </a:r>
            <a:endParaRPr lang="en-US" altLang="ja-JP" sz="2400" dirty="0">
              <a:latin typeface="Consolas" panose="020B0609020204030204" pitchFamily="49" charset="0"/>
            </a:endParaRPr>
          </a:p>
          <a:p>
            <a:pPr marL="0" indent="0" algn="ctr">
              <a:buNone/>
            </a:pPr>
            <a:r>
              <a:rPr lang="en-US" altLang="ja-JP" sz="2400" dirty="0" err="1">
                <a:latin typeface="Consolas" panose="020B0609020204030204" pitchFamily="49" charset="0"/>
              </a:rPr>
              <a:t>succ</a:t>
            </a:r>
            <a:r>
              <a:rPr lang="en-US" altLang="ja-JP" sz="2400" dirty="0">
                <a:latin typeface="Consolas" panose="020B0609020204030204" pitchFamily="49" charset="0"/>
              </a:rPr>
              <a:t> t</a:t>
            </a:r>
            <a:r>
              <a:rPr lang="ja-JP" altLang="en-US" sz="2400" dirty="0">
                <a:latin typeface="Consolas" panose="020B0609020204030204" pitchFamily="49" charset="0"/>
              </a:rPr>
              <a:t>₁</a:t>
            </a:r>
            <a:r>
              <a:rPr lang="en-US" altLang="ja-JP" sz="2400" dirty="0">
                <a:latin typeface="Consolas" panose="020B0609020204030204" pitchFamily="49" charset="0"/>
              </a:rPr>
              <a:t> </a:t>
            </a:r>
            <a:r>
              <a:rPr lang="ja-JP" altLang="en-US" sz="2400" dirty="0">
                <a:latin typeface="Consolas" panose="020B0609020204030204" pitchFamily="49" charset="0"/>
              </a:rPr>
              <a:t>⇓ </a:t>
            </a:r>
            <a:r>
              <a:rPr lang="en-US" altLang="ja-JP" sz="2400" dirty="0" err="1">
                <a:latin typeface="Consolas" panose="020B0609020204030204" pitchFamily="49" charset="0"/>
              </a:rPr>
              <a:t>succ</a:t>
            </a:r>
            <a:r>
              <a:rPr lang="en-US" altLang="ja-JP" sz="2400" dirty="0">
                <a:latin typeface="Consolas" panose="020B0609020204030204" pitchFamily="49" charset="0"/>
              </a:rPr>
              <a:t> </a:t>
            </a:r>
            <a:r>
              <a:rPr lang="en-US" altLang="ja-JP" sz="2400" dirty="0" err="1">
                <a:latin typeface="Consolas" panose="020B0609020204030204" pitchFamily="49" charset="0"/>
              </a:rPr>
              <a:t>nv</a:t>
            </a:r>
            <a:r>
              <a:rPr lang="ja-JP" altLang="en-US" sz="2400" dirty="0">
                <a:latin typeface="Consolas" panose="020B0609020204030204" pitchFamily="49" charset="0"/>
              </a:rPr>
              <a:t>₁</a:t>
            </a:r>
            <a:endParaRPr lang="en-US" altLang="ja-JP" sz="2400" dirty="0">
              <a:latin typeface="Consolas" panose="020B0609020204030204" pitchFamily="49" charset="0"/>
            </a:endParaRPr>
          </a:p>
          <a:p>
            <a:pPr marL="0" indent="0" algn="ctr">
              <a:buNone/>
            </a:pPr>
            <a:endParaRPr lang="en-US" altLang="ja-JP" sz="1200" dirty="0">
              <a:latin typeface="Consolas" panose="020B0609020204030204" pitchFamily="49" charset="0"/>
            </a:endParaRPr>
          </a:p>
          <a:p>
            <a:pPr marL="0" indent="0" algn="ctr">
              <a:buNone/>
            </a:pPr>
            <a:endParaRPr lang="en-US" altLang="ja-JP" sz="1200" dirty="0">
              <a:latin typeface="Consolas" panose="020B0609020204030204" pitchFamily="49" charset="0"/>
            </a:endParaRPr>
          </a:p>
          <a:p>
            <a:pPr marL="0" indent="0" algn="ctr">
              <a:buNone/>
            </a:pPr>
            <a:endParaRPr lang="en-US" altLang="ja-JP" sz="1200" dirty="0">
              <a:latin typeface="Consolas" panose="020B0609020204030204" pitchFamily="49" charset="0"/>
            </a:endParaRPr>
          </a:p>
          <a:p>
            <a:pPr marL="0" indent="0" algn="ctr">
              <a:buNone/>
            </a:pPr>
            <a:endParaRPr lang="en-US" altLang="ja-JP" sz="1200" dirty="0">
              <a:latin typeface="Consolas" panose="020B0609020204030204" pitchFamily="49" charset="0"/>
            </a:endParaRPr>
          </a:p>
        </p:txBody>
      </p:sp>
      <p:sp>
        <p:nvSpPr>
          <p:cNvPr id="5" name="コンテンツ プレースホルダー 2">
            <a:extLst>
              <a:ext uri="{FF2B5EF4-FFF2-40B4-BE49-F238E27FC236}">
                <a16:creationId xmlns:a16="http://schemas.microsoft.com/office/drawing/2014/main" id="{2437E990-1BE2-A20D-DD53-3D60176CFAEE}"/>
              </a:ext>
            </a:extLst>
          </p:cNvPr>
          <p:cNvSpPr txBox="1">
            <a:spLocks/>
          </p:cNvSpPr>
          <p:nvPr/>
        </p:nvSpPr>
        <p:spPr>
          <a:xfrm>
            <a:off x="6209269" y="1507417"/>
            <a:ext cx="2675536" cy="47518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1800" kern="1200" baseline="0">
                <a:solidFill>
                  <a:schemeClr val="tx1"/>
                </a:solidFill>
                <a:latin typeface="Open Sans" panose="020B0606030504020204" pitchFamily="34" charset="0"/>
                <a:ea typeface="ＭＳ Ｐゴシック" panose="020B0600070205080204" pitchFamily="50" charset="-128"/>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400" kern="1200" baseline="0">
                <a:solidFill>
                  <a:schemeClr val="tx1"/>
                </a:solidFill>
                <a:latin typeface="Open Sans" panose="020B0606030504020204" pitchFamily="34" charset="0"/>
                <a:ea typeface="ＭＳ Ｐゴシック" panose="020B0600070205080204" pitchFamily="50" charset="-128"/>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200" kern="1200" baseline="0">
                <a:solidFill>
                  <a:schemeClr val="tx1"/>
                </a:solidFill>
                <a:latin typeface="Open Sans" panose="020B0606030504020204" pitchFamily="34" charset="0"/>
                <a:ea typeface="ＭＳ Ｐゴシック" panose="020B0600070205080204" pitchFamily="50" charset="-128"/>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100" kern="1200" baseline="0">
                <a:solidFill>
                  <a:schemeClr val="tx1"/>
                </a:solidFill>
                <a:latin typeface="Open Sans" panose="020B0606030504020204" pitchFamily="34" charset="0"/>
                <a:ea typeface="ＭＳ Ｐゴシック" panose="020B0600070205080204" pitchFamily="50" charset="-128"/>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100" kern="1200" baseline="0">
                <a:solidFill>
                  <a:schemeClr val="tx1"/>
                </a:solidFill>
                <a:latin typeface="Open Sans" panose="020B0606030504020204" pitchFamily="34" charset="0"/>
                <a:ea typeface="ＭＳ Ｐゴシック" panose="020B0600070205080204" pitchFamily="50" charset="-128"/>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r>
              <a:rPr lang="en-US" altLang="ja-JP" sz="2400" dirty="0">
                <a:latin typeface="+mn-lt"/>
              </a:rPr>
              <a:t>(B-Value)</a:t>
            </a:r>
          </a:p>
          <a:p>
            <a:pPr marL="0" indent="0" algn="ctr">
              <a:buFont typeface="Arial" panose="020B0604020202020204" pitchFamily="34" charset="0"/>
              <a:buNone/>
            </a:pPr>
            <a:endParaRPr lang="en-US" altLang="ja-JP" sz="3600" dirty="0">
              <a:latin typeface="+mn-lt"/>
            </a:endParaRPr>
          </a:p>
          <a:p>
            <a:pPr marL="0" indent="0" algn="ctr">
              <a:buFont typeface="Arial" panose="020B0604020202020204" pitchFamily="34" charset="0"/>
              <a:buNone/>
            </a:pPr>
            <a:r>
              <a:rPr lang="en-US" altLang="ja-JP" sz="2400" dirty="0">
                <a:latin typeface="+mn-lt"/>
              </a:rPr>
              <a:t>(B-</a:t>
            </a:r>
            <a:r>
              <a:rPr lang="en-US" altLang="ja-JP" sz="2400" dirty="0" err="1">
                <a:latin typeface="+mn-lt"/>
              </a:rPr>
              <a:t>IfTrue</a:t>
            </a:r>
            <a:r>
              <a:rPr lang="en-US" altLang="ja-JP" sz="2400" dirty="0">
                <a:latin typeface="+mn-lt"/>
              </a:rPr>
              <a:t>)</a:t>
            </a:r>
          </a:p>
          <a:p>
            <a:pPr marL="0" indent="0" algn="ctr">
              <a:buFont typeface="Arial" panose="020B0604020202020204" pitchFamily="34" charset="0"/>
              <a:buNone/>
            </a:pPr>
            <a:endParaRPr lang="en-US" altLang="ja-JP" sz="2400" dirty="0">
              <a:latin typeface="+mn-lt"/>
            </a:endParaRPr>
          </a:p>
          <a:p>
            <a:pPr marL="0" indent="0" algn="ctr">
              <a:buFont typeface="Arial" panose="020B0604020202020204" pitchFamily="34" charset="0"/>
              <a:buNone/>
            </a:pPr>
            <a:endParaRPr lang="en-US" altLang="ja-JP" sz="2400" dirty="0">
              <a:latin typeface="+mn-lt"/>
            </a:endParaRPr>
          </a:p>
          <a:p>
            <a:pPr marL="0" indent="0" algn="ctr">
              <a:buFont typeface="Arial" panose="020B0604020202020204" pitchFamily="34" charset="0"/>
              <a:buNone/>
            </a:pPr>
            <a:r>
              <a:rPr lang="en-US" altLang="ja-JP" sz="2400" dirty="0">
                <a:latin typeface="+mn-lt"/>
              </a:rPr>
              <a:t>(B-</a:t>
            </a:r>
            <a:r>
              <a:rPr lang="en-US" altLang="ja-JP" sz="2400" dirty="0" err="1">
                <a:latin typeface="+mn-lt"/>
              </a:rPr>
              <a:t>IfFalse</a:t>
            </a:r>
            <a:r>
              <a:rPr lang="en-US" altLang="ja-JP" sz="2400" dirty="0">
                <a:latin typeface="+mn-lt"/>
              </a:rPr>
              <a:t>)</a:t>
            </a:r>
          </a:p>
          <a:p>
            <a:pPr marL="0" indent="0" algn="ctr">
              <a:buFont typeface="Arial" panose="020B0604020202020204" pitchFamily="34" charset="0"/>
              <a:buNone/>
            </a:pPr>
            <a:endParaRPr lang="en-US" altLang="ja-JP" sz="2400" dirty="0">
              <a:latin typeface="+mn-lt"/>
            </a:endParaRPr>
          </a:p>
          <a:p>
            <a:pPr marL="0" indent="0" algn="ctr">
              <a:buFont typeface="Arial" panose="020B0604020202020204" pitchFamily="34" charset="0"/>
              <a:buNone/>
            </a:pPr>
            <a:endParaRPr lang="en-US" altLang="ja-JP" sz="2400" dirty="0">
              <a:latin typeface="+mn-lt"/>
            </a:endParaRPr>
          </a:p>
          <a:p>
            <a:pPr marL="0" indent="0" algn="ctr">
              <a:buFont typeface="Arial" panose="020B0604020202020204" pitchFamily="34" charset="0"/>
              <a:buNone/>
            </a:pPr>
            <a:r>
              <a:rPr lang="en-US" altLang="ja-JP" sz="2400" dirty="0">
                <a:latin typeface="+mn-lt"/>
              </a:rPr>
              <a:t>(B-</a:t>
            </a:r>
            <a:r>
              <a:rPr lang="en-US" altLang="ja-JP" sz="2400" dirty="0" err="1">
                <a:latin typeface="+mn-lt"/>
              </a:rPr>
              <a:t>Succ</a:t>
            </a:r>
            <a:r>
              <a:rPr lang="en-US" altLang="ja-JP" sz="2400" dirty="0">
                <a:latin typeface="+mn-lt"/>
              </a:rPr>
              <a:t>)</a:t>
            </a:r>
            <a:endParaRPr lang="en-US" altLang="ja-JP" sz="1200" dirty="0">
              <a:latin typeface="Consolas" panose="020B0609020204030204" pitchFamily="49" charset="0"/>
            </a:endParaRPr>
          </a:p>
          <a:p>
            <a:pPr marL="0" indent="0" algn="ctr">
              <a:buFont typeface="Arial" panose="020B0604020202020204" pitchFamily="34" charset="0"/>
              <a:buNone/>
            </a:pPr>
            <a:endParaRPr lang="en-US" altLang="ja-JP" sz="1200" dirty="0">
              <a:latin typeface="Consolas" panose="020B0609020204030204" pitchFamily="49" charset="0"/>
            </a:endParaRPr>
          </a:p>
          <a:p>
            <a:pPr marL="0" indent="0" algn="ctr">
              <a:buFont typeface="Arial" panose="020B0604020202020204" pitchFamily="34" charset="0"/>
              <a:buNone/>
            </a:pPr>
            <a:endParaRPr lang="en-US" altLang="ja-JP" sz="1200" dirty="0">
              <a:latin typeface="Consolas" panose="020B0609020204030204" pitchFamily="49" charset="0"/>
            </a:endParaRPr>
          </a:p>
          <a:p>
            <a:pPr marL="0" indent="0" algn="ctr">
              <a:buFont typeface="Arial" panose="020B0604020202020204" pitchFamily="34" charset="0"/>
              <a:buNone/>
            </a:pPr>
            <a:endParaRPr lang="en-US" altLang="ja-JP" sz="1200" dirty="0">
              <a:latin typeface="Consolas" panose="020B0609020204030204" pitchFamily="49" charset="0"/>
            </a:endParaRPr>
          </a:p>
        </p:txBody>
      </p:sp>
      <p:cxnSp>
        <p:nvCxnSpPr>
          <p:cNvPr id="7" name="直線コネクタ 6">
            <a:extLst>
              <a:ext uri="{FF2B5EF4-FFF2-40B4-BE49-F238E27FC236}">
                <a16:creationId xmlns:a16="http://schemas.microsoft.com/office/drawing/2014/main" id="{292901B6-EC93-F15A-EA36-0CEBF494F5EB}"/>
              </a:ext>
            </a:extLst>
          </p:cNvPr>
          <p:cNvCxnSpPr>
            <a:cxnSpLocks/>
          </p:cNvCxnSpPr>
          <p:nvPr/>
        </p:nvCxnSpPr>
        <p:spPr>
          <a:xfrm>
            <a:off x="1273629" y="2775857"/>
            <a:ext cx="457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41AC6546-648F-2781-E4DB-FA3810653C26}"/>
              </a:ext>
            </a:extLst>
          </p:cNvPr>
          <p:cNvCxnSpPr>
            <a:cxnSpLocks/>
          </p:cNvCxnSpPr>
          <p:nvPr/>
        </p:nvCxnSpPr>
        <p:spPr>
          <a:xfrm>
            <a:off x="1273629" y="4093029"/>
            <a:ext cx="457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5DABC5D8-2807-AD34-6CEA-E04B481881B6}"/>
              </a:ext>
            </a:extLst>
          </p:cNvPr>
          <p:cNvCxnSpPr>
            <a:cxnSpLocks/>
          </p:cNvCxnSpPr>
          <p:nvPr/>
        </p:nvCxnSpPr>
        <p:spPr>
          <a:xfrm>
            <a:off x="2079172" y="5366657"/>
            <a:ext cx="30262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433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C352D5-C500-D560-A499-B6331BD13EDE}"/>
              </a:ext>
            </a:extLst>
          </p:cNvPr>
          <p:cNvSpPr>
            <a:spLocks noGrp="1"/>
          </p:cNvSpPr>
          <p:nvPr>
            <p:ph type="title"/>
          </p:nvPr>
        </p:nvSpPr>
        <p:spPr/>
        <p:txBody>
          <a:bodyPr/>
          <a:lstStyle/>
          <a:p>
            <a:r>
              <a:rPr lang="en-US" altLang="ja-JP" dirty="0"/>
              <a:t>Big-Step Evaluation Rules 1/2</a:t>
            </a:r>
            <a:endParaRPr kumimoji="1" lang="ja-JP" altLang="en-US" dirty="0"/>
          </a:p>
        </p:txBody>
      </p:sp>
      <p:sp>
        <p:nvSpPr>
          <p:cNvPr id="3" name="コンテンツ プレースホルダー 2">
            <a:extLst>
              <a:ext uri="{FF2B5EF4-FFF2-40B4-BE49-F238E27FC236}">
                <a16:creationId xmlns:a16="http://schemas.microsoft.com/office/drawing/2014/main" id="{C1E9A248-FD99-78A3-BAC1-4812B597FDE9}"/>
              </a:ext>
            </a:extLst>
          </p:cNvPr>
          <p:cNvSpPr>
            <a:spLocks noGrp="1"/>
          </p:cNvSpPr>
          <p:nvPr>
            <p:ph idx="1"/>
          </p:nvPr>
        </p:nvSpPr>
        <p:spPr>
          <a:xfrm>
            <a:off x="259195" y="1099789"/>
            <a:ext cx="6729434" cy="5482165"/>
          </a:xfrm>
        </p:spPr>
        <p:txBody>
          <a:bodyPr>
            <a:normAutofit/>
          </a:bodyPr>
          <a:lstStyle/>
          <a:p>
            <a:pPr marL="0" indent="0" algn="ctr">
              <a:buNone/>
            </a:pPr>
            <a:endParaRPr kumimoji="1" lang="en-US" altLang="ja-JP" sz="2400" dirty="0">
              <a:latin typeface="Consolas" panose="020B0609020204030204" pitchFamily="49" charset="0"/>
            </a:endParaRPr>
          </a:p>
          <a:p>
            <a:pPr marL="0" indent="0" algn="ctr">
              <a:buNone/>
            </a:pPr>
            <a:r>
              <a:rPr kumimoji="1" lang="en-US" altLang="ja-JP" sz="2400" dirty="0">
                <a:latin typeface="Consolas" panose="020B0609020204030204" pitchFamily="49" charset="0"/>
              </a:rPr>
              <a:t>t</a:t>
            </a:r>
            <a:r>
              <a:rPr kumimoji="1" lang="ja-JP" altLang="en-US" sz="2400" dirty="0">
                <a:latin typeface="Consolas" panose="020B0609020204030204" pitchFamily="49" charset="0"/>
              </a:rPr>
              <a:t>₁</a:t>
            </a:r>
            <a:r>
              <a:rPr kumimoji="1" lang="en-US" altLang="ja-JP" sz="2400" dirty="0">
                <a:latin typeface="Consolas" panose="020B0609020204030204" pitchFamily="49" charset="0"/>
              </a:rPr>
              <a:t> </a:t>
            </a:r>
            <a:r>
              <a:rPr kumimoji="1" lang="ja-JP" altLang="en-US" sz="2400" dirty="0">
                <a:latin typeface="Consolas" panose="020B0609020204030204" pitchFamily="49" charset="0"/>
              </a:rPr>
              <a:t>⇓ </a:t>
            </a:r>
            <a:r>
              <a:rPr lang="en-US" altLang="ja-JP" sz="2400" dirty="0">
                <a:latin typeface="Consolas" panose="020B0609020204030204" pitchFamily="49" charset="0"/>
              </a:rPr>
              <a:t>0</a:t>
            </a:r>
          </a:p>
          <a:p>
            <a:pPr marL="0" indent="0" algn="ctr">
              <a:buNone/>
            </a:pPr>
            <a:r>
              <a:rPr kumimoji="1" lang="en-US" altLang="ja-JP" sz="2400" dirty="0">
                <a:latin typeface="Consolas" panose="020B0609020204030204" pitchFamily="49" charset="0"/>
              </a:rPr>
              <a:t>pred t</a:t>
            </a:r>
            <a:r>
              <a:rPr kumimoji="1" lang="ja-JP" altLang="en-US" sz="2400" dirty="0">
                <a:latin typeface="Consolas" panose="020B0609020204030204" pitchFamily="49" charset="0"/>
              </a:rPr>
              <a:t>₁ ⇓ </a:t>
            </a:r>
            <a:r>
              <a:rPr kumimoji="1" lang="en-US" altLang="ja-JP" sz="2400" dirty="0">
                <a:latin typeface="Consolas" panose="020B0609020204030204" pitchFamily="49" charset="0"/>
              </a:rPr>
              <a:t>0</a:t>
            </a:r>
          </a:p>
          <a:p>
            <a:pPr marL="0" indent="0" algn="ctr">
              <a:buNone/>
            </a:pPr>
            <a:endParaRPr lang="en-US" altLang="ja-JP" sz="2400" dirty="0">
              <a:latin typeface="Consolas" panose="020B0609020204030204" pitchFamily="49" charset="0"/>
            </a:endParaRPr>
          </a:p>
          <a:p>
            <a:pPr marL="0" indent="0" algn="ctr">
              <a:buNone/>
            </a:pPr>
            <a:r>
              <a:rPr kumimoji="1" lang="en-US" altLang="ja-JP" sz="2400" dirty="0">
                <a:latin typeface="Consolas" panose="020B0609020204030204" pitchFamily="49" charset="0"/>
              </a:rPr>
              <a:t>t</a:t>
            </a:r>
            <a:r>
              <a:rPr kumimoji="1" lang="ja-JP" altLang="en-US" sz="2400" dirty="0">
                <a:latin typeface="Consolas" panose="020B0609020204030204" pitchFamily="49" charset="0"/>
              </a:rPr>
              <a:t>₁</a:t>
            </a:r>
            <a:r>
              <a:rPr kumimoji="1" lang="en-US" altLang="ja-JP" sz="2400" dirty="0">
                <a:latin typeface="Consolas" panose="020B0609020204030204" pitchFamily="49" charset="0"/>
              </a:rPr>
              <a:t> </a:t>
            </a:r>
            <a:r>
              <a:rPr kumimoji="1" lang="ja-JP" altLang="en-US" sz="2400" dirty="0">
                <a:latin typeface="Consolas" panose="020B0609020204030204" pitchFamily="49" charset="0"/>
              </a:rPr>
              <a:t>⇓ </a:t>
            </a:r>
            <a:r>
              <a:rPr kumimoji="1" lang="en-US" altLang="ja-JP" sz="2400" dirty="0" err="1">
                <a:latin typeface="Consolas" panose="020B0609020204030204" pitchFamily="49" charset="0"/>
              </a:rPr>
              <a:t>succ</a:t>
            </a:r>
            <a:r>
              <a:rPr kumimoji="1" lang="en-US" altLang="ja-JP" sz="2400" dirty="0">
                <a:latin typeface="Consolas" panose="020B0609020204030204" pitchFamily="49" charset="0"/>
              </a:rPr>
              <a:t> </a:t>
            </a:r>
            <a:r>
              <a:rPr kumimoji="1" lang="en-US" altLang="ja-JP" sz="2400" dirty="0" err="1">
                <a:latin typeface="Consolas" panose="020B0609020204030204" pitchFamily="49" charset="0"/>
              </a:rPr>
              <a:t>nv</a:t>
            </a:r>
            <a:r>
              <a:rPr kumimoji="1" lang="ja-JP" altLang="en-US" sz="2400" dirty="0">
                <a:latin typeface="Consolas" panose="020B0609020204030204" pitchFamily="49" charset="0"/>
              </a:rPr>
              <a:t>₁</a:t>
            </a:r>
            <a:endParaRPr lang="en-US" altLang="ja-JP" sz="2400" dirty="0">
              <a:latin typeface="Consolas" panose="020B0609020204030204" pitchFamily="49" charset="0"/>
            </a:endParaRPr>
          </a:p>
          <a:p>
            <a:pPr marL="0" indent="0" algn="ctr">
              <a:buNone/>
            </a:pPr>
            <a:r>
              <a:rPr kumimoji="1" lang="en-US" altLang="ja-JP" sz="2400" dirty="0">
                <a:latin typeface="Consolas" panose="020B0609020204030204" pitchFamily="49" charset="0"/>
              </a:rPr>
              <a:t>pred t</a:t>
            </a:r>
            <a:r>
              <a:rPr kumimoji="1" lang="ja-JP" altLang="en-US" sz="2400" dirty="0">
                <a:latin typeface="Consolas" panose="020B0609020204030204" pitchFamily="49" charset="0"/>
              </a:rPr>
              <a:t>₁ ⇓ </a:t>
            </a:r>
            <a:r>
              <a:rPr lang="en-US" altLang="ja-JP" sz="2400" dirty="0" err="1">
                <a:latin typeface="Consolas" panose="020B0609020204030204" pitchFamily="49" charset="0"/>
              </a:rPr>
              <a:t>nv</a:t>
            </a:r>
            <a:r>
              <a:rPr lang="ja-JP" altLang="en-US" sz="2400" dirty="0">
                <a:latin typeface="Consolas" panose="020B0609020204030204" pitchFamily="49" charset="0"/>
              </a:rPr>
              <a:t>₁</a:t>
            </a:r>
            <a:endParaRPr lang="en-US" altLang="ja-JP" sz="2400" dirty="0">
              <a:latin typeface="Consolas" panose="020B0609020204030204" pitchFamily="49" charset="0"/>
            </a:endParaRPr>
          </a:p>
          <a:p>
            <a:pPr marL="0" indent="0" algn="ctr">
              <a:buNone/>
            </a:pPr>
            <a:endParaRPr kumimoji="1" lang="en-US" altLang="ja-JP" sz="2400" dirty="0">
              <a:latin typeface="Consolas" panose="020B0609020204030204" pitchFamily="49" charset="0"/>
            </a:endParaRPr>
          </a:p>
          <a:p>
            <a:pPr marL="0" indent="0" algn="ctr">
              <a:buNone/>
            </a:pPr>
            <a:r>
              <a:rPr lang="en-US" altLang="ja-JP" sz="2400" dirty="0">
                <a:latin typeface="Consolas" panose="020B0609020204030204" pitchFamily="49" charset="0"/>
              </a:rPr>
              <a:t>t</a:t>
            </a:r>
            <a:r>
              <a:rPr lang="ja-JP" altLang="en-US" sz="2400" dirty="0">
                <a:latin typeface="Consolas" panose="020B0609020204030204" pitchFamily="49" charset="0"/>
              </a:rPr>
              <a:t>₁ ⇓　</a:t>
            </a:r>
            <a:r>
              <a:rPr lang="en-US" altLang="ja-JP" sz="2400" dirty="0">
                <a:latin typeface="Consolas" panose="020B0609020204030204" pitchFamily="49" charset="0"/>
              </a:rPr>
              <a:t>0</a:t>
            </a:r>
          </a:p>
          <a:p>
            <a:pPr marL="0" indent="0" algn="ctr">
              <a:buNone/>
            </a:pPr>
            <a:r>
              <a:rPr kumimoji="1" lang="en-US" altLang="ja-JP" sz="2400" dirty="0" err="1">
                <a:latin typeface="Consolas" panose="020B0609020204030204" pitchFamily="49" charset="0"/>
              </a:rPr>
              <a:t>iszero</a:t>
            </a:r>
            <a:r>
              <a:rPr kumimoji="1" lang="en-US" altLang="ja-JP" sz="2400" dirty="0">
                <a:latin typeface="Consolas" panose="020B0609020204030204" pitchFamily="49" charset="0"/>
              </a:rPr>
              <a:t> t</a:t>
            </a:r>
            <a:r>
              <a:rPr kumimoji="1" lang="ja-JP" altLang="en-US" sz="2400" dirty="0">
                <a:latin typeface="Consolas" panose="020B0609020204030204" pitchFamily="49" charset="0"/>
              </a:rPr>
              <a:t>₁ ⇓ </a:t>
            </a:r>
            <a:endParaRPr kumimoji="1" lang="en-US" altLang="ja-JP" sz="2400" dirty="0">
              <a:latin typeface="Consolas" panose="020B0609020204030204" pitchFamily="49" charset="0"/>
            </a:endParaRPr>
          </a:p>
          <a:p>
            <a:pPr marL="0" indent="0" algn="ctr">
              <a:buNone/>
            </a:pPr>
            <a:endParaRPr lang="en-US" altLang="ja-JP" sz="2400" dirty="0">
              <a:latin typeface="Consolas" panose="020B0609020204030204" pitchFamily="49" charset="0"/>
            </a:endParaRPr>
          </a:p>
          <a:p>
            <a:pPr marL="0" indent="0" algn="ctr">
              <a:buNone/>
            </a:pPr>
            <a:r>
              <a:rPr lang="en-US" altLang="ja-JP" sz="2400" dirty="0">
                <a:latin typeface="Consolas" panose="020B0609020204030204" pitchFamily="49" charset="0"/>
              </a:rPr>
              <a:t>t</a:t>
            </a:r>
            <a:r>
              <a:rPr lang="ja-JP" altLang="en-US" sz="2400" dirty="0">
                <a:latin typeface="Consolas" panose="020B0609020204030204" pitchFamily="49" charset="0"/>
              </a:rPr>
              <a:t>₁ ⇓　</a:t>
            </a:r>
            <a:r>
              <a:rPr lang="en-US" altLang="ja-JP" sz="2400" dirty="0" err="1">
                <a:latin typeface="Consolas" panose="020B0609020204030204" pitchFamily="49" charset="0"/>
              </a:rPr>
              <a:t>succ</a:t>
            </a:r>
            <a:r>
              <a:rPr lang="en-US" altLang="ja-JP" sz="2400" dirty="0">
                <a:latin typeface="Consolas" panose="020B0609020204030204" pitchFamily="49" charset="0"/>
              </a:rPr>
              <a:t> </a:t>
            </a:r>
            <a:r>
              <a:rPr lang="en-US" altLang="ja-JP" sz="2400" dirty="0" err="1">
                <a:latin typeface="Consolas" panose="020B0609020204030204" pitchFamily="49" charset="0"/>
              </a:rPr>
              <a:t>nv</a:t>
            </a:r>
            <a:r>
              <a:rPr lang="ja-JP" altLang="en-US" sz="2400" dirty="0">
                <a:latin typeface="Consolas" panose="020B0609020204030204" pitchFamily="49" charset="0"/>
              </a:rPr>
              <a:t>₁</a:t>
            </a:r>
            <a:endParaRPr lang="en-US" altLang="ja-JP" sz="2400" dirty="0">
              <a:latin typeface="Consolas" panose="020B0609020204030204" pitchFamily="49" charset="0"/>
            </a:endParaRPr>
          </a:p>
          <a:p>
            <a:pPr marL="0" indent="0" algn="ctr">
              <a:buNone/>
            </a:pPr>
            <a:r>
              <a:rPr kumimoji="1" lang="en-US" altLang="ja-JP" sz="2400" dirty="0" err="1">
                <a:latin typeface="Consolas" panose="020B0609020204030204" pitchFamily="49" charset="0"/>
              </a:rPr>
              <a:t>iszero</a:t>
            </a:r>
            <a:r>
              <a:rPr kumimoji="1" lang="en-US" altLang="ja-JP" sz="2400" dirty="0">
                <a:latin typeface="Consolas" panose="020B0609020204030204" pitchFamily="49" charset="0"/>
              </a:rPr>
              <a:t> t</a:t>
            </a:r>
            <a:r>
              <a:rPr kumimoji="1" lang="ja-JP" altLang="en-US" sz="2400" dirty="0">
                <a:latin typeface="Consolas" panose="020B0609020204030204" pitchFamily="49" charset="0"/>
              </a:rPr>
              <a:t>₁ ⇓ </a:t>
            </a:r>
            <a:r>
              <a:rPr kumimoji="1" lang="en-US" altLang="ja-JP" sz="2400" dirty="0">
                <a:latin typeface="Consolas" panose="020B0609020204030204" pitchFamily="49" charset="0"/>
              </a:rPr>
              <a:t>false</a:t>
            </a:r>
          </a:p>
        </p:txBody>
      </p:sp>
      <p:sp>
        <p:nvSpPr>
          <p:cNvPr id="5" name="コンテンツ プレースホルダー 2">
            <a:extLst>
              <a:ext uri="{FF2B5EF4-FFF2-40B4-BE49-F238E27FC236}">
                <a16:creationId xmlns:a16="http://schemas.microsoft.com/office/drawing/2014/main" id="{2437E990-1BE2-A20D-DD53-3D60176CFAEE}"/>
              </a:ext>
            </a:extLst>
          </p:cNvPr>
          <p:cNvSpPr txBox="1">
            <a:spLocks/>
          </p:cNvSpPr>
          <p:nvPr/>
        </p:nvSpPr>
        <p:spPr>
          <a:xfrm>
            <a:off x="6209269" y="1336094"/>
            <a:ext cx="2675536" cy="47518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kumimoji="1" sz="1800" kern="1200" baseline="0">
                <a:solidFill>
                  <a:schemeClr val="tx1"/>
                </a:solidFill>
                <a:latin typeface="Open Sans" panose="020B0606030504020204" pitchFamily="34" charset="0"/>
                <a:ea typeface="ＭＳ Ｐゴシック" panose="020B0600070205080204" pitchFamily="50" charset="-128"/>
                <a:cs typeface="Arial" panose="020B060402020202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400" kern="1200" baseline="0">
                <a:solidFill>
                  <a:schemeClr val="tx1"/>
                </a:solidFill>
                <a:latin typeface="Open Sans" panose="020B0606030504020204" pitchFamily="34" charset="0"/>
                <a:ea typeface="ＭＳ Ｐゴシック" panose="020B0600070205080204" pitchFamily="50" charset="-128"/>
                <a:cs typeface="Arial" panose="020B060402020202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200" kern="1200" baseline="0">
                <a:solidFill>
                  <a:schemeClr val="tx1"/>
                </a:solidFill>
                <a:latin typeface="Open Sans" panose="020B0606030504020204" pitchFamily="34" charset="0"/>
                <a:ea typeface="ＭＳ Ｐゴシック" panose="020B0600070205080204" pitchFamily="50" charset="-128"/>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100" kern="1200" baseline="0">
                <a:solidFill>
                  <a:schemeClr val="tx1"/>
                </a:solidFill>
                <a:latin typeface="Open Sans" panose="020B0606030504020204" pitchFamily="34" charset="0"/>
                <a:ea typeface="ＭＳ Ｐゴシック" panose="020B0600070205080204" pitchFamily="50" charset="-128"/>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100" kern="1200" baseline="0">
                <a:solidFill>
                  <a:schemeClr val="tx1"/>
                </a:solidFill>
                <a:latin typeface="Open Sans" panose="020B0606030504020204" pitchFamily="34" charset="0"/>
                <a:ea typeface="ＭＳ Ｐゴシック" panose="020B0600070205080204" pitchFamily="50" charset="-128"/>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a:lstStyle>
          <a:p>
            <a:pPr marL="0" indent="0" algn="ctr">
              <a:buFont typeface="Arial" panose="020B0604020202020204" pitchFamily="34" charset="0"/>
              <a:buNone/>
            </a:pPr>
            <a:endParaRPr lang="en-US" altLang="ja-JP" sz="2400" dirty="0">
              <a:latin typeface="+mn-lt"/>
            </a:endParaRPr>
          </a:p>
          <a:p>
            <a:pPr marL="0" indent="0" algn="ctr">
              <a:buFont typeface="Arial" panose="020B0604020202020204" pitchFamily="34" charset="0"/>
              <a:buNone/>
            </a:pPr>
            <a:r>
              <a:rPr lang="en-US" altLang="ja-JP" sz="2400" dirty="0">
                <a:latin typeface="+mn-lt"/>
              </a:rPr>
              <a:t>(B-</a:t>
            </a:r>
            <a:r>
              <a:rPr lang="en-US" altLang="ja-JP" sz="2400" dirty="0" err="1">
                <a:latin typeface="+mn-lt"/>
              </a:rPr>
              <a:t>PredZero</a:t>
            </a:r>
            <a:r>
              <a:rPr lang="en-US" altLang="ja-JP" sz="2400" dirty="0">
                <a:latin typeface="+mn-lt"/>
              </a:rPr>
              <a:t>)</a:t>
            </a:r>
          </a:p>
          <a:p>
            <a:pPr marL="0" indent="0" algn="ctr">
              <a:buFont typeface="Arial" panose="020B0604020202020204" pitchFamily="34" charset="0"/>
              <a:buNone/>
            </a:pPr>
            <a:endParaRPr lang="en-US" altLang="ja-JP" sz="2000" dirty="0">
              <a:latin typeface="+mn-lt"/>
            </a:endParaRPr>
          </a:p>
          <a:p>
            <a:pPr marL="0" indent="0" algn="ctr">
              <a:buFont typeface="Arial" panose="020B0604020202020204" pitchFamily="34" charset="0"/>
              <a:buNone/>
            </a:pPr>
            <a:endParaRPr lang="en-US" altLang="ja-JP" sz="2000" dirty="0">
              <a:latin typeface="+mn-lt"/>
            </a:endParaRPr>
          </a:p>
          <a:p>
            <a:pPr marL="0" indent="0" algn="ctr">
              <a:buFont typeface="Arial" panose="020B0604020202020204" pitchFamily="34" charset="0"/>
              <a:buNone/>
            </a:pPr>
            <a:r>
              <a:rPr lang="en-US" altLang="ja-JP" sz="2400" dirty="0">
                <a:latin typeface="+mn-lt"/>
              </a:rPr>
              <a:t>(B-</a:t>
            </a:r>
            <a:r>
              <a:rPr lang="en-US" altLang="ja-JP" sz="2400" dirty="0" err="1">
                <a:latin typeface="+mn-lt"/>
              </a:rPr>
              <a:t>PredSucc</a:t>
            </a:r>
            <a:r>
              <a:rPr lang="en-US" altLang="ja-JP" sz="2400" dirty="0">
                <a:latin typeface="+mn-lt"/>
              </a:rPr>
              <a:t>)</a:t>
            </a:r>
          </a:p>
          <a:p>
            <a:pPr marL="0" indent="0" algn="ctr">
              <a:buFont typeface="Arial" panose="020B0604020202020204" pitchFamily="34" charset="0"/>
              <a:buNone/>
            </a:pPr>
            <a:endParaRPr lang="en-US" altLang="ja-JP" sz="2400" dirty="0">
              <a:latin typeface="+mn-lt"/>
            </a:endParaRPr>
          </a:p>
          <a:p>
            <a:pPr marL="0" indent="0" algn="ctr">
              <a:buFont typeface="Arial" panose="020B0604020202020204" pitchFamily="34" charset="0"/>
              <a:buNone/>
            </a:pPr>
            <a:endParaRPr lang="en-US" altLang="ja-JP" sz="2400" dirty="0">
              <a:latin typeface="+mn-lt"/>
            </a:endParaRPr>
          </a:p>
          <a:p>
            <a:pPr marL="0" indent="0" algn="ctr">
              <a:buFont typeface="Arial" panose="020B0604020202020204" pitchFamily="34" charset="0"/>
              <a:buNone/>
            </a:pPr>
            <a:r>
              <a:rPr lang="en-US" altLang="ja-JP" sz="2400" dirty="0">
                <a:latin typeface="+mn-lt"/>
              </a:rPr>
              <a:t>(B-</a:t>
            </a:r>
            <a:r>
              <a:rPr lang="en-US" altLang="ja-JP" sz="2400" dirty="0" err="1">
                <a:latin typeface="+mn-lt"/>
              </a:rPr>
              <a:t>IsZeroZero</a:t>
            </a:r>
            <a:r>
              <a:rPr lang="en-US" altLang="ja-JP" sz="2400" dirty="0">
                <a:latin typeface="+mn-lt"/>
              </a:rPr>
              <a:t>)</a:t>
            </a:r>
          </a:p>
          <a:p>
            <a:pPr marL="0" indent="0" algn="ctr">
              <a:buFont typeface="Arial" panose="020B0604020202020204" pitchFamily="34" charset="0"/>
              <a:buNone/>
            </a:pPr>
            <a:endParaRPr lang="en-US" altLang="ja-JP" sz="2400" dirty="0">
              <a:latin typeface="+mn-lt"/>
            </a:endParaRPr>
          </a:p>
          <a:p>
            <a:pPr marL="0" indent="0" algn="ctr">
              <a:buFont typeface="Arial" panose="020B0604020202020204" pitchFamily="34" charset="0"/>
              <a:buNone/>
            </a:pPr>
            <a:endParaRPr lang="en-US" altLang="ja-JP" sz="2400" dirty="0">
              <a:latin typeface="+mn-lt"/>
            </a:endParaRPr>
          </a:p>
          <a:p>
            <a:pPr marL="0" indent="0" algn="ctr">
              <a:buFont typeface="Arial" panose="020B0604020202020204" pitchFamily="34" charset="0"/>
              <a:buNone/>
            </a:pPr>
            <a:r>
              <a:rPr lang="en-US" altLang="ja-JP" sz="2400" dirty="0">
                <a:latin typeface="+mn-lt"/>
              </a:rPr>
              <a:t>(B-</a:t>
            </a:r>
            <a:r>
              <a:rPr lang="en-US" altLang="ja-JP" sz="2400" dirty="0" err="1">
                <a:latin typeface="+mn-lt"/>
              </a:rPr>
              <a:t>IsZeroSucc</a:t>
            </a:r>
            <a:r>
              <a:rPr lang="en-US" altLang="ja-JP" sz="2400" dirty="0">
                <a:latin typeface="+mn-lt"/>
              </a:rPr>
              <a:t>)</a:t>
            </a:r>
            <a:endParaRPr lang="en-US" altLang="ja-JP" sz="1200" dirty="0">
              <a:latin typeface="Consolas" panose="020B0609020204030204" pitchFamily="49" charset="0"/>
            </a:endParaRPr>
          </a:p>
          <a:p>
            <a:pPr marL="0" indent="0" algn="ctr">
              <a:buFont typeface="Arial" panose="020B0604020202020204" pitchFamily="34" charset="0"/>
              <a:buNone/>
            </a:pPr>
            <a:endParaRPr lang="en-US" altLang="ja-JP" sz="1200" dirty="0">
              <a:latin typeface="Consolas" panose="020B0609020204030204" pitchFamily="49" charset="0"/>
            </a:endParaRPr>
          </a:p>
          <a:p>
            <a:pPr marL="0" indent="0" algn="ctr">
              <a:buFont typeface="Arial" panose="020B0604020202020204" pitchFamily="34" charset="0"/>
              <a:buNone/>
            </a:pPr>
            <a:endParaRPr lang="en-US" altLang="ja-JP" sz="1200" dirty="0">
              <a:latin typeface="Consolas" panose="020B0609020204030204" pitchFamily="49" charset="0"/>
            </a:endParaRPr>
          </a:p>
          <a:p>
            <a:pPr marL="0" indent="0" algn="ctr">
              <a:buFont typeface="Arial" panose="020B0604020202020204" pitchFamily="34" charset="0"/>
              <a:buNone/>
            </a:pPr>
            <a:endParaRPr lang="en-US" altLang="ja-JP" sz="1200" dirty="0">
              <a:latin typeface="Consolas" panose="020B0609020204030204" pitchFamily="49" charset="0"/>
            </a:endParaRPr>
          </a:p>
        </p:txBody>
      </p:sp>
      <p:cxnSp>
        <p:nvCxnSpPr>
          <p:cNvPr id="7" name="直線コネクタ 6">
            <a:extLst>
              <a:ext uri="{FF2B5EF4-FFF2-40B4-BE49-F238E27FC236}">
                <a16:creationId xmlns:a16="http://schemas.microsoft.com/office/drawing/2014/main" id="{292901B6-EC93-F15A-EA36-0CEBF494F5EB}"/>
              </a:ext>
            </a:extLst>
          </p:cNvPr>
          <p:cNvCxnSpPr>
            <a:cxnSpLocks/>
          </p:cNvCxnSpPr>
          <p:nvPr/>
        </p:nvCxnSpPr>
        <p:spPr>
          <a:xfrm>
            <a:off x="2657803" y="1926771"/>
            <a:ext cx="20356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41AC6546-648F-2781-E4DB-FA3810653C26}"/>
              </a:ext>
            </a:extLst>
          </p:cNvPr>
          <p:cNvCxnSpPr>
            <a:cxnSpLocks/>
          </p:cNvCxnSpPr>
          <p:nvPr/>
        </p:nvCxnSpPr>
        <p:spPr>
          <a:xfrm>
            <a:off x="2385661" y="3233057"/>
            <a:ext cx="240574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5DABC5D8-2807-AD34-6CEA-E04B481881B6}"/>
              </a:ext>
            </a:extLst>
          </p:cNvPr>
          <p:cNvCxnSpPr>
            <a:cxnSpLocks/>
          </p:cNvCxnSpPr>
          <p:nvPr/>
        </p:nvCxnSpPr>
        <p:spPr>
          <a:xfrm>
            <a:off x="2244147" y="4495800"/>
            <a:ext cx="28738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03B33907-6B2C-2856-82F7-7B9160A8A951}"/>
              </a:ext>
            </a:extLst>
          </p:cNvPr>
          <p:cNvCxnSpPr>
            <a:cxnSpLocks/>
          </p:cNvCxnSpPr>
          <p:nvPr/>
        </p:nvCxnSpPr>
        <p:spPr>
          <a:xfrm>
            <a:off x="2140733" y="5823857"/>
            <a:ext cx="296635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0795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C352D5-C500-D560-A499-B6331BD13EDE}"/>
              </a:ext>
            </a:extLst>
          </p:cNvPr>
          <p:cNvSpPr>
            <a:spLocks noGrp="1"/>
          </p:cNvSpPr>
          <p:nvPr>
            <p:ph type="title"/>
          </p:nvPr>
        </p:nvSpPr>
        <p:spPr/>
        <p:txBody>
          <a:bodyPr/>
          <a:lstStyle/>
          <a:p>
            <a:r>
              <a:rPr lang="en-US" altLang="ja-JP" dirty="0"/>
              <a:t>3.5.17 Exercise (Recommended)</a:t>
            </a:r>
            <a:endParaRPr kumimoji="1" lang="ja-JP" altLang="en-US" dirty="0"/>
          </a:p>
        </p:txBody>
      </p:sp>
      <p:sp>
        <p:nvSpPr>
          <p:cNvPr id="3" name="コンテンツ プレースホルダー 2">
            <a:extLst>
              <a:ext uri="{FF2B5EF4-FFF2-40B4-BE49-F238E27FC236}">
                <a16:creationId xmlns:a16="http://schemas.microsoft.com/office/drawing/2014/main" id="{C1E9A248-FD99-78A3-BAC1-4812B597FDE9}"/>
              </a:ext>
            </a:extLst>
          </p:cNvPr>
          <p:cNvSpPr>
            <a:spLocks noGrp="1"/>
          </p:cNvSpPr>
          <p:nvPr>
            <p:ph idx="1"/>
          </p:nvPr>
        </p:nvSpPr>
        <p:spPr/>
        <p:txBody>
          <a:bodyPr/>
          <a:lstStyle/>
          <a:p>
            <a:pPr marL="0" indent="0">
              <a:buNone/>
            </a:pPr>
            <a:r>
              <a:rPr lang="en-US" altLang="ja-JP" u="sng" dirty="0">
                <a:latin typeface="Consolas" panose="020B0609020204030204" pitchFamily="49" charset="0"/>
              </a:rPr>
              <a:t>t </a:t>
            </a:r>
            <a:r>
              <a:rPr lang="ja-JP" altLang="en-US" u="sng" dirty="0">
                <a:latin typeface="Consolas" panose="020B0609020204030204" pitchFamily="49" charset="0"/>
              </a:rPr>
              <a:t>→* </a:t>
            </a:r>
            <a:r>
              <a:rPr lang="en-US" altLang="ja-JP" u="sng" dirty="0">
                <a:latin typeface="Consolas" panose="020B0609020204030204" pitchFamily="49" charset="0"/>
              </a:rPr>
              <a:t>v </a:t>
            </a:r>
            <a:r>
              <a:rPr lang="ja-JP" altLang="en-US" u="sng" dirty="0">
                <a:latin typeface="Consolas" panose="020B0609020204030204" pitchFamily="49" charset="0"/>
              </a:rPr>
              <a:t>　と  </a:t>
            </a:r>
            <a:r>
              <a:rPr lang="en-US" altLang="ja-JP" u="sng" dirty="0">
                <a:latin typeface="Consolas" panose="020B0609020204030204" pitchFamily="49" charset="0"/>
              </a:rPr>
              <a:t>t </a:t>
            </a:r>
            <a:r>
              <a:rPr lang="ja-JP" altLang="en-US" u="sng" dirty="0">
                <a:latin typeface="Consolas" panose="020B0609020204030204" pitchFamily="49" charset="0"/>
              </a:rPr>
              <a:t>⇓ </a:t>
            </a:r>
            <a:r>
              <a:rPr lang="en-US" altLang="ja-JP" u="sng" dirty="0">
                <a:latin typeface="Consolas" panose="020B0609020204030204" pitchFamily="49" charset="0"/>
              </a:rPr>
              <a:t>v </a:t>
            </a:r>
            <a:r>
              <a:rPr lang="ja-JP" altLang="en-US" u="sng" dirty="0">
                <a:latin typeface="Consolas" panose="020B0609020204030204" pitchFamily="49" charset="0"/>
              </a:rPr>
              <a:t>が同値であること</a:t>
            </a:r>
            <a:r>
              <a:rPr lang="ja-JP" altLang="en-US" dirty="0">
                <a:latin typeface="Consolas" panose="020B0609020204030204" pitchFamily="49" charset="0"/>
              </a:rPr>
              <a:t>を示せ。</a:t>
            </a:r>
            <a:endParaRPr lang="en-US" altLang="ja-JP" dirty="0">
              <a:latin typeface="Consolas" panose="020B0609020204030204" pitchFamily="49" charset="0"/>
            </a:endParaRPr>
          </a:p>
          <a:p>
            <a:pPr marL="0" indent="0">
              <a:buNone/>
            </a:pPr>
            <a:endParaRPr kumimoji="1" lang="en-US" altLang="ja-JP" dirty="0">
              <a:latin typeface="+mn-lt"/>
            </a:endParaRPr>
          </a:p>
          <a:p>
            <a:pPr marL="0" indent="0">
              <a:buNone/>
            </a:pPr>
            <a:r>
              <a:rPr kumimoji="1" lang="en-US" altLang="ja-JP" dirty="0">
                <a:latin typeface="+mn-lt"/>
              </a:rPr>
              <a:t>Proof.</a:t>
            </a:r>
          </a:p>
          <a:p>
            <a:pPr marL="0" indent="0">
              <a:buNone/>
            </a:pPr>
            <a:r>
              <a:rPr kumimoji="1" lang="ja-JP" altLang="en-US" dirty="0">
                <a:latin typeface="+mn-lt"/>
              </a:rPr>
              <a:t>以下の</a:t>
            </a:r>
            <a:r>
              <a:rPr kumimoji="1" lang="en-US" altLang="ja-JP" dirty="0">
                <a:latin typeface="+mn-lt"/>
              </a:rPr>
              <a:t>2</a:t>
            </a:r>
            <a:r>
              <a:rPr kumimoji="1" lang="ja-JP" altLang="en-US" dirty="0">
                <a:latin typeface="+mn-lt"/>
              </a:rPr>
              <a:t>つが成り立つことを示す。</a:t>
            </a:r>
            <a:endParaRPr kumimoji="1" lang="en-US" altLang="ja-JP" dirty="0">
              <a:latin typeface="+mn-lt"/>
            </a:endParaRPr>
          </a:p>
          <a:p>
            <a:pPr marL="0" indent="0">
              <a:buNone/>
            </a:pPr>
            <a:r>
              <a:rPr lang="en-US" altLang="ja-JP" dirty="0">
                <a:latin typeface="+mn-lt"/>
              </a:rPr>
              <a:t>	(1)	</a:t>
            </a:r>
            <a:r>
              <a:rPr lang="en-US" altLang="ja-JP" dirty="0">
                <a:latin typeface="Consolas" panose="020B0609020204030204" pitchFamily="49" charset="0"/>
              </a:rPr>
              <a:t>t</a:t>
            </a:r>
            <a:r>
              <a:rPr lang="ja-JP" altLang="en-US" dirty="0">
                <a:latin typeface="Consolas" panose="020B0609020204030204" pitchFamily="49" charset="0"/>
              </a:rPr>
              <a:t>　→</a:t>
            </a:r>
            <a:r>
              <a:rPr lang="en-US" altLang="ja-JP" dirty="0">
                <a:latin typeface="Consolas" panose="020B0609020204030204" pitchFamily="49" charset="0"/>
              </a:rPr>
              <a:t>* v</a:t>
            </a:r>
            <a:r>
              <a:rPr lang="ja-JP" altLang="en-US" dirty="0">
                <a:latin typeface="Consolas" panose="020B0609020204030204" pitchFamily="49" charset="0"/>
              </a:rPr>
              <a:t>　ならば　</a:t>
            </a:r>
            <a:r>
              <a:rPr lang="en-US" altLang="ja-JP" dirty="0">
                <a:latin typeface="Consolas" panose="020B0609020204030204" pitchFamily="49" charset="0"/>
              </a:rPr>
              <a:t>t </a:t>
            </a:r>
            <a:r>
              <a:rPr lang="ja-JP" altLang="en-US" dirty="0">
                <a:latin typeface="Consolas" panose="020B0609020204030204" pitchFamily="49" charset="0"/>
              </a:rPr>
              <a:t>⇓ </a:t>
            </a:r>
            <a:r>
              <a:rPr lang="en-US" altLang="ja-JP" dirty="0">
                <a:latin typeface="Consolas" panose="020B0609020204030204" pitchFamily="49" charset="0"/>
              </a:rPr>
              <a:t>v </a:t>
            </a:r>
            <a:endParaRPr lang="en-US" altLang="ja-JP" dirty="0">
              <a:latin typeface="+mn-lt"/>
            </a:endParaRPr>
          </a:p>
          <a:p>
            <a:pPr marL="0" indent="0">
              <a:buNone/>
            </a:pPr>
            <a:r>
              <a:rPr kumimoji="1" lang="en-US" altLang="ja-JP" dirty="0">
                <a:latin typeface="+mn-lt"/>
              </a:rPr>
              <a:t>	(2)	</a:t>
            </a:r>
            <a:r>
              <a:rPr lang="en-US" altLang="ja-JP" dirty="0">
                <a:latin typeface="Consolas" panose="020B0609020204030204" pitchFamily="49" charset="0"/>
              </a:rPr>
              <a:t>t </a:t>
            </a:r>
            <a:r>
              <a:rPr lang="ja-JP" altLang="en-US" dirty="0">
                <a:latin typeface="Consolas" panose="020B0609020204030204" pitchFamily="49" charset="0"/>
              </a:rPr>
              <a:t>⇓ </a:t>
            </a:r>
            <a:r>
              <a:rPr lang="en-US" altLang="ja-JP" dirty="0">
                <a:latin typeface="Consolas" panose="020B0609020204030204" pitchFamily="49" charset="0"/>
              </a:rPr>
              <a:t>v </a:t>
            </a:r>
            <a:r>
              <a:rPr lang="ja-JP" altLang="en-US" dirty="0">
                <a:latin typeface="Consolas" panose="020B0609020204030204" pitchFamily="49" charset="0"/>
              </a:rPr>
              <a:t>ならば</a:t>
            </a:r>
            <a:r>
              <a:rPr lang="en-US" altLang="ja-JP" dirty="0">
                <a:latin typeface="Consolas" panose="020B0609020204030204" pitchFamily="49" charset="0"/>
              </a:rPr>
              <a:t> t</a:t>
            </a:r>
            <a:r>
              <a:rPr lang="ja-JP" altLang="en-US" dirty="0">
                <a:latin typeface="Consolas" panose="020B0609020204030204" pitchFamily="49" charset="0"/>
              </a:rPr>
              <a:t>　→</a:t>
            </a:r>
            <a:r>
              <a:rPr lang="en-US" altLang="ja-JP" dirty="0">
                <a:latin typeface="Consolas" panose="020B0609020204030204" pitchFamily="49" charset="0"/>
              </a:rPr>
              <a:t>* v</a:t>
            </a:r>
          </a:p>
          <a:p>
            <a:pPr marL="0" indent="0">
              <a:buNone/>
            </a:pPr>
            <a:endParaRPr lang="en-US" altLang="ja-JP" dirty="0">
              <a:latin typeface="Consolas" panose="020B0609020204030204" pitchFamily="49" charset="0"/>
            </a:endParaRPr>
          </a:p>
          <a:p>
            <a:pPr marL="0" indent="0">
              <a:buNone/>
            </a:pPr>
            <a:r>
              <a:rPr lang="en-US" altLang="ja-JP" dirty="0">
                <a:latin typeface="+mn-lt"/>
              </a:rPr>
              <a:t>(1)</a:t>
            </a:r>
            <a:r>
              <a:rPr lang="ja-JP" altLang="en-US" dirty="0">
                <a:latin typeface="Consolas" panose="020B0609020204030204" pitchFamily="49" charset="0"/>
              </a:rPr>
              <a:t>を示すために次の補題を定義し証明する。</a:t>
            </a:r>
            <a:endParaRPr lang="en-US" altLang="ja-JP" dirty="0">
              <a:latin typeface="Consolas" panose="020B0609020204030204" pitchFamily="49" charset="0"/>
            </a:endParaRPr>
          </a:p>
          <a:p>
            <a:pPr marL="0" indent="0">
              <a:buNone/>
            </a:pPr>
            <a:endParaRPr lang="en-US" altLang="ja-JP" dirty="0">
              <a:latin typeface="+mn-lt"/>
            </a:endParaRPr>
          </a:p>
          <a:p>
            <a:pPr marL="0" indent="0">
              <a:buNone/>
            </a:pPr>
            <a:r>
              <a:rPr lang="en-US" altLang="ja-JP" dirty="0">
                <a:latin typeface="+mn-lt"/>
              </a:rPr>
              <a:t>Lemma1. </a:t>
            </a:r>
          </a:p>
          <a:p>
            <a:pPr marL="0" indent="0">
              <a:buNone/>
            </a:pPr>
            <a:r>
              <a:rPr lang="en-US" altLang="ja-JP" dirty="0">
                <a:latin typeface="Consolas" panose="020B0609020204030204" pitchFamily="49" charset="0"/>
              </a:rPr>
              <a:t>	if t</a:t>
            </a:r>
            <a:r>
              <a:rPr lang="ja-JP" altLang="en-US" dirty="0">
                <a:latin typeface="Consolas" panose="020B0609020204030204" pitchFamily="49" charset="0"/>
              </a:rPr>
              <a:t>₁ </a:t>
            </a:r>
            <a:r>
              <a:rPr lang="en-US" altLang="ja-JP" dirty="0">
                <a:latin typeface="Consolas" panose="020B0609020204030204" pitchFamily="49" charset="0"/>
              </a:rPr>
              <a:t>then t</a:t>
            </a:r>
            <a:r>
              <a:rPr lang="ja-JP" altLang="en-US" dirty="0">
                <a:latin typeface="Consolas" panose="020B0609020204030204" pitchFamily="49" charset="0"/>
              </a:rPr>
              <a:t>₂ </a:t>
            </a:r>
            <a:r>
              <a:rPr lang="en-US" altLang="ja-JP" dirty="0">
                <a:latin typeface="Consolas" panose="020B0609020204030204" pitchFamily="49" charset="0"/>
              </a:rPr>
              <a:t>else t</a:t>
            </a:r>
            <a:r>
              <a:rPr lang="ja-JP" altLang="en-US" dirty="0">
                <a:latin typeface="Consolas" panose="020B0609020204030204" pitchFamily="49" charset="0"/>
              </a:rPr>
              <a:t>₃ →</a:t>
            </a:r>
            <a:r>
              <a:rPr lang="en-US" altLang="ja-JP" dirty="0">
                <a:latin typeface="Consolas" panose="020B0609020204030204" pitchFamily="49" charset="0"/>
              </a:rPr>
              <a:t>* </a:t>
            </a:r>
            <a:r>
              <a:rPr lang="ja-JP" altLang="en-US" dirty="0">
                <a:latin typeface="Consolas" panose="020B0609020204030204" pitchFamily="49" charset="0"/>
              </a:rPr>
              <a:t>ｖ　ならば、</a:t>
            </a:r>
            <a:endParaRPr lang="en-US" altLang="ja-JP" dirty="0">
              <a:latin typeface="Consolas" panose="020B0609020204030204" pitchFamily="49" charset="0"/>
            </a:endParaRPr>
          </a:p>
          <a:p>
            <a:pPr marL="0" indent="0">
              <a:buNone/>
            </a:pP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t</a:t>
            </a:r>
            <a:r>
              <a:rPr lang="ja-JP" altLang="en-US" dirty="0">
                <a:latin typeface="Consolas" panose="020B0609020204030204" pitchFamily="49" charset="0"/>
              </a:rPr>
              <a:t>₁ →</a:t>
            </a:r>
            <a:r>
              <a:rPr lang="en-US" altLang="ja-JP" dirty="0">
                <a:latin typeface="Consolas" panose="020B0609020204030204" pitchFamily="49" charset="0"/>
              </a:rPr>
              <a:t>* true </a:t>
            </a:r>
            <a:r>
              <a:rPr lang="ja-JP" altLang="en-US" dirty="0">
                <a:latin typeface="Consolas" panose="020B0609020204030204" pitchFamily="49" charset="0"/>
              </a:rPr>
              <a:t>かつ </a:t>
            </a:r>
            <a:r>
              <a:rPr lang="en-US" altLang="ja-JP" dirty="0">
                <a:latin typeface="Consolas" panose="020B0609020204030204" pitchFamily="49" charset="0"/>
              </a:rPr>
              <a:t>t</a:t>
            </a:r>
            <a:r>
              <a:rPr lang="ja-JP" altLang="en-US" dirty="0">
                <a:latin typeface="Consolas" panose="020B0609020204030204" pitchFamily="49" charset="0"/>
              </a:rPr>
              <a:t>₂ →</a:t>
            </a:r>
            <a:r>
              <a:rPr lang="en-US" altLang="ja-JP" dirty="0">
                <a:latin typeface="Consolas" panose="020B0609020204030204" pitchFamily="49" charset="0"/>
              </a:rPr>
              <a:t>* </a:t>
            </a:r>
            <a:r>
              <a:rPr lang="ja-JP" altLang="en-US" dirty="0">
                <a:latin typeface="Consolas" panose="020B0609020204030204" pitchFamily="49" charset="0"/>
              </a:rPr>
              <a:t>ｖ」　または　「</a:t>
            </a:r>
            <a:r>
              <a:rPr lang="en-US" altLang="ja-JP" dirty="0">
                <a:latin typeface="Consolas" panose="020B0609020204030204" pitchFamily="49" charset="0"/>
              </a:rPr>
              <a:t>t</a:t>
            </a:r>
            <a:r>
              <a:rPr lang="ja-JP" altLang="en-US" dirty="0">
                <a:latin typeface="Consolas" panose="020B0609020204030204" pitchFamily="49" charset="0"/>
              </a:rPr>
              <a:t>₁ →</a:t>
            </a:r>
            <a:r>
              <a:rPr lang="en-US" altLang="ja-JP" dirty="0">
                <a:latin typeface="Consolas" panose="020B0609020204030204" pitchFamily="49" charset="0"/>
              </a:rPr>
              <a:t>* false </a:t>
            </a:r>
            <a:r>
              <a:rPr lang="ja-JP" altLang="en-US" dirty="0">
                <a:latin typeface="Consolas" panose="020B0609020204030204" pitchFamily="49" charset="0"/>
              </a:rPr>
              <a:t>かつ </a:t>
            </a:r>
            <a:r>
              <a:rPr lang="en-US" altLang="ja-JP" dirty="0">
                <a:latin typeface="Consolas" panose="020B0609020204030204" pitchFamily="49" charset="0"/>
              </a:rPr>
              <a:t>t</a:t>
            </a:r>
            <a:r>
              <a:rPr lang="ja-JP" altLang="en-US" dirty="0">
                <a:latin typeface="Consolas" panose="020B0609020204030204" pitchFamily="49" charset="0"/>
              </a:rPr>
              <a:t>₃ →</a:t>
            </a:r>
            <a:r>
              <a:rPr lang="en-US" altLang="ja-JP" dirty="0">
                <a:latin typeface="Consolas" panose="020B0609020204030204" pitchFamily="49" charset="0"/>
              </a:rPr>
              <a:t>* </a:t>
            </a:r>
            <a:r>
              <a:rPr lang="ja-JP" altLang="en-US" dirty="0">
                <a:latin typeface="Consolas" panose="020B0609020204030204" pitchFamily="49" charset="0"/>
              </a:rPr>
              <a:t>ｖ」　</a:t>
            </a:r>
            <a:endParaRPr lang="en-US" altLang="ja-JP" dirty="0">
              <a:latin typeface="Consolas" panose="020B0609020204030204" pitchFamily="49" charset="0"/>
            </a:endParaRPr>
          </a:p>
          <a:p>
            <a:pPr marL="0" indent="0">
              <a:buNone/>
            </a:pPr>
            <a:r>
              <a:rPr lang="ja-JP" altLang="en-US" dirty="0">
                <a:latin typeface="Consolas" panose="020B0609020204030204" pitchFamily="49" charset="0"/>
              </a:rPr>
              <a:t>　</a:t>
            </a:r>
            <a:r>
              <a:rPr lang="en-US" altLang="ja-JP" dirty="0">
                <a:latin typeface="Consolas" panose="020B0609020204030204" pitchFamily="49" charset="0"/>
              </a:rPr>
              <a:t>	</a:t>
            </a:r>
            <a:r>
              <a:rPr lang="ja-JP" altLang="en-US" dirty="0">
                <a:latin typeface="Consolas" panose="020B0609020204030204" pitchFamily="49" charset="0"/>
              </a:rPr>
              <a:t>さらに、</a:t>
            </a:r>
            <a:r>
              <a:rPr lang="en-US" altLang="ja-JP" dirty="0">
                <a:latin typeface="Consolas" panose="020B0609020204030204" pitchFamily="49" charset="0"/>
              </a:rPr>
              <a:t>t</a:t>
            </a:r>
            <a:r>
              <a:rPr lang="ja-JP" altLang="en-US" dirty="0">
                <a:latin typeface="Consolas" panose="020B0609020204030204" pitchFamily="49" charset="0"/>
              </a:rPr>
              <a:t>₁と</a:t>
            </a:r>
            <a:r>
              <a:rPr lang="en-US" altLang="ja-JP" dirty="0">
                <a:latin typeface="Consolas" panose="020B0609020204030204" pitchFamily="49" charset="0"/>
              </a:rPr>
              <a:t>t</a:t>
            </a:r>
            <a:r>
              <a:rPr lang="ja-JP" altLang="en-US" dirty="0">
                <a:latin typeface="Consolas" panose="020B0609020204030204" pitchFamily="49" charset="0"/>
              </a:rPr>
              <a:t>₂または</a:t>
            </a:r>
            <a:r>
              <a:rPr lang="en-US" altLang="ja-JP" dirty="0">
                <a:latin typeface="Consolas" panose="020B0609020204030204" pitchFamily="49" charset="0"/>
              </a:rPr>
              <a:t>t</a:t>
            </a:r>
            <a:r>
              <a:rPr lang="ja-JP" altLang="en-US" dirty="0">
                <a:latin typeface="Consolas" panose="020B0609020204030204" pitchFamily="49" charset="0"/>
              </a:rPr>
              <a:t>₃の評価列は、与えられた評価列よりも厳密に短い。</a:t>
            </a:r>
            <a:endParaRPr kumimoji="1" lang="en-US" altLang="ja-JP" dirty="0">
              <a:latin typeface="+mn-lt"/>
            </a:endParaRPr>
          </a:p>
        </p:txBody>
      </p:sp>
    </p:spTree>
    <p:extLst>
      <p:ext uri="{BB962C8B-B14F-4D97-AF65-F5344CB8AC3E}">
        <p14:creationId xmlns:p14="http://schemas.microsoft.com/office/powerpoint/2010/main" val="3682935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88389C-B258-069C-F3D5-2628F57EBB2E}"/>
              </a:ext>
            </a:extLst>
          </p:cNvPr>
          <p:cNvSpPr>
            <a:spLocks noGrp="1"/>
          </p:cNvSpPr>
          <p:nvPr>
            <p:ph type="title"/>
          </p:nvPr>
        </p:nvSpPr>
        <p:spPr/>
        <p:txBody>
          <a:bodyPr/>
          <a:lstStyle/>
          <a:p>
            <a:r>
              <a:rPr lang="en-US" altLang="ja-JP" dirty="0"/>
              <a:t>3.5.17  </a:t>
            </a:r>
            <a:r>
              <a:rPr lang="en-US" altLang="ja-JP" dirty="0">
                <a:latin typeface="Consolas" panose="020B0609020204030204" pitchFamily="49" charset="0"/>
              </a:rPr>
              <a:t>t</a:t>
            </a:r>
            <a:r>
              <a:rPr lang="ja-JP" altLang="en-US" dirty="0">
                <a:latin typeface="Consolas" panose="020B0609020204030204" pitchFamily="49" charset="0"/>
              </a:rPr>
              <a:t>　→</a:t>
            </a:r>
            <a:r>
              <a:rPr lang="en-US" altLang="ja-JP" dirty="0">
                <a:latin typeface="Consolas" panose="020B0609020204030204" pitchFamily="49" charset="0"/>
              </a:rPr>
              <a:t>* v</a:t>
            </a:r>
            <a:r>
              <a:rPr lang="ja-JP" altLang="en-US" dirty="0">
                <a:latin typeface="Consolas" panose="020B0609020204030204" pitchFamily="49" charset="0"/>
              </a:rPr>
              <a:t>　ならば　</a:t>
            </a:r>
            <a:r>
              <a:rPr lang="en-US" altLang="ja-JP" dirty="0">
                <a:latin typeface="Consolas" panose="020B0609020204030204" pitchFamily="49" charset="0"/>
              </a:rPr>
              <a:t>t </a:t>
            </a:r>
            <a:r>
              <a:rPr lang="ja-JP" altLang="en-US" dirty="0">
                <a:latin typeface="Consolas" panose="020B0609020204030204" pitchFamily="49" charset="0"/>
              </a:rPr>
              <a:t>⇓ </a:t>
            </a:r>
            <a:r>
              <a:rPr lang="en-US" altLang="ja-JP" dirty="0">
                <a:latin typeface="Consolas" panose="020B0609020204030204" pitchFamily="49" charset="0"/>
              </a:rPr>
              <a:t>v </a:t>
            </a:r>
            <a:r>
              <a:rPr lang="ja-JP" altLang="en-US" dirty="0">
                <a:latin typeface="Consolas" panose="020B0609020204030204" pitchFamily="49" charset="0"/>
              </a:rPr>
              <a:t>の証明</a:t>
            </a:r>
            <a:endParaRPr kumimoji="1" lang="ja-JP" altLang="en-US" dirty="0"/>
          </a:p>
        </p:txBody>
      </p:sp>
      <p:sp>
        <p:nvSpPr>
          <p:cNvPr id="3" name="コンテンツ プレースホルダー 2">
            <a:extLst>
              <a:ext uri="{FF2B5EF4-FFF2-40B4-BE49-F238E27FC236}">
                <a16:creationId xmlns:a16="http://schemas.microsoft.com/office/drawing/2014/main" id="{294272DA-6A3B-28AC-C3E3-256CA3D3BB5F}"/>
              </a:ext>
            </a:extLst>
          </p:cNvPr>
          <p:cNvSpPr>
            <a:spLocks noGrp="1"/>
          </p:cNvSpPr>
          <p:nvPr>
            <p:ph idx="1"/>
          </p:nvPr>
        </p:nvSpPr>
        <p:spPr/>
        <p:txBody>
          <a:bodyPr/>
          <a:lstStyle/>
          <a:p>
            <a:pPr marL="0" indent="0">
              <a:buNone/>
            </a:pPr>
            <a:r>
              <a:rPr lang="en-US" altLang="ja-JP" dirty="0">
                <a:latin typeface="+mn-lt"/>
              </a:rPr>
              <a:t>Lemma1. </a:t>
            </a:r>
          </a:p>
          <a:p>
            <a:pPr marL="0" indent="0">
              <a:buNone/>
            </a:pPr>
            <a:r>
              <a:rPr lang="en-US" altLang="ja-JP" dirty="0">
                <a:latin typeface="Consolas" panose="020B0609020204030204" pitchFamily="49" charset="0"/>
              </a:rPr>
              <a:t>	if t</a:t>
            </a:r>
            <a:r>
              <a:rPr lang="ja-JP" altLang="en-US" dirty="0">
                <a:latin typeface="Consolas" panose="020B0609020204030204" pitchFamily="49" charset="0"/>
              </a:rPr>
              <a:t>₁ </a:t>
            </a:r>
            <a:r>
              <a:rPr lang="en-US" altLang="ja-JP" dirty="0">
                <a:latin typeface="Consolas" panose="020B0609020204030204" pitchFamily="49" charset="0"/>
              </a:rPr>
              <a:t>then t</a:t>
            </a:r>
            <a:r>
              <a:rPr lang="ja-JP" altLang="en-US" dirty="0">
                <a:latin typeface="Consolas" panose="020B0609020204030204" pitchFamily="49" charset="0"/>
              </a:rPr>
              <a:t>₂ </a:t>
            </a:r>
            <a:r>
              <a:rPr lang="en-US" altLang="ja-JP" dirty="0">
                <a:latin typeface="Consolas" panose="020B0609020204030204" pitchFamily="49" charset="0"/>
              </a:rPr>
              <a:t>else t</a:t>
            </a:r>
            <a:r>
              <a:rPr lang="ja-JP" altLang="en-US" dirty="0">
                <a:latin typeface="Consolas" panose="020B0609020204030204" pitchFamily="49" charset="0"/>
              </a:rPr>
              <a:t>₃ →</a:t>
            </a:r>
            <a:r>
              <a:rPr lang="en-US" altLang="ja-JP" dirty="0">
                <a:latin typeface="Consolas" panose="020B0609020204030204" pitchFamily="49" charset="0"/>
              </a:rPr>
              <a:t>* </a:t>
            </a:r>
            <a:r>
              <a:rPr lang="ja-JP" altLang="en-US" dirty="0">
                <a:latin typeface="Consolas" panose="020B0609020204030204" pitchFamily="49" charset="0"/>
              </a:rPr>
              <a:t>ｖ　ならば、</a:t>
            </a:r>
            <a:endParaRPr lang="en-US" altLang="ja-JP" dirty="0">
              <a:latin typeface="Consolas" panose="020B0609020204030204" pitchFamily="49" charset="0"/>
            </a:endParaRPr>
          </a:p>
          <a:p>
            <a:pPr marL="0" indent="0">
              <a:buNone/>
            </a:pP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t</a:t>
            </a:r>
            <a:r>
              <a:rPr lang="ja-JP" altLang="en-US" dirty="0">
                <a:latin typeface="Consolas" panose="020B0609020204030204" pitchFamily="49" charset="0"/>
              </a:rPr>
              <a:t>₁ →</a:t>
            </a:r>
            <a:r>
              <a:rPr lang="en-US" altLang="ja-JP" dirty="0">
                <a:latin typeface="Consolas" panose="020B0609020204030204" pitchFamily="49" charset="0"/>
              </a:rPr>
              <a:t>* true </a:t>
            </a:r>
            <a:r>
              <a:rPr lang="ja-JP" altLang="en-US" dirty="0">
                <a:latin typeface="Consolas" panose="020B0609020204030204" pitchFamily="49" charset="0"/>
              </a:rPr>
              <a:t>かつ </a:t>
            </a:r>
            <a:r>
              <a:rPr lang="en-US" altLang="ja-JP" dirty="0">
                <a:latin typeface="Consolas" panose="020B0609020204030204" pitchFamily="49" charset="0"/>
              </a:rPr>
              <a:t>t</a:t>
            </a:r>
            <a:r>
              <a:rPr lang="ja-JP" altLang="en-US" dirty="0">
                <a:latin typeface="Consolas" panose="020B0609020204030204" pitchFamily="49" charset="0"/>
              </a:rPr>
              <a:t>₂ →</a:t>
            </a:r>
            <a:r>
              <a:rPr lang="en-US" altLang="ja-JP" dirty="0">
                <a:latin typeface="Consolas" panose="020B0609020204030204" pitchFamily="49" charset="0"/>
              </a:rPr>
              <a:t>* </a:t>
            </a:r>
            <a:r>
              <a:rPr lang="ja-JP" altLang="en-US" dirty="0">
                <a:latin typeface="Consolas" panose="020B0609020204030204" pitchFamily="49" charset="0"/>
              </a:rPr>
              <a:t>ｖ」　または　「</a:t>
            </a:r>
            <a:r>
              <a:rPr lang="en-US" altLang="ja-JP" dirty="0">
                <a:latin typeface="Consolas" panose="020B0609020204030204" pitchFamily="49" charset="0"/>
              </a:rPr>
              <a:t>t</a:t>
            </a:r>
            <a:r>
              <a:rPr lang="ja-JP" altLang="en-US" dirty="0">
                <a:latin typeface="Consolas" panose="020B0609020204030204" pitchFamily="49" charset="0"/>
              </a:rPr>
              <a:t>₁ →</a:t>
            </a:r>
            <a:r>
              <a:rPr lang="en-US" altLang="ja-JP" dirty="0">
                <a:latin typeface="Consolas" panose="020B0609020204030204" pitchFamily="49" charset="0"/>
              </a:rPr>
              <a:t>* false </a:t>
            </a:r>
            <a:r>
              <a:rPr lang="ja-JP" altLang="en-US" dirty="0">
                <a:latin typeface="Consolas" panose="020B0609020204030204" pitchFamily="49" charset="0"/>
              </a:rPr>
              <a:t>かつ </a:t>
            </a:r>
            <a:r>
              <a:rPr lang="en-US" altLang="ja-JP" dirty="0">
                <a:latin typeface="Consolas" panose="020B0609020204030204" pitchFamily="49" charset="0"/>
              </a:rPr>
              <a:t>t</a:t>
            </a:r>
            <a:r>
              <a:rPr lang="ja-JP" altLang="en-US" dirty="0">
                <a:latin typeface="Consolas" panose="020B0609020204030204" pitchFamily="49" charset="0"/>
              </a:rPr>
              <a:t>₃ →</a:t>
            </a:r>
            <a:r>
              <a:rPr lang="en-US" altLang="ja-JP" dirty="0">
                <a:latin typeface="Consolas" panose="020B0609020204030204" pitchFamily="49" charset="0"/>
              </a:rPr>
              <a:t>* </a:t>
            </a:r>
            <a:r>
              <a:rPr lang="ja-JP" altLang="en-US" dirty="0">
                <a:latin typeface="Consolas" panose="020B0609020204030204" pitchFamily="49" charset="0"/>
              </a:rPr>
              <a:t>ｖ」　</a:t>
            </a:r>
            <a:endParaRPr lang="en-US" altLang="ja-JP" dirty="0">
              <a:latin typeface="Consolas" panose="020B0609020204030204" pitchFamily="49" charset="0"/>
            </a:endParaRPr>
          </a:p>
          <a:p>
            <a:pPr marL="0" indent="0">
              <a:buNone/>
            </a:pPr>
            <a:r>
              <a:rPr lang="ja-JP" altLang="en-US" dirty="0">
                <a:latin typeface="Consolas" panose="020B0609020204030204" pitchFamily="49" charset="0"/>
              </a:rPr>
              <a:t>　</a:t>
            </a:r>
            <a:r>
              <a:rPr lang="en-US" altLang="ja-JP" dirty="0">
                <a:latin typeface="Consolas" panose="020B0609020204030204" pitchFamily="49" charset="0"/>
              </a:rPr>
              <a:t>	</a:t>
            </a:r>
            <a:r>
              <a:rPr lang="ja-JP" altLang="en-US" dirty="0">
                <a:latin typeface="Consolas" panose="020B0609020204030204" pitchFamily="49" charset="0"/>
              </a:rPr>
              <a:t>さらに、</a:t>
            </a:r>
            <a:r>
              <a:rPr lang="en-US" altLang="ja-JP" dirty="0">
                <a:latin typeface="Consolas" panose="020B0609020204030204" pitchFamily="49" charset="0"/>
              </a:rPr>
              <a:t>t</a:t>
            </a:r>
            <a:r>
              <a:rPr lang="ja-JP" altLang="en-US" dirty="0">
                <a:latin typeface="Consolas" panose="020B0609020204030204" pitchFamily="49" charset="0"/>
              </a:rPr>
              <a:t>₁と</a:t>
            </a:r>
            <a:r>
              <a:rPr lang="en-US" altLang="ja-JP" dirty="0">
                <a:latin typeface="Consolas" panose="020B0609020204030204" pitchFamily="49" charset="0"/>
              </a:rPr>
              <a:t>t</a:t>
            </a:r>
            <a:r>
              <a:rPr lang="ja-JP" altLang="en-US" dirty="0">
                <a:latin typeface="Consolas" panose="020B0609020204030204" pitchFamily="49" charset="0"/>
              </a:rPr>
              <a:t>₂または</a:t>
            </a:r>
            <a:r>
              <a:rPr lang="en-US" altLang="ja-JP" dirty="0">
                <a:latin typeface="Consolas" panose="020B0609020204030204" pitchFamily="49" charset="0"/>
              </a:rPr>
              <a:t>t</a:t>
            </a:r>
            <a:r>
              <a:rPr lang="ja-JP" altLang="en-US" dirty="0">
                <a:latin typeface="Consolas" panose="020B0609020204030204" pitchFamily="49" charset="0"/>
              </a:rPr>
              <a:t>₃の評価列は、与えられた評価列よりも厳密に短い。</a:t>
            </a:r>
            <a:endParaRPr lang="en-US" altLang="ja-JP" dirty="0">
              <a:latin typeface="Consolas" panose="020B0609020204030204" pitchFamily="49" charset="0"/>
            </a:endParaRPr>
          </a:p>
          <a:p>
            <a:pPr marL="0" indent="0">
              <a:buNone/>
            </a:pPr>
            <a:r>
              <a:rPr kumimoji="1" lang="en-US" altLang="ja-JP" dirty="0">
                <a:latin typeface="Consolas" panose="020B0609020204030204" pitchFamily="49" charset="0"/>
              </a:rPr>
              <a:t>	</a:t>
            </a:r>
            <a:r>
              <a:rPr kumimoji="1" lang="ja-JP" altLang="en-US" dirty="0">
                <a:latin typeface="Consolas" panose="020B0609020204030204" pitchFamily="49" charset="0"/>
              </a:rPr>
              <a:t>（評価列の長さは</a:t>
            </a:r>
            <a:r>
              <a:rPr kumimoji="1" lang="en-US" altLang="ja-JP" dirty="0">
                <a:latin typeface="+mn-lt"/>
              </a:rPr>
              <a:t>well-founded</a:t>
            </a:r>
            <a:r>
              <a:rPr kumimoji="1" lang="ja-JP" altLang="en-US" dirty="0">
                <a:latin typeface="Consolas" panose="020B0609020204030204" pitchFamily="49" charset="0"/>
              </a:rPr>
              <a:t>）</a:t>
            </a:r>
            <a:endParaRPr kumimoji="1" lang="en-US" altLang="ja-JP" dirty="0">
              <a:latin typeface="+mn-lt"/>
            </a:endParaRPr>
          </a:p>
          <a:p>
            <a:pPr marL="0" indent="0">
              <a:buNone/>
            </a:pPr>
            <a:endParaRPr kumimoji="1" lang="en-US" altLang="ja-JP" dirty="0"/>
          </a:p>
          <a:p>
            <a:pPr marL="0" indent="0">
              <a:buNone/>
            </a:pPr>
            <a:r>
              <a:rPr lang="en-US" altLang="ja-JP" dirty="0"/>
              <a:t>Proof.</a:t>
            </a:r>
          </a:p>
          <a:p>
            <a:pPr marL="0" indent="0">
              <a:buNone/>
            </a:pPr>
            <a:r>
              <a:rPr kumimoji="1" lang="en-US" altLang="ja-JP" dirty="0">
                <a:latin typeface="Consolas" panose="020B0609020204030204" pitchFamily="49" charset="0"/>
              </a:rPr>
              <a:t>	</a:t>
            </a:r>
            <a:r>
              <a:rPr kumimoji="1" lang="ja-JP" altLang="en-US" dirty="0">
                <a:latin typeface="Consolas" panose="020B0609020204030204" pitchFamily="49" charset="0"/>
              </a:rPr>
              <a:t>まず、</a:t>
            </a:r>
            <a:r>
              <a:rPr kumimoji="1" lang="en-US" altLang="ja-JP" dirty="0">
                <a:latin typeface="Consolas" panose="020B0609020204030204" pitchFamily="49" charset="0"/>
              </a:rPr>
              <a:t>if ~ </a:t>
            </a:r>
            <a:r>
              <a:rPr kumimoji="1" lang="ja-JP" altLang="en-US" dirty="0">
                <a:latin typeface="Consolas" panose="020B0609020204030204" pitchFamily="49" charset="0"/>
              </a:rPr>
              <a:t>が</a:t>
            </a:r>
            <a:r>
              <a:rPr lang="en-US" altLang="ja-JP" dirty="0">
                <a:latin typeface="Consolas" panose="020B0609020204030204" pitchFamily="49" charset="0"/>
              </a:rPr>
              <a:t>0</a:t>
            </a:r>
            <a:r>
              <a:rPr lang="ja-JP" altLang="en-US" dirty="0">
                <a:latin typeface="Consolas" panose="020B0609020204030204" pitchFamily="49" charset="0"/>
              </a:rPr>
              <a:t>ステップで</a:t>
            </a:r>
            <a:r>
              <a:rPr kumimoji="1" lang="en-US" altLang="ja-JP" dirty="0">
                <a:latin typeface="Consolas" panose="020B0609020204030204" pitchFamily="49" charset="0"/>
              </a:rPr>
              <a:t>v</a:t>
            </a:r>
            <a:r>
              <a:rPr kumimoji="1" lang="ja-JP" altLang="en-US" dirty="0">
                <a:latin typeface="Consolas" panose="020B0609020204030204" pitchFamily="49" charset="0"/>
              </a:rPr>
              <a:t>に評価される場合を考える。帰納法の仮定より、</a:t>
            </a:r>
            <a:endParaRPr lang="en-US" altLang="ja-JP" dirty="0">
              <a:latin typeface="Consolas" panose="020B0609020204030204" pitchFamily="49" charset="0"/>
            </a:endParaRPr>
          </a:p>
          <a:p>
            <a:pPr marL="0" indent="0">
              <a:buNone/>
            </a:pPr>
            <a:endParaRPr kumimoji="1" lang="en-US" altLang="ja-JP" dirty="0">
              <a:latin typeface="Consolas" panose="020B0609020204030204" pitchFamily="49" charset="0"/>
            </a:endParaRPr>
          </a:p>
          <a:p>
            <a:pPr marL="0" indent="0">
              <a:buNone/>
            </a:pPr>
            <a:r>
              <a:rPr kumimoji="1" lang="en-US" altLang="ja-JP" dirty="0">
                <a:latin typeface="Consolas" panose="020B0609020204030204" pitchFamily="49" charset="0"/>
              </a:rPr>
              <a:t>		</a:t>
            </a:r>
            <a:r>
              <a:rPr lang="en-US" altLang="ja-JP" dirty="0">
                <a:latin typeface="Consolas" panose="020B0609020204030204" pitchFamily="49" charset="0"/>
              </a:rPr>
              <a:t>if t</a:t>
            </a:r>
            <a:r>
              <a:rPr lang="ja-JP" altLang="en-US" dirty="0">
                <a:latin typeface="Consolas" panose="020B0609020204030204" pitchFamily="49" charset="0"/>
              </a:rPr>
              <a:t>₁ </a:t>
            </a:r>
            <a:r>
              <a:rPr lang="en-US" altLang="ja-JP" dirty="0">
                <a:latin typeface="Consolas" panose="020B0609020204030204" pitchFamily="49" charset="0"/>
              </a:rPr>
              <a:t>then t</a:t>
            </a:r>
            <a:r>
              <a:rPr lang="ja-JP" altLang="en-US" dirty="0">
                <a:latin typeface="Consolas" panose="020B0609020204030204" pitchFamily="49" charset="0"/>
              </a:rPr>
              <a:t>₂ </a:t>
            </a:r>
            <a:r>
              <a:rPr lang="en-US" altLang="ja-JP" dirty="0">
                <a:latin typeface="Consolas" panose="020B0609020204030204" pitchFamily="49" charset="0"/>
              </a:rPr>
              <a:t>else t</a:t>
            </a:r>
            <a:r>
              <a:rPr lang="ja-JP" altLang="en-US" dirty="0">
                <a:latin typeface="Consolas" panose="020B0609020204030204" pitchFamily="49" charset="0"/>
              </a:rPr>
              <a:t>₃ </a:t>
            </a:r>
            <a:r>
              <a:rPr lang="en-US" altLang="ja-JP" dirty="0">
                <a:latin typeface="Consolas" panose="020B0609020204030204" pitchFamily="49" charset="0"/>
              </a:rPr>
              <a:t>= </a:t>
            </a:r>
            <a:r>
              <a:rPr lang="ja-JP" altLang="en-US" dirty="0">
                <a:latin typeface="Consolas" panose="020B0609020204030204" pitchFamily="49" charset="0"/>
              </a:rPr>
              <a:t>ｖ</a:t>
            </a:r>
            <a:endParaRPr lang="en-US" altLang="ja-JP" dirty="0">
              <a:latin typeface="Consolas" panose="020B0609020204030204" pitchFamily="49" charset="0"/>
            </a:endParaRPr>
          </a:p>
          <a:p>
            <a:pPr marL="0" indent="0">
              <a:buNone/>
            </a:pPr>
            <a:endParaRPr lang="en-US" altLang="ja-JP" dirty="0">
              <a:latin typeface="Consolas" panose="020B0609020204030204" pitchFamily="49" charset="0"/>
            </a:endParaRPr>
          </a:p>
          <a:p>
            <a:pPr marL="0" indent="0">
              <a:buNone/>
            </a:pPr>
            <a:r>
              <a:rPr lang="en-US" altLang="ja-JP" dirty="0">
                <a:latin typeface="Consolas" panose="020B0609020204030204" pitchFamily="49" charset="0"/>
              </a:rPr>
              <a:t>	</a:t>
            </a:r>
            <a:r>
              <a:rPr lang="ja-JP" altLang="en-US" dirty="0">
                <a:latin typeface="Consolas" panose="020B0609020204030204" pitchFamily="49" charset="0"/>
              </a:rPr>
              <a:t>であるが、</a:t>
            </a:r>
            <a:r>
              <a:rPr lang="en-US" altLang="ja-JP" dirty="0">
                <a:latin typeface="Consolas" panose="020B0609020204030204" pitchFamily="49" charset="0"/>
              </a:rPr>
              <a:t>if</a:t>
            </a:r>
            <a:r>
              <a:rPr lang="ja-JP" altLang="en-US" dirty="0">
                <a:latin typeface="Consolas" panose="020B0609020204030204" pitchFamily="49" charset="0"/>
              </a:rPr>
              <a:t>文は</a:t>
            </a:r>
            <a:r>
              <a:rPr lang="en-US" altLang="ja-JP" dirty="0">
                <a:latin typeface="Consolas" panose="020B0609020204030204" pitchFamily="49" charset="0"/>
              </a:rPr>
              <a:t>value</a:t>
            </a:r>
            <a:r>
              <a:rPr lang="ja-JP" altLang="en-US" dirty="0">
                <a:latin typeface="Consolas" panose="020B0609020204030204" pitchFamily="49" charset="0"/>
              </a:rPr>
              <a:t>ではないため、仮定が誤りである。</a:t>
            </a:r>
            <a:endParaRPr lang="en-US" altLang="ja-JP" dirty="0">
              <a:latin typeface="Consolas" panose="020B0609020204030204" pitchFamily="49" charset="0"/>
            </a:endParaRPr>
          </a:p>
          <a:p>
            <a:pPr marL="0" indent="0">
              <a:buNone/>
            </a:pPr>
            <a:r>
              <a:rPr lang="en-US" altLang="ja-JP" dirty="0">
                <a:latin typeface="Consolas" panose="020B0609020204030204" pitchFamily="49" charset="0"/>
              </a:rPr>
              <a:t>	</a:t>
            </a:r>
            <a:r>
              <a:rPr lang="ja-JP" altLang="en-US" dirty="0">
                <a:latin typeface="Consolas" panose="020B0609020204030204" pitchFamily="49" charset="0"/>
              </a:rPr>
              <a:t>よって、正しい。</a:t>
            </a:r>
            <a:r>
              <a:rPr lang="en-US" altLang="ja-JP" dirty="0">
                <a:latin typeface="Consolas" panose="020B0609020204030204" pitchFamily="49" charset="0"/>
              </a:rPr>
              <a:t>	</a:t>
            </a:r>
          </a:p>
          <a:p>
            <a:pPr marL="0" indent="0">
              <a:buNone/>
            </a:pPr>
            <a:r>
              <a:rPr lang="en-US" altLang="ja-JP" dirty="0">
                <a:latin typeface="Consolas" panose="020B0609020204030204" pitchFamily="49" charset="0"/>
              </a:rPr>
              <a:t>	</a:t>
            </a:r>
            <a:endParaRPr kumimoji="1" lang="en-US" altLang="ja-JP" dirty="0">
              <a:latin typeface="Consolas" panose="020B0609020204030204" pitchFamily="49" charset="0"/>
            </a:endParaRPr>
          </a:p>
          <a:p>
            <a:pPr marL="0" indent="0">
              <a:buNone/>
            </a:pPr>
            <a:r>
              <a:rPr lang="en-US" altLang="ja-JP" dirty="0">
                <a:latin typeface="Consolas" panose="020B0609020204030204" pitchFamily="49" charset="0"/>
              </a:rPr>
              <a:t>	</a:t>
            </a:r>
            <a:endParaRPr kumimoji="1" lang="en-US" altLang="ja-JP" dirty="0">
              <a:latin typeface="Consolas" panose="020B0609020204030204" pitchFamily="49" charset="0"/>
            </a:endParaRPr>
          </a:p>
          <a:p>
            <a:pPr marL="0" indent="0">
              <a:buNone/>
            </a:pPr>
            <a:endParaRPr kumimoji="1" lang="ja-JP" altLang="en-US" dirty="0"/>
          </a:p>
        </p:txBody>
      </p:sp>
    </p:spTree>
    <p:extLst>
      <p:ext uri="{BB962C8B-B14F-4D97-AF65-F5344CB8AC3E}">
        <p14:creationId xmlns:p14="http://schemas.microsoft.com/office/powerpoint/2010/main" val="2615898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88389C-B258-069C-F3D5-2628F57EBB2E}"/>
              </a:ext>
            </a:extLst>
          </p:cNvPr>
          <p:cNvSpPr>
            <a:spLocks noGrp="1"/>
          </p:cNvSpPr>
          <p:nvPr>
            <p:ph type="title"/>
          </p:nvPr>
        </p:nvSpPr>
        <p:spPr/>
        <p:txBody>
          <a:bodyPr/>
          <a:lstStyle/>
          <a:p>
            <a:r>
              <a:rPr lang="en-US" altLang="ja-JP" dirty="0"/>
              <a:t>3.5.17 </a:t>
            </a:r>
            <a:r>
              <a:rPr lang="en-US" altLang="ja-JP" dirty="0">
                <a:latin typeface="Consolas" panose="020B0609020204030204" pitchFamily="49" charset="0"/>
              </a:rPr>
              <a:t>t</a:t>
            </a:r>
            <a:r>
              <a:rPr lang="ja-JP" altLang="en-US" dirty="0">
                <a:latin typeface="Consolas" panose="020B0609020204030204" pitchFamily="49" charset="0"/>
              </a:rPr>
              <a:t>　→</a:t>
            </a:r>
            <a:r>
              <a:rPr lang="en-US" altLang="ja-JP" dirty="0">
                <a:latin typeface="Consolas" panose="020B0609020204030204" pitchFamily="49" charset="0"/>
              </a:rPr>
              <a:t>* v</a:t>
            </a:r>
            <a:r>
              <a:rPr lang="ja-JP" altLang="en-US" dirty="0">
                <a:latin typeface="Consolas" panose="020B0609020204030204" pitchFamily="49" charset="0"/>
              </a:rPr>
              <a:t>　ならば　</a:t>
            </a:r>
            <a:r>
              <a:rPr lang="en-US" altLang="ja-JP" dirty="0">
                <a:latin typeface="Consolas" panose="020B0609020204030204" pitchFamily="49" charset="0"/>
              </a:rPr>
              <a:t>t </a:t>
            </a:r>
            <a:r>
              <a:rPr lang="ja-JP" altLang="en-US" dirty="0">
                <a:latin typeface="Consolas" panose="020B0609020204030204" pitchFamily="49" charset="0"/>
              </a:rPr>
              <a:t>⇓ </a:t>
            </a:r>
            <a:r>
              <a:rPr lang="en-US" altLang="ja-JP" dirty="0">
                <a:latin typeface="Consolas" panose="020B0609020204030204" pitchFamily="49" charset="0"/>
              </a:rPr>
              <a:t>v </a:t>
            </a:r>
            <a:r>
              <a:rPr lang="ja-JP" altLang="en-US" dirty="0">
                <a:latin typeface="Consolas" panose="020B0609020204030204" pitchFamily="49" charset="0"/>
              </a:rPr>
              <a:t>の証明</a:t>
            </a:r>
            <a:endParaRPr kumimoji="1" lang="ja-JP" altLang="en-US" dirty="0"/>
          </a:p>
        </p:txBody>
      </p:sp>
      <p:sp>
        <p:nvSpPr>
          <p:cNvPr id="3" name="コンテンツ プレースホルダー 2">
            <a:extLst>
              <a:ext uri="{FF2B5EF4-FFF2-40B4-BE49-F238E27FC236}">
                <a16:creationId xmlns:a16="http://schemas.microsoft.com/office/drawing/2014/main" id="{294272DA-6A3B-28AC-C3E3-256CA3D3BB5F}"/>
              </a:ext>
            </a:extLst>
          </p:cNvPr>
          <p:cNvSpPr>
            <a:spLocks noGrp="1"/>
          </p:cNvSpPr>
          <p:nvPr>
            <p:ph idx="1"/>
          </p:nvPr>
        </p:nvSpPr>
        <p:spPr>
          <a:xfrm>
            <a:off x="259194" y="1099789"/>
            <a:ext cx="8625610" cy="5482165"/>
          </a:xfrm>
        </p:spPr>
        <p:txBody>
          <a:bodyPr/>
          <a:lstStyle/>
          <a:p>
            <a:pPr marL="0" indent="0">
              <a:buNone/>
            </a:pPr>
            <a:r>
              <a:rPr lang="en-US" altLang="ja-JP" dirty="0">
                <a:latin typeface="+mn-lt"/>
              </a:rPr>
              <a:t>Lemma1. </a:t>
            </a:r>
          </a:p>
          <a:p>
            <a:pPr marL="0" indent="0">
              <a:buNone/>
            </a:pPr>
            <a:r>
              <a:rPr lang="en-US" altLang="ja-JP" dirty="0">
                <a:latin typeface="Consolas" panose="020B0609020204030204" pitchFamily="49" charset="0"/>
              </a:rPr>
              <a:t>	if t</a:t>
            </a:r>
            <a:r>
              <a:rPr lang="ja-JP" altLang="en-US" dirty="0">
                <a:latin typeface="Consolas" panose="020B0609020204030204" pitchFamily="49" charset="0"/>
              </a:rPr>
              <a:t>₁ </a:t>
            </a:r>
            <a:r>
              <a:rPr lang="en-US" altLang="ja-JP" dirty="0">
                <a:latin typeface="Consolas" panose="020B0609020204030204" pitchFamily="49" charset="0"/>
              </a:rPr>
              <a:t>then t</a:t>
            </a:r>
            <a:r>
              <a:rPr lang="ja-JP" altLang="en-US" dirty="0">
                <a:latin typeface="Consolas" panose="020B0609020204030204" pitchFamily="49" charset="0"/>
              </a:rPr>
              <a:t>₂ </a:t>
            </a:r>
            <a:r>
              <a:rPr lang="en-US" altLang="ja-JP" dirty="0">
                <a:latin typeface="Consolas" panose="020B0609020204030204" pitchFamily="49" charset="0"/>
              </a:rPr>
              <a:t>else t</a:t>
            </a:r>
            <a:r>
              <a:rPr lang="ja-JP" altLang="en-US" dirty="0">
                <a:latin typeface="Consolas" panose="020B0609020204030204" pitchFamily="49" charset="0"/>
              </a:rPr>
              <a:t>₃ →</a:t>
            </a:r>
            <a:r>
              <a:rPr lang="en-US" altLang="ja-JP" dirty="0">
                <a:latin typeface="Consolas" panose="020B0609020204030204" pitchFamily="49" charset="0"/>
              </a:rPr>
              <a:t>* </a:t>
            </a:r>
            <a:r>
              <a:rPr lang="ja-JP" altLang="en-US" dirty="0">
                <a:latin typeface="Consolas" panose="020B0609020204030204" pitchFamily="49" charset="0"/>
              </a:rPr>
              <a:t>ｖ　ならば、</a:t>
            </a:r>
            <a:endParaRPr lang="en-US" altLang="ja-JP" dirty="0">
              <a:latin typeface="Consolas" panose="020B0609020204030204" pitchFamily="49" charset="0"/>
            </a:endParaRPr>
          </a:p>
          <a:p>
            <a:pPr marL="0" indent="0">
              <a:buNone/>
            </a:pP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t</a:t>
            </a:r>
            <a:r>
              <a:rPr lang="ja-JP" altLang="en-US" dirty="0">
                <a:latin typeface="Consolas" panose="020B0609020204030204" pitchFamily="49" charset="0"/>
              </a:rPr>
              <a:t>₁ →</a:t>
            </a:r>
            <a:r>
              <a:rPr lang="en-US" altLang="ja-JP" dirty="0">
                <a:latin typeface="Consolas" panose="020B0609020204030204" pitchFamily="49" charset="0"/>
              </a:rPr>
              <a:t>* true </a:t>
            </a:r>
            <a:r>
              <a:rPr lang="ja-JP" altLang="en-US" dirty="0">
                <a:latin typeface="Consolas" panose="020B0609020204030204" pitchFamily="49" charset="0"/>
              </a:rPr>
              <a:t>かつ </a:t>
            </a:r>
            <a:r>
              <a:rPr lang="en-US" altLang="ja-JP" dirty="0">
                <a:latin typeface="Consolas" panose="020B0609020204030204" pitchFamily="49" charset="0"/>
              </a:rPr>
              <a:t>t</a:t>
            </a:r>
            <a:r>
              <a:rPr lang="ja-JP" altLang="en-US" dirty="0">
                <a:latin typeface="Consolas" panose="020B0609020204030204" pitchFamily="49" charset="0"/>
              </a:rPr>
              <a:t>₂ →</a:t>
            </a:r>
            <a:r>
              <a:rPr lang="en-US" altLang="ja-JP" dirty="0">
                <a:latin typeface="Consolas" panose="020B0609020204030204" pitchFamily="49" charset="0"/>
              </a:rPr>
              <a:t>* </a:t>
            </a:r>
            <a:r>
              <a:rPr lang="ja-JP" altLang="en-US" dirty="0">
                <a:latin typeface="Consolas" panose="020B0609020204030204" pitchFamily="49" charset="0"/>
              </a:rPr>
              <a:t>ｖ」　または　「</a:t>
            </a:r>
            <a:r>
              <a:rPr lang="en-US" altLang="ja-JP" dirty="0">
                <a:latin typeface="Consolas" panose="020B0609020204030204" pitchFamily="49" charset="0"/>
              </a:rPr>
              <a:t>t</a:t>
            </a:r>
            <a:r>
              <a:rPr lang="ja-JP" altLang="en-US" dirty="0">
                <a:latin typeface="Consolas" panose="020B0609020204030204" pitchFamily="49" charset="0"/>
              </a:rPr>
              <a:t>₁ →</a:t>
            </a:r>
            <a:r>
              <a:rPr lang="en-US" altLang="ja-JP" dirty="0">
                <a:latin typeface="Consolas" panose="020B0609020204030204" pitchFamily="49" charset="0"/>
              </a:rPr>
              <a:t>* false </a:t>
            </a:r>
            <a:r>
              <a:rPr lang="ja-JP" altLang="en-US" dirty="0">
                <a:latin typeface="Consolas" panose="020B0609020204030204" pitchFamily="49" charset="0"/>
              </a:rPr>
              <a:t>かつ </a:t>
            </a:r>
            <a:r>
              <a:rPr lang="en-US" altLang="ja-JP" dirty="0">
                <a:latin typeface="Consolas" panose="020B0609020204030204" pitchFamily="49" charset="0"/>
              </a:rPr>
              <a:t>t</a:t>
            </a:r>
            <a:r>
              <a:rPr lang="ja-JP" altLang="en-US" dirty="0">
                <a:latin typeface="Consolas" panose="020B0609020204030204" pitchFamily="49" charset="0"/>
              </a:rPr>
              <a:t>₃ →</a:t>
            </a:r>
            <a:r>
              <a:rPr lang="en-US" altLang="ja-JP" dirty="0">
                <a:latin typeface="Consolas" panose="020B0609020204030204" pitchFamily="49" charset="0"/>
              </a:rPr>
              <a:t>* </a:t>
            </a:r>
            <a:r>
              <a:rPr lang="ja-JP" altLang="en-US" dirty="0">
                <a:latin typeface="Consolas" panose="020B0609020204030204" pitchFamily="49" charset="0"/>
              </a:rPr>
              <a:t>ｖ」　</a:t>
            </a:r>
            <a:endParaRPr lang="en-US" altLang="ja-JP" dirty="0">
              <a:latin typeface="Consolas" panose="020B0609020204030204" pitchFamily="49" charset="0"/>
            </a:endParaRPr>
          </a:p>
          <a:p>
            <a:pPr marL="0" indent="0">
              <a:buNone/>
            </a:pPr>
            <a:r>
              <a:rPr lang="ja-JP" altLang="en-US" dirty="0">
                <a:latin typeface="Consolas" panose="020B0609020204030204" pitchFamily="49" charset="0"/>
              </a:rPr>
              <a:t>　</a:t>
            </a:r>
            <a:r>
              <a:rPr lang="en-US" altLang="ja-JP" dirty="0">
                <a:latin typeface="Consolas" panose="020B0609020204030204" pitchFamily="49" charset="0"/>
              </a:rPr>
              <a:t>	</a:t>
            </a:r>
            <a:r>
              <a:rPr lang="ja-JP" altLang="en-US" dirty="0">
                <a:latin typeface="Consolas" panose="020B0609020204030204" pitchFamily="49" charset="0"/>
              </a:rPr>
              <a:t>さらに、</a:t>
            </a:r>
            <a:r>
              <a:rPr lang="en-US" altLang="ja-JP" dirty="0">
                <a:latin typeface="Consolas" panose="020B0609020204030204" pitchFamily="49" charset="0"/>
              </a:rPr>
              <a:t>t</a:t>
            </a:r>
            <a:r>
              <a:rPr lang="ja-JP" altLang="en-US" dirty="0">
                <a:latin typeface="Consolas" panose="020B0609020204030204" pitchFamily="49" charset="0"/>
              </a:rPr>
              <a:t>₁と</a:t>
            </a:r>
            <a:r>
              <a:rPr lang="en-US" altLang="ja-JP" dirty="0">
                <a:latin typeface="Consolas" panose="020B0609020204030204" pitchFamily="49" charset="0"/>
              </a:rPr>
              <a:t>t</a:t>
            </a:r>
            <a:r>
              <a:rPr lang="ja-JP" altLang="en-US" dirty="0">
                <a:latin typeface="Consolas" panose="020B0609020204030204" pitchFamily="49" charset="0"/>
              </a:rPr>
              <a:t>₂または</a:t>
            </a:r>
            <a:r>
              <a:rPr lang="en-US" altLang="ja-JP" dirty="0">
                <a:latin typeface="Consolas" panose="020B0609020204030204" pitchFamily="49" charset="0"/>
              </a:rPr>
              <a:t>t</a:t>
            </a:r>
            <a:r>
              <a:rPr lang="ja-JP" altLang="en-US" dirty="0">
                <a:latin typeface="Consolas" panose="020B0609020204030204" pitchFamily="49" charset="0"/>
              </a:rPr>
              <a:t>₃の評価列は、与えられた評価列よりも厳密に短い。</a:t>
            </a:r>
            <a:endParaRPr kumimoji="1" lang="en-US" altLang="ja-JP" dirty="0">
              <a:latin typeface="+mn-lt"/>
            </a:endParaRPr>
          </a:p>
          <a:p>
            <a:pPr marL="0" indent="0">
              <a:buNone/>
            </a:pPr>
            <a:endParaRPr kumimoji="1" lang="en-US" altLang="ja-JP" dirty="0"/>
          </a:p>
          <a:p>
            <a:pPr marL="0" indent="0">
              <a:buNone/>
            </a:pPr>
            <a:r>
              <a:rPr lang="en-US" altLang="ja-JP" dirty="0"/>
              <a:t>Proof.</a:t>
            </a:r>
          </a:p>
          <a:p>
            <a:pPr marL="0" indent="0">
              <a:buNone/>
            </a:pPr>
            <a:r>
              <a:rPr kumimoji="1" lang="ja-JP" altLang="en-US" dirty="0">
                <a:latin typeface="Consolas" panose="020B0609020204030204" pitchFamily="49" charset="0"/>
              </a:rPr>
              <a:t>次に、評価</a:t>
            </a:r>
            <a:r>
              <a:rPr lang="ja-JP" altLang="en-US" dirty="0">
                <a:latin typeface="Consolas" panose="020B0609020204030204" pitchFamily="49" charset="0"/>
              </a:rPr>
              <a:t>規則に基づいて、</a:t>
            </a:r>
            <a:r>
              <a:rPr lang="en-US" altLang="ja-JP" dirty="0">
                <a:latin typeface="Consolas" panose="020B0609020204030204" pitchFamily="49" charset="0"/>
              </a:rPr>
              <a:t> if t</a:t>
            </a:r>
            <a:r>
              <a:rPr lang="ja-JP" altLang="en-US" dirty="0">
                <a:latin typeface="Consolas" panose="020B0609020204030204" pitchFamily="49" charset="0"/>
              </a:rPr>
              <a:t>₁ </a:t>
            </a:r>
            <a:r>
              <a:rPr lang="en-US" altLang="ja-JP" dirty="0">
                <a:latin typeface="Consolas" panose="020B0609020204030204" pitchFamily="49" charset="0"/>
              </a:rPr>
              <a:t>then t</a:t>
            </a:r>
            <a:r>
              <a:rPr lang="ja-JP" altLang="en-US" dirty="0">
                <a:latin typeface="Consolas" panose="020B0609020204030204" pitchFamily="49" charset="0"/>
              </a:rPr>
              <a:t>₂ </a:t>
            </a:r>
            <a:r>
              <a:rPr lang="en-US" altLang="ja-JP" dirty="0">
                <a:latin typeface="Consolas" panose="020B0609020204030204" pitchFamily="49" charset="0"/>
              </a:rPr>
              <a:t>else t</a:t>
            </a:r>
            <a:r>
              <a:rPr lang="ja-JP" altLang="en-US" dirty="0">
                <a:latin typeface="Consolas" panose="020B0609020204030204" pitchFamily="49" charset="0"/>
              </a:rPr>
              <a:t>₃ の評価で場合分けする。</a:t>
            </a:r>
            <a:endParaRPr lang="en-US" altLang="ja-JP" dirty="0">
              <a:latin typeface="Consolas" panose="020B0609020204030204" pitchFamily="49" charset="0"/>
            </a:endParaRPr>
          </a:p>
          <a:p>
            <a:pPr marL="0" indent="0">
              <a:buNone/>
            </a:pPr>
            <a:r>
              <a:rPr lang="en-US" altLang="ja-JP" dirty="0">
                <a:latin typeface="Consolas" panose="020B0609020204030204" pitchFamily="49" charset="0"/>
              </a:rPr>
              <a:t>	</a:t>
            </a:r>
          </a:p>
          <a:p>
            <a:pPr marL="0" indent="0">
              <a:buNone/>
            </a:pPr>
            <a:r>
              <a:rPr lang="ja-JP" altLang="en-US" dirty="0">
                <a:latin typeface="Consolas" panose="020B0609020204030204" pitchFamily="49" charset="0"/>
              </a:rPr>
              <a:t>（</a:t>
            </a:r>
            <a:r>
              <a:rPr lang="en-US" altLang="ja-JP" dirty="0" err="1">
                <a:latin typeface="+mn-lt"/>
              </a:rPr>
              <a:t>i</a:t>
            </a:r>
            <a:r>
              <a:rPr lang="ja-JP" altLang="en-US" dirty="0">
                <a:latin typeface="Consolas" panose="020B0609020204030204" pitchFamily="49" charset="0"/>
              </a:rPr>
              <a:t>）</a:t>
            </a:r>
            <a:r>
              <a:rPr lang="en-US" altLang="ja-JP" dirty="0">
                <a:latin typeface="Consolas" panose="020B0609020204030204" pitchFamily="49" charset="0"/>
              </a:rPr>
              <a:t>	if t</a:t>
            </a:r>
            <a:r>
              <a:rPr lang="ja-JP" altLang="en-US" dirty="0">
                <a:latin typeface="Consolas" panose="020B0609020204030204" pitchFamily="49" charset="0"/>
              </a:rPr>
              <a:t>₁ </a:t>
            </a:r>
            <a:r>
              <a:rPr lang="en-US" altLang="ja-JP" dirty="0">
                <a:latin typeface="Consolas" panose="020B0609020204030204" pitchFamily="49" charset="0"/>
              </a:rPr>
              <a:t>then t</a:t>
            </a:r>
            <a:r>
              <a:rPr lang="ja-JP" altLang="en-US" dirty="0">
                <a:latin typeface="Consolas" panose="020B0609020204030204" pitchFamily="49" charset="0"/>
              </a:rPr>
              <a:t>₂ </a:t>
            </a:r>
            <a:r>
              <a:rPr lang="en-US" altLang="ja-JP" dirty="0">
                <a:latin typeface="Consolas" panose="020B0609020204030204" pitchFamily="49" charset="0"/>
              </a:rPr>
              <a:t>else t</a:t>
            </a:r>
            <a:r>
              <a:rPr lang="ja-JP" altLang="en-US" dirty="0">
                <a:latin typeface="Consolas" panose="020B0609020204030204" pitchFamily="49" charset="0"/>
              </a:rPr>
              <a:t>₃ →　</a:t>
            </a:r>
            <a:r>
              <a:rPr lang="en-US" altLang="ja-JP" dirty="0">
                <a:latin typeface="Consolas" panose="020B0609020204030204" pitchFamily="49" charset="0"/>
              </a:rPr>
              <a:t>if t</a:t>
            </a:r>
            <a:r>
              <a:rPr lang="ja-JP" altLang="en-US" dirty="0">
                <a:latin typeface="Consolas" panose="020B0609020204030204" pitchFamily="49" charset="0"/>
              </a:rPr>
              <a:t>₁</a:t>
            </a:r>
            <a:r>
              <a:rPr lang="en-US" altLang="ja-JP" dirty="0">
                <a:latin typeface="Consolas" panose="020B0609020204030204" pitchFamily="49" charset="0"/>
              </a:rPr>
              <a:t>’</a:t>
            </a:r>
            <a:r>
              <a:rPr lang="ja-JP" altLang="en-US" dirty="0">
                <a:latin typeface="Consolas" panose="020B0609020204030204" pitchFamily="49" charset="0"/>
              </a:rPr>
              <a:t> </a:t>
            </a:r>
            <a:r>
              <a:rPr lang="en-US" altLang="ja-JP" dirty="0">
                <a:latin typeface="Consolas" panose="020B0609020204030204" pitchFamily="49" charset="0"/>
              </a:rPr>
              <a:t>then t</a:t>
            </a:r>
            <a:r>
              <a:rPr lang="ja-JP" altLang="en-US" dirty="0">
                <a:latin typeface="Consolas" panose="020B0609020204030204" pitchFamily="49" charset="0"/>
              </a:rPr>
              <a:t>₂ </a:t>
            </a:r>
            <a:r>
              <a:rPr lang="en-US" altLang="ja-JP" dirty="0">
                <a:latin typeface="Consolas" panose="020B0609020204030204" pitchFamily="49" charset="0"/>
              </a:rPr>
              <a:t>else t</a:t>
            </a:r>
            <a:r>
              <a:rPr lang="ja-JP" altLang="en-US" dirty="0">
                <a:latin typeface="Consolas" panose="020B0609020204030204" pitchFamily="49" charset="0"/>
              </a:rPr>
              <a:t>₃ →</a:t>
            </a:r>
            <a:r>
              <a:rPr lang="en-US" altLang="ja-JP" baseline="30000" dirty="0">
                <a:latin typeface="Consolas" panose="020B0609020204030204" pitchFamily="49" charset="0"/>
              </a:rPr>
              <a:t>(n-1) </a:t>
            </a:r>
            <a:r>
              <a:rPr lang="en-US" altLang="ja-JP" dirty="0">
                <a:latin typeface="Consolas" panose="020B0609020204030204" pitchFamily="49" charset="0"/>
              </a:rPr>
              <a:t>v</a:t>
            </a:r>
          </a:p>
          <a:p>
            <a:pPr marL="0" indent="0">
              <a:buNone/>
            </a:pPr>
            <a:r>
              <a:rPr lang="ja-JP" altLang="en-US" dirty="0">
                <a:latin typeface="Consolas" panose="020B0609020204030204" pitchFamily="49" charset="0"/>
              </a:rPr>
              <a:t>（</a:t>
            </a:r>
            <a:r>
              <a:rPr lang="en-US" altLang="ja-JP" dirty="0">
                <a:latin typeface="+mn-lt"/>
              </a:rPr>
              <a:t>ii</a:t>
            </a:r>
            <a:r>
              <a:rPr lang="ja-JP" altLang="en-US" dirty="0">
                <a:latin typeface="Consolas" panose="020B0609020204030204" pitchFamily="49" charset="0"/>
              </a:rPr>
              <a:t>）　</a:t>
            </a:r>
            <a:r>
              <a:rPr lang="en-US" altLang="ja-JP" dirty="0">
                <a:latin typeface="Consolas" panose="020B0609020204030204" pitchFamily="49" charset="0"/>
              </a:rPr>
              <a:t> 	if true</a:t>
            </a:r>
            <a:r>
              <a:rPr lang="ja-JP" altLang="en-US" dirty="0">
                <a:latin typeface="Consolas" panose="020B0609020204030204" pitchFamily="49" charset="0"/>
              </a:rPr>
              <a:t> </a:t>
            </a:r>
            <a:r>
              <a:rPr lang="en-US" altLang="ja-JP" dirty="0">
                <a:latin typeface="Consolas" panose="020B0609020204030204" pitchFamily="49" charset="0"/>
              </a:rPr>
              <a:t>then t</a:t>
            </a:r>
            <a:r>
              <a:rPr lang="ja-JP" altLang="en-US" dirty="0">
                <a:latin typeface="Consolas" panose="020B0609020204030204" pitchFamily="49" charset="0"/>
              </a:rPr>
              <a:t>₂ </a:t>
            </a:r>
            <a:r>
              <a:rPr lang="en-US" altLang="ja-JP" dirty="0">
                <a:latin typeface="Consolas" panose="020B0609020204030204" pitchFamily="49" charset="0"/>
              </a:rPr>
              <a:t>else t</a:t>
            </a:r>
            <a:r>
              <a:rPr lang="ja-JP" altLang="en-US" dirty="0">
                <a:latin typeface="Consolas" panose="020B0609020204030204" pitchFamily="49" charset="0"/>
              </a:rPr>
              <a:t>₃　→ </a:t>
            </a:r>
            <a:r>
              <a:rPr lang="en-US" altLang="ja-JP" dirty="0">
                <a:latin typeface="Consolas" panose="020B0609020204030204" pitchFamily="49" charset="0"/>
              </a:rPr>
              <a:t>t</a:t>
            </a:r>
            <a:r>
              <a:rPr lang="ja-JP" altLang="en-US" dirty="0">
                <a:latin typeface="Consolas" panose="020B0609020204030204" pitchFamily="49" charset="0"/>
              </a:rPr>
              <a:t>₂ →</a:t>
            </a:r>
            <a:r>
              <a:rPr lang="en-US" altLang="ja-JP" baseline="30000" dirty="0">
                <a:latin typeface="Consolas" panose="020B0609020204030204" pitchFamily="49" charset="0"/>
              </a:rPr>
              <a:t>(n-1) </a:t>
            </a:r>
            <a:r>
              <a:rPr lang="en-US" altLang="ja-JP" dirty="0">
                <a:latin typeface="Consolas" panose="020B0609020204030204" pitchFamily="49" charset="0"/>
              </a:rPr>
              <a:t>v</a:t>
            </a:r>
          </a:p>
          <a:p>
            <a:pPr marL="0" indent="0">
              <a:buNone/>
            </a:pPr>
            <a:r>
              <a:rPr lang="ja-JP" altLang="en-US" dirty="0">
                <a:latin typeface="Consolas" panose="020B0609020204030204" pitchFamily="49" charset="0"/>
              </a:rPr>
              <a:t>（</a:t>
            </a:r>
            <a:r>
              <a:rPr lang="en-US" altLang="ja-JP" dirty="0">
                <a:latin typeface="+mn-lt"/>
              </a:rPr>
              <a:t>iii</a:t>
            </a:r>
            <a:r>
              <a:rPr lang="ja-JP" altLang="en-US" dirty="0">
                <a:latin typeface="Consolas" panose="020B0609020204030204" pitchFamily="49" charset="0"/>
              </a:rPr>
              <a:t>）　</a:t>
            </a:r>
            <a:r>
              <a:rPr lang="en-US" altLang="ja-JP" dirty="0">
                <a:latin typeface="Consolas" panose="020B0609020204030204" pitchFamily="49" charset="0"/>
              </a:rPr>
              <a:t> if false</a:t>
            </a:r>
            <a:r>
              <a:rPr lang="ja-JP" altLang="en-US" dirty="0">
                <a:latin typeface="Consolas" panose="020B0609020204030204" pitchFamily="49" charset="0"/>
              </a:rPr>
              <a:t> </a:t>
            </a:r>
            <a:r>
              <a:rPr lang="en-US" altLang="ja-JP" dirty="0">
                <a:latin typeface="Consolas" panose="020B0609020204030204" pitchFamily="49" charset="0"/>
              </a:rPr>
              <a:t>then t</a:t>
            </a:r>
            <a:r>
              <a:rPr lang="ja-JP" altLang="en-US" dirty="0">
                <a:latin typeface="Consolas" panose="020B0609020204030204" pitchFamily="49" charset="0"/>
              </a:rPr>
              <a:t>₂ </a:t>
            </a:r>
            <a:r>
              <a:rPr lang="en-US" altLang="ja-JP" dirty="0">
                <a:latin typeface="Consolas" panose="020B0609020204030204" pitchFamily="49" charset="0"/>
              </a:rPr>
              <a:t>else t</a:t>
            </a:r>
            <a:r>
              <a:rPr lang="ja-JP" altLang="en-US" dirty="0">
                <a:latin typeface="Consolas" panose="020B0609020204030204" pitchFamily="49" charset="0"/>
              </a:rPr>
              <a:t>₃ → </a:t>
            </a:r>
            <a:r>
              <a:rPr lang="en-US" altLang="ja-JP" dirty="0">
                <a:latin typeface="Consolas" panose="020B0609020204030204" pitchFamily="49" charset="0"/>
              </a:rPr>
              <a:t>t</a:t>
            </a:r>
            <a:r>
              <a:rPr lang="ja-JP" altLang="en-US" dirty="0">
                <a:latin typeface="Consolas" panose="020B0609020204030204" pitchFamily="49" charset="0"/>
              </a:rPr>
              <a:t>₃ →</a:t>
            </a:r>
            <a:r>
              <a:rPr lang="en-US" altLang="ja-JP" baseline="30000" dirty="0">
                <a:latin typeface="Consolas" panose="020B0609020204030204" pitchFamily="49" charset="0"/>
              </a:rPr>
              <a:t>(n-1) </a:t>
            </a:r>
            <a:r>
              <a:rPr lang="en-US" altLang="ja-JP" dirty="0">
                <a:latin typeface="Consolas" panose="020B0609020204030204" pitchFamily="49" charset="0"/>
              </a:rPr>
              <a:t>v</a:t>
            </a:r>
          </a:p>
          <a:p>
            <a:pPr marL="0" indent="0">
              <a:buNone/>
            </a:pPr>
            <a:r>
              <a:rPr kumimoji="1" lang="en-US" altLang="ja-JP" dirty="0">
                <a:latin typeface="Consolas" panose="020B0609020204030204" pitchFamily="49" charset="0"/>
              </a:rPr>
              <a:t>	 </a:t>
            </a:r>
          </a:p>
          <a:p>
            <a:pPr marL="0" indent="0">
              <a:buNone/>
            </a:pPr>
            <a:r>
              <a:rPr lang="ja-JP" altLang="en-US" dirty="0">
                <a:latin typeface="Consolas" panose="020B0609020204030204" pitchFamily="49" charset="0"/>
              </a:rPr>
              <a:t>ただし、 「</a:t>
            </a:r>
            <a:r>
              <a:rPr lang="en-US" altLang="ja-JP" dirty="0">
                <a:latin typeface="Consolas" panose="020B0609020204030204" pitchFamily="49" charset="0"/>
              </a:rPr>
              <a:t>t </a:t>
            </a:r>
            <a:r>
              <a:rPr lang="ja-JP" altLang="en-US" dirty="0">
                <a:latin typeface="Consolas" panose="020B0609020204030204" pitchFamily="49" charset="0"/>
              </a:rPr>
              <a:t>→</a:t>
            </a:r>
            <a:r>
              <a:rPr lang="en-US" altLang="ja-JP" baseline="30000" dirty="0">
                <a:latin typeface="Consolas" panose="020B0609020204030204" pitchFamily="49" charset="0"/>
              </a:rPr>
              <a:t>(n)</a:t>
            </a:r>
            <a:r>
              <a:rPr lang="ja-JP" altLang="en-US" dirty="0">
                <a:latin typeface="Consolas" panose="020B0609020204030204" pitchFamily="49" charset="0"/>
              </a:rPr>
              <a:t> </a:t>
            </a:r>
            <a:r>
              <a:rPr lang="en-US" altLang="ja-JP" dirty="0">
                <a:latin typeface="Consolas" panose="020B0609020204030204" pitchFamily="49" charset="0"/>
              </a:rPr>
              <a:t>v</a:t>
            </a:r>
            <a:r>
              <a:rPr lang="ja-JP" altLang="en-US" dirty="0">
                <a:latin typeface="Consolas" panose="020B0609020204030204" pitchFamily="49" charset="0"/>
              </a:rPr>
              <a:t>」</a:t>
            </a:r>
            <a:r>
              <a:rPr lang="en-US" altLang="ja-JP" dirty="0">
                <a:latin typeface="Consolas" panose="020B0609020204030204" pitchFamily="49" charset="0"/>
              </a:rPr>
              <a:t> </a:t>
            </a:r>
            <a:r>
              <a:rPr lang="ja-JP" altLang="en-US" dirty="0">
                <a:latin typeface="Consolas" panose="020B0609020204030204" pitchFamily="49" charset="0"/>
              </a:rPr>
              <a:t>は、「項</a:t>
            </a:r>
            <a:r>
              <a:rPr lang="en-US" altLang="ja-JP" dirty="0">
                <a:latin typeface="Consolas" panose="020B0609020204030204" pitchFamily="49" charset="0"/>
              </a:rPr>
              <a:t>t </a:t>
            </a:r>
            <a:r>
              <a:rPr lang="ja-JP" altLang="en-US" dirty="0">
                <a:latin typeface="Consolas" panose="020B0609020204030204" pitchFamily="49" charset="0"/>
              </a:rPr>
              <a:t>は</a:t>
            </a:r>
            <a:r>
              <a:rPr lang="en-US" altLang="ja-JP" dirty="0">
                <a:latin typeface="Consolas" panose="020B0609020204030204" pitchFamily="49" charset="0"/>
              </a:rPr>
              <a:t>n</a:t>
            </a:r>
            <a:r>
              <a:rPr lang="ja-JP" altLang="en-US" dirty="0">
                <a:latin typeface="Consolas" panose="020B0609020204030204" pitchFamily="49" charset="0"/>
              </a:rPr>
              <a:t>回の規則適用で</a:t>
            </a:r>
            <a:r>
              <a:rPr lang="en-US" altLang="ja-JP" dirty="0">
                <a:latin typeface="Consolas" panose="020B0609020204030204" pitchFamily="49" charset="0"/>
              </a:rPr>
              <a:t>v</a:t>
            </a:r>
            <a:r>
              <a:rPr lang="ja-JP" altLang="en-US" dirty="0">
                <a:latin typeface="Consolas" panose="020B0609020204030204" pitchFamily="49" charset="0"/>
              </a:rPr>
              <a:t>に評価される」という意味である。</a:t>
            </a:r>
            <a:endParaRPr lang="en-US" altLang="ja-JP" dirty="0">
              <a:latin typeface="Consolas" panose="020B0609020204030204" pitchFamily="49" charset="0"/>
            </a:endParaRPr>
          </a:p>
          <a:p>
            <a:pPr marL="0" indent="0">
              <a:buNone/>
            </a:pPr>
            <a:endParaRPr kumimoji="1" lang="ja-JP" altLang="en-US" dirty="0"/>
          </a:p>
        </p:txBody>
      </p:sp>
    </p:spTree>
    <p:extLst>
      <p:ext uri="{BB962C8B-B14F-4D97-AF65-F5344CB8AC3E}">
        <p14:creationId xmlns:p14="http://schemas.microsoft.com/office/powerpoint/2010/main" val="2205038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88389C-B258-069C-F3D5-2628F57EBB2E}"/>
              </a:ext>
            </a:extLst>
          </p:cNvPr>
          <p:cNvSpPr>
            <a:spLocks noGrp="1"/>
          </p:cNvSpPr>
          <p:nvPr>
            <p:ph type="title"/>
          </p:nvPr>
        </p:nvSpPr>
        <p:spPr/>
        <p:txBody>
          <a:bodyPr/>
          <a:lstStyle/>
          <a:p>
            <a:r>
              <a:rPr lang="en-US" altLang="ja-JP" dirty="0"/>
              <a:t>3.5.17 </a:t>
            </a:r>
            <a:r>
              <a:rPr lang="en-US" altLang="ja-JP" dirty="0">
                <a:latin typeface="Consolas" panose="020B0609020204030204" pitchFamily="49" charset="0"/>
              </a:rPr>
              <a:t>t</a:t>
            </a:r>
            <a:r>
              <a:rPr lang="ja-JP" altLang="en-US" dirty="0">
                <a:latin typeface="Consolas" panose="020B0609020204030204" pitchFamily="49" charset="0"/>
              </a:rPr>
              <a:t>　→</a:t>
            </a:r>
            <a:r>
              <a:rPr lang="en-US" altLang="ja-JP" dirty="0">
                <a:latin typeface="Consolas" panose="020B0609020204030204" pitchFamily="49" charset="0"/>
              </a:rPr>
              <a:t>* v</a:t>
            </a:r>
            <a:r>
              <a:rPr lang="ja-JP" altLang="en-US" dirty="0">
                <a:latin typeface="Consolas" panose="020B0609020204030204" pitchFamily="49" charset="0"/>
              </a:rPr>
              <a:t>　ならば　</a:t>
            </a:r>
            <a:r>
              <a:rPr lang="en-US" altLang="ja-JP" dirty="0">
                <a:latin typeface="Consolas" panose="020B0609020204030204" pitchFamily="49" charset="0"/>
              </a:rPr>
              <a:t>t </a:t>
            </a:r>
            <a:r>
              <a:rPr lang="ja-JP" altLang="en-US" dirty="0">
                <a:latin typeface="Consolas" panose="020B0609020204030204" pitchFamily="49" charset="0"/>
              </a:rPr>
              <a:t>⇓ </a:t>
            </a:r>
            <a:r>
              <a:rPr lang="en-US" altLang="ja-JP" dirty="0">
                <a:latin typeface="Consolas" panose="020B0609020204030204" pitchFamily="49" charset="0"/>
              </a:rPr>
              <a:t>v </a:t>
            </a:r>
            <a:r>
              <a:rPr lang="ja-JP" altLang="en-US" dirty="0">
                <a:latin typeface="Consolas" panose="020B0609020204030204" pitchFamily="49" charset="0"/>
              </a:rPr>
              <a:t>の証明</a:t>
            </a:r>
            <a:endParaRPr kumimoji="1" lang="ja-JP" altLang="en-US" dirty="0"/>
          </a:p>
        </p:txBody>
      </p:sp>
      <p:sp>
        <p:nvSpPr>
          <p:cNvPr id="3" name="コンテンツ プレースホルダー 2">
            <a:extLst>
              <a:ext uri="{FF2B5EF4-FFF2-40B4-BE49-F238E27FC236}">
                <a16:creationId xmlns:a16="http://schemas.microsoft.com/office/drawing/2014/main" id="{294272DA-6A3B-28AC-C3E3-256CA3D3BB5F}"/>
              </a:ext>
            </a:extLst>
          </p:cNvPr>
          <p:cNvSpPr>
            <a:spLocks noGrp="1"/>
          </p:cNvSpPr>
          <p:nvPr>
            <p:ph idx="1"/>
          </p:nvPr>
        </p:nvSpPr>
        <p:spPr>
          <a:xfrm>
            <a:off x="259194" y="1099789"/>
            <a:ext cx="8884805" cy="5482165"/>
          </a:xfrm>
        </p:spPr>
        <p:txBody>
          <a:bodyPr/>
          <a:lstStyle/>
          <a:p>
            <a:pPr marL="0" indent="0">
              <a:buNone/>
            </a:pPr>
            <a:r>
              <a:rPr lang="en-US" altLang="ja-JP" dirty="0">
                <a:latin typeface="+mn-lt"/>
              </a:rPr>
              <a:t>Lemma1. </a:t>
            </a:r>
          </a:p>
          <a:p>
            <a:pPr marL="0" indent="0">
              <a:buNone/>
            </a:pPr>
            <a:r>
              <a:rPr lang="en-US" altLang="ja-JP" dirty="0">
                <a:latin typeface="Consolas" panose="020B0609020204030204" pitchFamily="49" charset="0"/>
              </a:rPr>
              <a:t>	if t</a:t>
            </a:r>
            <a:r>
              <a:rPr lang="ja-JP" altLang="en-US" dirty="0">
                <a:latin typeface="Consolas" panose="020B0609020204030204" pitchFamily="49" charset="0"/>
              </a:rPr>
              <a:t>₁ </a:t>
            </a:r>
            <a:r>
              <a:rPr lang="en-US" altLang="ja-JP" dirty="0">
                <a:latin typeface="Consolas" panose="020B0609020204030204" pitchFamily="49" charset="0"/>
              </a:rPr>
              <a:t>then t</a:t>
            </a:r>
            <a:r>
              <a:rPr lang="ja-JP" altLang="en-US" dirty="0">
                <a:latin typeface="Consolas" panose="020B0609020204030204" pitchFamily="49" charset="0"/>
              </a:rPr>
              <a:t>₂ </a:t>
            </a:r>
            <a:r>
              <a:rPr lang="en-US" altLang="ja-JP" dirty="0">
                <a:latin typeface="Consolas" panose="020B0609020204030204" pitchFamily="49" charset="0"/>
              </a:rPr>
              <a:t>else t</a:t>
            </a:r>
            <a:r>
              <a:rPr lang="ja-JP" altLang="en-US" dirty="0">
                <a:latin typeface="Consolas" panose="020B0609020204030204" pitchFamily="49" charset="0"/>
              </a:rPr>
              <a:t>₃ →</a:t>
            </a:r>
            <a:r>
              <a:rPr lang="en-US" altLang="ja-JP" dirty="0">
                <a:latin typeface="Consolas" panose="020B0609020204030204" pitchFamily="49" charset="0"/>
              </a:rPr>
              <a:t>* </a:t>
            </a:r>
            <a:r>
              <a:rPr lang="ja-JP" altLang="en-US" dirty="0">
                <a:latin typeface="Consolas" panose="020B0609020204030204" pitchFamily="49" charset="0"/>
              </a:rPr>
              <a:t>ｖ　ならば、</a:t>
            </a:r>
            <a:endParaRPr lang="en-US" altLang="ja-JP" dirty="0">
              <a:latin typeface="Consolas" panose="020B0609020204030204" pitchFamily="49" charset="0"/>
            </a:endParaRPr>
          </a:p>
          <a:p>
            <a:pPr marL="0" indent="0">
              <a:buNone/>
            </a:pP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t</a:t>
            </a:r>
            <a:r>
              <a:rPr lang="ja-JP" altLang="en-US" dirty="0">
                <a:latin typeface="Consolas" panose="020B0609020204030204" pitchFamily="49" charset="0"/>
              </a:rPr>
              <a:t>₁ →</a:t>
            </a:r>
            <a:r>
              <a:rPr lang="en-US" altLang="ja-JP" dirty="0">
                <a:latin typeface="Consolas" panose="020B0609020204030204" pitchFamily="49" charset="0"/>
              </a:rPr>
              <a:t>* true </a:t>
            </a:r>
            <a:r>
              <a:rPr lang="ja-JP" altLang="en-US" dirty="0">
                <a:latin typeface="Consolas" panose="020B0609020204030204" pitchFamily="49" charset="0"/>
              </a:rPr>
              <a:t>かつ </a:t>
            </a:r>
            <a:r>
              <a:rPr lang="en-US" altLang="ja-JP" dirty="0">
                <a:latin typeface="Consolas" panose="020B0609020204030204" pitchFamily="49" charset="0"/>
              </a:rPr>
              <a:t>t</a:t>
            </a:r>
            <a:r>
              <a:rPr lang="ja-JP" altLang="en-US" dirty="0">
                <a:latin typeface="Consolas" panose="020B0609020204030204" pitchFamily="49" charset="0"/>
              </a:rPr>
              <a:t>₂ →</a:t>
            </a:r>
            <a:r>
              <a:rPr lang="en-US" altLang="ja-JP" dirty="0">
                <a:latin typeface="Consolas" panose="020B0609020204030204" pitchFamily="49" charset="0"/>
              </a:rPr>
              <a:t>* </a:t>
            </a:r>
            <a:r>
              <a:rPr lang="ja-JP" altLang="en-US" dirty="0">
                <a:latin typeface="Consolas" panose="020B0609020204030204" pitchFamily="49" charset="0"/>
              </a:rPr>
              <a:t>ｖ」　または　「</a:t>
            </a:r>
            <a:r>
              <a:rPr lang="en-US" altLang="ja-JP" dirty="0">
                <a:latin typeface="Consolas" panose="020B0609020204030204" pitchFamily="49" charset="0"/>
              </a:rPr>
              <a:t>t</a:t>
            </a:r>
            <a:r>
              <a:rPr lang="ja-JP" altLang="en-US" dirty="0">
                <a:latin typeface="Consolas" panose="020B0609020204030204" pitchFamily="49" charset="0"/>
              </a:rPr>
              <a:t>₁ →</a:t>
            </a:r>
            <a:r>
              <a:rPr lang="en-US" altLang="ja-JP" dirty="0">
                <a:latin typeface="Consolas" panose="020B0609020204030204" pitchFamily="49" charset="0"/>
              </a:rPr>
              <a:t>* false </a:t>
            </a:r>
            <a:r>
              <a:rPr lang="ja-JP" altLang="en-US" dirty="0">
                <a:latin typeface="Consolas" panose="020B0609020204030204" pitchFamily="49" charset="0"/>
              </a:rPr>
              <a:t>かつ </a:t>
            </a:r>
            <a:r>
              <a:rPr lang="en-US" altLang="ja-JP" dirty="0">
                <a:latin typeface="Consolas" panose="020B0609020204030204" pitchFamily="49" charset="0"/>
              </a:rPr>
              <a:t>t</a:t>
            </a:r>
            <a:r>
              <a:rPr lang="ja-JP" altLang="en-US" dirty="0">
                <a:latin typeface="Consolas" panose="020B0609020204030204" pitchFamily="49" charset="0"/>
              </a:rPr>
              <a:t>₃ →</a:t>
            </a:r>
            <a:r>
              <a:rPr lang="en-US" altLang="ja-JP" dirty="0">
                <a:latin typeface="Consolas" panose="020B0609020204030204" pitchFamily="49" charset="0"/>
              </a:rPr>
              <a:t>* </a:t>
            </a:r>
            <a:r>
              <a:rPr lang="ja-JP" altLang="en-US" dirty="0">
                <a:latin typeface="Consolas" panose="020B0609020204030204" pitchFamily="49" charset="0"/>
              </a:rPr>
              <a:t>ｖ」　</a:t>
            </a:r>
            <a:endParaRPr lang="en-US" altLang="ja-JP" dirty="0">
              <a:latin typeface="Consolas" panose="020B0609020204030204" pitchFamily="49" charset="0"/>
            </a:endParaRPr>
          </a:p>
          <a:p>
            <a:pPr marL="0" indent="0">
              <a:buNone/>
            </a:pPr>
            <a:r>
              <a:rPr lang="ja-JP" altLang="en-US" dirty="0">
                <a:latin typeface="Consolas" panose="020B0609020204030204" pitchFamily="49" charset="0"/>
              </a:rPr>
              <a:t>　</a:t>
            </a:r>
            <a:r>
              <a:rPr lang="en-US" altLang="ja-JP" dirty="0">
                <a:latin typeface="Consolas" panose="020B0609020204030204" pitchFamily="49" charset="0"/>
              </a:rPr>
              <a:t>	</a:t>
            </a:r>
            <a:r>
              <a:rPr lang="ja-JP" altLang="en-US" dirty="0">
                <a:latin typeface="Consolas" panose="020B0609020204030204" pitchFamily="49" charset="0"/>
              </a:rPr>
              <a:t>さらに、</a:t>
            </a:r>
            <a:r>
              <a:rPr lang="en-US" altLang="ja-JP" dirty="0">
                <a:latin typeface="Consolas" panose="020B0609020204030204" pitchFamily="49" charset="0"/>
              </a:rPr>
              <a:t>t</a:t>
            </a:r>
            <a:r>
              <a:rPr lang="ja-JP" altLang="en-US" dirty="0">
                <a:latin typeface="Consolas" panose="020B0609020204030204" pitchFamily="49" charset="0"/>
              </a:rPr>
              <a:t>₁と</a:t>
            </a:r>
            <a:r>
              <a:rPr lang="en-US" altLang="ja-JP" dirty="0">
                <a:latin typeface="Consolas" panose="020B0609020204030204" pitchFamily="49" charset="0"/>
              </a:rPr>
              <a:t>t</a:t>
            </a:r>
            <a:r>
              <a:rPr lang="ja-JP" altLang="en-US" dirty="0">
                <a:latin typeface="Consolas" panose="020B0609020204030204" pitchFamily="49" charset="0"/>
              </a:rPr>
              <a:t>₂または</a:t>
            </a:r>
            <a:r>
              <a:rPr lang="en-US" altLang="ja-JP" dirty="0">
                <a:latin typeface="Consolas" panose="020B0609020204030204" pitchFamily="49" charset="0"/>
              </a:rPr>
              <a:t>t</a:t>
            </a:r>
            <a:r>
              <a:rPr lang="ja-JP" altLang="en-US" dirty="0">
                <a:latin typeface="Consolas" panose="020B0609020204030204" pitchFamily="49" charset="0"/>
              </a:rPr>
              <a:t>₃の評価列は、与えられた評価列よりも厳密に短い。</a:t>
            </a:r>
            <a:endParaRPr kumimoji="1" lang="en-US" altLang="ja-JP" dirty="0">
              <a:latin typeface="+mn-lt"/>
            </a:endParaRPr>
          </a:p>
          <a:p>
            <a:pPr marL="0" indent="0">
              <a:buNone/>
            </a:pPr>
            <a:endParaRPr kumimoji="1" lang="en-US" altLang="ja-JP" dirty="0"/>
          </a:p>
          <a:p>
            <a:pPr marL="0" indent="0">
              <a:buNone/>
            </a:pPr>
            <a:r>
              <a:rPr lang="ja-JP" altLang="en-US" u="sng" dirty="0">
                <a:latin typeface="Consolas" panose="020B0609020204030204" pitchFamily="49" charset="0"/>
              </a:rPr>
              <a:t>（</a:t>
            </a:r>
            <a:r>
              <a:rPr lang="en-US" altLang="ja-JP" u="sng" dirty="0" err="1">
                <a:latin typeface="+mn-lt"/>
              </a:rPr>
              <a:t>i</a:t>
            </a:r>
            <a:r>
              <a:rPr lang="ja-JP" altLang="en-US" u="sng" dirty="0">
                <a:latin typeface="Consolas" panose="020B0609020204030204" pitchFamily="49" charset="0"/>
              </a:rPr>
              <a:t>）</a:t>
            </a:r>
            <a:r>
              <a:rPr lang="en-US" altLang="ja-JP" u="sng" dirty="0">
                <a:latin typeface="Consolas" panose="020B0609020204030204" pitchFamily="49" charset="0"/>
              </a:rPr>
              <a:t>	if t</a:t>
            </a:r>
            <a:r>
              <a:rPr lang="ja-JP" altLang="en-US" u="sng" dirty="0">
                <a:latin typeface="Consolas" panose="020B0609020204030204" pitchFamily="49" charset="0"/>
              </a:rPr>
              <a:t>₁ </a:t>
            </a:r>
            <a:r>
              <a:rPr lang="en-US" altLang="ja-JP" u="sng" dirty="0">
                <a:latin typeface="Consolas" panose="020B0609020204030204" pitchFamily="49" charset="0"/>
              </a:rPr>
              <a:t>then t</a:t>
            </a:r>
            <a:r>
              <a:rPr lang="ja-JP" altLang="en-US" u="sng" dirty="0">
                <a:latin typeface="Consolas" panose="020B0609020204030204" pitchFamily="49" charset="0"/>
              </a:rPr>
              <a:t>₂ </a:t>
            </a:r>
            <a:r>
              <a:rPr lang="en-US" altLang="ja-JP" u="sng" dirty="0">
                <a:latin typeface="Consolas" panose="020B0609020204030204" pitchFamily="49" charset="0"/>
              </a:rPr>
              <a:t>else t</a:t>
            </a:r>
            <a:r>
              <a:rPr lang="ja-JP" altLang="en-US" u="sng" dirty="0">
                <a:latin typeface="Consolas" panose="020B0609020204030204" pitchFamily="49" charset="0"/>
              </a:rPr>
              <a:t>₃ →　</a:t>
            </a:r>
            <a:r>
              <a:rPr lang="en-US" altLang="ja-JP" u="sng" dirty="0">
                <a:highlight>
                  <a:srgbClr val="C0C0C0"/>
                </a:highlight>
                <a:latin typeface="Consolas" panose="020B0609020204030204" pitchFamily="49" charset="0"/>
              </a:rPr>
              <a:t>if t</a:t>
            </a:r>
            <a:r>
              <a:rPr lang="ja-JP" altLang="en-US" u="sng" dirty="0">
                <a:highlight>
                  <a:srgbClr val="C0C0C0"/>
                </a:highlight>
                <a:latin typeface="Consolas" panose="020B0609020204030204" pitchFamily="49" charset="0"/>
              </a:rPr>
              <a:t>₁</a:t>
            </a:r>
            <a:r>
              <a:rPr lang="en-US" altLang="ja-JP" u="sng" dirty="0">
                <a:highlight>
                  <a:srgbClr val="C0C0C0"/>
                </a:highlight>
                <a:latin typeface="Consolas" panose="020B0609020204030204" pitchFamily="49" charset="0"/>
              </a:rPr>
              <a:t>’</a:t>
            </a:r>
            <a:r>
              <a:rPr lang="ja-JP" altLang="en-US" u="sng" dirty="0">
                <a:highlight>
                  <a:srgbClr val="C0C0C0"/>
                </a:highlight>
                <a:latin typeface="Consolas" panose="020B0609020204030204" pitchFamily="49" charset="0"/>
              </a:rPr>
              <a:t> </a:t>
            </a:r>
            <a:r>
              <a:rPr lang="en-US" altLang="ja-JP" u="sng" dirty="0">
                <a:highlight>
                  <a:srgbClr val="C0C0C0"/>
                </a:highlight>
                <a:latin typeface="Consolas" panose="020B0609020204030204" pitchFamily="49" charset="0"/>
              </a:rPr>
              <a:t>then t</a:t>
            </a:r>
            <a:r>
              <a:rPr lang="ja-JP" altLang="en-US" u="sng" dirty="0">
                <a:highlight>
                  <a:srgbClr val="C0C0C0"/>
                </a:highlight>
                <a:latin typeface="Consolas" panose="020B0609020204030204" pitchFamily="49" charset="0"/>
              </a:rPr>
              <a:t>₂ </a:t>
            </a:r>
            <a:r>
              <a:rPr lang="en-US" altLang="ja-JP" u="sng" dirty="0">
                <a:highlight>
                  <a:srgbClr val="C0C0C0"/>
                </a:highlight>
                <a:latin typeface="Consolas" panose="020B0609020204030204" pitchFamily="49" charset="0"/>
              </a:rPr>
              <a:t>else t</a:t>
            </a:r>
            <a:r>
              <a:rPr lang="ja-JP" altLang="en-US" u="sng" dirty="0">
                <a:highlight>
                  <a:srgbClr val="C0C0C0"/>
                </a:highlight>
                <a:latin typeface="Consolas" panose="020B0609020204030204" pitchFamily="49" charset="0"/>
              </a:rPr>
              <a:t>₃ →</a:t>
            </a:r>
            <a:r>
              <a:rPr lang="en-US" altLang="ja-JP" u="sng" baseline="30000" dirty="0">
                <a:highlight>
                  <a:srgbClr val="C0C0C0"/>
                </a:highlight>
                <a:latin typeface="Consolas" panose="020B0609020204030204" pitchFamily="49" charset="0"/>
              </a:rPr>
              <a:t>(n-1) </a:t>
            </a:r>
            <a:r>
              <a:rPr lang="en-US" altLang="ja-JP" u="sng" dirty="0">
                <a:highlight>
                  <a:srgbClr val="C0C0C0"/>
                </a:highlight>
                <a:latin typeface="Consolas" panose="020B0609020204030204" pitchFamily="49" charset="0"/>
              </a:rPr>
              <a:t>v</a:t>
            </a:r>
          </a:p>
          <a:p>
            <a:pPr marL="0" indent="0">
              <a:buNone/>
            </a:pPr>
            <a:r>
              <a:rPr kumimoji="1" lang="en-US" altLang="ja-JP" dirty="0">
                <a:latin typeface="Consolas" panose="020B0609020204030204" pitchFamily="49" charset="0"/>
              </a:rPr>
              <a:t>	 </a:t>
            </a:r>
          </a:p>
          <a:p>
            <a:pPr marL="0" indent="0">
              <a:buNone/>
            </a:pPr>
            <a:r>
              <a:rPr lang="en-US" altLang="ja-JP" dirty="0">
                <a:latin typeface="Consolas" panose="020B0609020204030204" pitchFamily="49" charset="0"/>
              </a:rPr>
              <a:t>	</a:t>
            </a:r>
            <a:r>
              <a:rPr lang="en-US" altLang="ja-JP" dirty="0">
                <a:highlight>
                  <a:srgbClr val="C0C0C0"/>
                </a:highlight>
                <a:latin typeface="Consolas" panose="020B0609020204030204" pitchFamily="49" charset="0"/>
              </a:rPr>
              <a:t>if t</a:t>
            </a:r>
            <a:r>
              <a:rPr lang="ja-JP" altLang="en-US" dirty="0">
                <a:highlight>
                  <a:srgbClr val="C0C0C0"/>
                </a:highlight>
                <a:latin typeface="Consolas" panose="020B0609020204030204" pitchFamily="49" charset="0"/>
              </a:rPr>
              <a:t>₁</a:t>
            </a:r>
            <a:r>
              <a:rPr lang="en-US" altLang="ja-JP" dirty="0">
                <a:highlight>
                  <a:srgbClr val="C0C0C0"/>
                </a:highlight>
                <a:latin typeface="Consolas" panose="020B0609020204030204" pitchFamily="49" charset="0"/>
              </a:rPr>
              <a:t>’</a:t>
            </a:r>
            <a:r>
              <a:rPr lang="ja-JP" altLang="en-US" dirty="0">
                <a:highlight>
                  <a:srgbClr val="C0C0C0"/>
                </a:highlight>
                <a:latin typeface="Consolas" panose="020B0609020204030204" pitchFamily="49" charset="0"/>
              </a:rPr>
              <a:t> </a:t>
            </a:r>
            <a:r>
              <a:rPr lang="en-US" altLang="ja-JP" dirty="0">
                <a:highlight>
                  <a:srgbClr val="C0C0C0"/>
                </a:highlight>
                <a:latin typeface="Consolas" panose="020B0609020204030204" pitchFamily="49" charset="0"/>
              </a:rPr>
              <a:t>then t</a:t>
            </a:r>
            <a:r>
              <a:rPr lang="ja-JP" altLang="en-US" dirty="0">
                <a:highlight>
                  <a:srgbClr val="C0C0C0"/>
                </a:highlight>
                <a:latin typeface="Consolas" panose="020B0609020204030204" pitchFamily="49" charset="0"/>
              </a:rPr>
              <a:t>₂ </a:t>
            </a:r>
            <a:r>
              <a:rPr lang="en-US" altLang="ja-JP" dirty="0">
                <a:highlight>
                  <a:srgbClr val="C0C0C0"/>
                </a:highlight>
                <a:latin typeface="Consolas" panose="020B0609020204030204" pitchFamily="49" charset="0"/>
              </a:rPr>
              <a:t>else t</a:t>
            </a:r>
            <a:r>
              <a:rPr lang="ja-JP" altLang="en-US" dirty="0">
                <a:highlight>
                  <a:srgbClr val="C0C0C0"/>
                </a:highlight>
                <a:latin typeface="Consolas" panose="020B0609020204030204" pitchFamily="49" charset="0"/>
              </a:rPr>
              <a:t>₃ →</a:t>
            </a:r>
            <a:r>
              <a:rPr lang="en-US" altLang="ja-JP" dirty="0">
                <a:highlight>
                  <a:srgbClr val="C0C0C0"/>
                </a:highlight>
                <a:latin typeface="Consolas" panose="020B0609020204030204" pitchFamily="49" charset="0"/>
              </a:rPr>
              <a:t>* v</a:t>
            </a:r>
            <a:r>
              <a:rPr lang="ja-JP" altLang="en-US" dirty="0">
                <a:highlight>
                  <a:srgbClr val="C0C0C0"/>
                </a:highlight>
                <a:latin typeface="Consolas" panose="020B0609020204030204" pitchFamily="49" charset="0"/>
              </a:rPr>
              <a:t>　ならば 「</a:t>
            </a:r>
            <a:r>
              <a:rPr lang="en-US" altLang="ja-JP" dirty="0">
                <a:highlight>
                  <a:srgbClr val="C0C0C0"/>
                </a:highlight>
                <a:latin typeface="Consolas" panose="020B0609020204030204" pitchFamily="49" charset="0"/>
              </a:rPr>
              <a:t>t</a:t>
            </a:r>
            <a:r>
              <a:rPr lang="ja-JP" altLang="en-US" dirty="0">
                <a:highlight>
                  <a:srgbClr val="C0C0C0"/>
                </a:highlight>
                <a:latin typeface="Consolas" panose="020B0609020204030204" pitchFamily="49" charset="0"/>
              </a:rPr>
              <a:t>₁</a:t>
            </a:r>
            <a:r>
              <a:rPr lang="en-US" altLang="ja-JP" dirty="0">
                <a:highlight>
                  <a:srgbClr val="C0C0C0"/>
                </a:highlight>
                <a:latin typeface="Consolas" panose="020B0609020204030204" pitchFamily="49" charset="0"/>
              </a:rPr>
              <a:t>’</a:t>
            </a:r>
            <a:r>
              <a:rPr lang="ja-JP" altLang="en-US" dirty="0">
                <a:highlight>
                  <a:srgbClr val="C0C0C0"/>
                </a:highlight>
                <a:latin typeface="Consolas" panose="020B0609020204030204" pitchFamily="49" charset="0"/>
              </a:rPr>
              <a:t> →</a:t>
            </a:r>
            <a:r>
              <a:rPr lang="en-US" altLang="ja-JP" dirty="0">
                <a:highlight>
                  <a:srgbClr val="C0C0C0"/>
                </a:highlight>
                <a:latin typeface="Consolas" panose="020B0609020204030204" pitchFamily="49" charset="0"/>
              </a:rPr>
              <a:t>* true </a:t>
            </a:r>
            <a:r>
              <a:rPr lang="ja-JP" altLang="en-US" dirty="0">
                <a:highlight>
                  <a:srgbClr val="C0C0C0"/>
                </a:highlight>
                <a:latin typeface="Consolas" panose="020B0609020204030204" pitchFamily="49" charset="0"/>
              </a:rPr>
              <a:t>かつ </a:t>
            </a:r>
            <a:r>
              <a:rPr lang="en-US" altLang="ja-JP" dirty="0">
                <a:highlight>
                  <a:srgbClr val="C0C0C0"/>
                </a:highlight>
                <a:latin typeface="Consolas" panose="020B0609020204030204" pitchFamily="49" charset="0"/>
              </a:rPr>
              <a:t>t</a:t>
            </a:r>
            <a:r>
              <a:rPr lang="ja-JP" altLang="en-US" dirty="0">
                <a:highlight>
                  <a:srgbClr val="C0C0C0"/>
                </a:highlight>
                <a:latin typeface="Consolas" panose="020B0609020204030204" pitchFamily="49" charset="0"/>
              </a:rPr>
              <a:t>₂ →</a:t>
            </a:r>
            <a:r>
              <a:rPr lang="en-US" altLang="ja-JP" dirty="0">
                <a:highlight>
                  <a:srgbClr val="C0C0C0"/>
                </a:highlight>
                <a:latin typeface="Consolas" panose="020B0609020204030204" pitchFamily="49" charset="0"/>
              </a:rPr>
              <a:t>* </a:t>
            </a:r>
            <a:r>
              <a:rPr lang="ja-JP" altLang="en-US" dirty="0">
                <a:highlight>
                  <a:srgbClr val="C0C0C0"/>
                </a:highlight>
                <a:latin typeface="Consolas" panose="020B0609020204030204" pitchFamily="49" charset="0"/>
              </a:rPr>
              <a:t>ｖ」</a:t>
            </a:r>
            <a:endParaRPr lang="en-US" altLang="ja-JP" dirty="0">
              <a:highlight>
                <a:srgbClr val="C0C0C0"/>
              </a:highlight>
              <a:latin typeface="Consolas" panose="020B0609020204030204" pitchFamily="49" charset="0"/>
            </a:endParaRPr>
          </a:p>
          <a:p>
            <a:pPr marL="0" indent="0">
              <a:buNone/>
            </a:pPr>
            <a:r>
              <a:rPr lang="en-US" altLang="ja-JP" dirty="0">
                <a:latin typeface="Consolas" panose="020B0609020204030204" pitchFamily="49" charset="0"/>
              </a:rPr>
              <a:t>	</a:t>
            </a:r>
            <a:r>
              <a:rPr lang="ja-JP" altLang="en-US" dirty="0">
                <a:highlight>
                  <a:srgbClr val="C0C0C0"/>
                </a:highlight>
                <a:latin typeface="Consolas" panose="020B0609020204030204" pitchFamily="49" charset="0"/>
              </a:rPr>
              <a:t>または　「</a:t>
            </a:r>
            <a:r>
              <a:rPr lang="en-US" altLang="ja-JP" dirty="0">
                <a:highlight>
                  <a:srgbClr val="C0C0C0"/>
                </a:highlight>
                <a:latin typeface="Consolas" panose="020B0609020204030204" pitchFamily="49" charset="0"/>
              </a:rPr>
              <a:t>t</a:t>
            </a:r>
            <a:r>
              <a:rPr lang="ja-JP" altLang="en-US" dirty="0">
                <a:highlight>
                  <a:srgbClr val="C0C0C0"/>
                </a:highlight>
                <a:latin typeface="Consolas" panose="020B0609020204030204" pitchFamily="49" charset="0"/>
              </a:rPr>
              <a:t>₁</a:t>
            </a:r>
            <a:r>
              <a:rPr lang="en-US" altLang="ja-JP" dirty="0">
                <a:highlight>
                  <a:srgbClr val="C0C0C0"/>
                </a:highlight>
                <a:latin typeface="Consolas" panose="020B0609020204030204" pitchFamily="49" charset="0"/>
              </a:rPr>
              <a:t>’</a:t>
            </a:r>
            <a:r>
              <a:rPr lang="ja-JP" altLang="en-US" dirty="0">
                <a:highlight>
                  <a:srgbClr val="C0C0C0"/>
                </a:highlight>
                <a:latin typeface="Consolas" panose="020B0609020204030204" pitchFamily="49" charset="0"/>
              </a:rPr>
              <a:t> →</a:t>
            </a:r>
            <a:r>
              <a:rPr lang="en-US" altLang="ja-JP" dirty="0">
                <a:highlight>
                  <a:srgbClr val="C0C0C0"/>
                </a:highlight>
                <a:latin typeface="Consolas" panose="020B0609020204030204" pitchFamily="49" charset="0"/>
              </a:rPr>
              <a:t>* false </a:t>
            </a:r>
            <a:r>
              <a:rPr lang="ja-JP" altLang="en-US" dirty="0">
                <a:highlight>
                  <a:srgbClr val="C0C0C0"/>
                </a:highlight>
                <a:latin typeface="Consolas" panose="020B0609020204030204" pitchFamily="49" charset="0"/>
              </a:rPr>
              <a:t>かつ </a:t>
            </a:r>
            <a:r>
              <a:rPr lang="en-US" altLang="ja-JP" dirty="0">
                <a:highlight>
                  <a:srgbClr val="C0C0C0"/>
                </a:highlight>
                <a:latin typeface="Consolas" panose="020B0609020204030204" pitchFamily="49" charset="0"/>
              </a:rPr>
              <a:t>t</a:t>
            </a:r>
            <a:r>
              <a:rPr lang="ja-JP" altLang="en-US" dirty="0">
                <a:highlight>
                  <a:srgbClr val="C0C0C0"/>
                </a:highlight>
                <a:latin typeface="Consolas" panose="020B0609020204030204" pitchFamily="49" charset="0"/>
              </a:rPr>
              <a:t>₃ →</a:t>
            </a:r>
            <a:r>
              <a:rPr lang="en-US" altLang="ja-JP" dirty="0">
                <a:highlight>
                  <a:srgbClr val="C0C0C0"/>
                </a:highlight>
                <a:latin typeface="Consolas" panose="020B0609020204030204" pitchFamily="49" charset="0"/>
              </a:rPr>
              <a:t>* </a:t>
            </a:r>
            <a:r>
              <a:rPr lang="ja-JP" altLang="en-US" dirty="0">
                <a:highlight>
                  <a:srgbClr val="C0C0C0"/>
                </a:highlight>
                <a:latin typeface="Consolas" panose="020B0609020204030204" pitchFamily="49" charset="0"/>
              </a:rPr>
              <a:t>ｖ」　が成り立つと仮定する</a:t>
            </a:r>
            <a:r>
              <a:rPr lang="ja-JP" altLang="en-US" dirty="0">
                <a:latin typeface="Consolas" panose="020B0609020204030204" pitchFamily="49" charset="0"/>
              </a:rPr>
              <a:t>と、</a:t>
            </a:r>
            <a:endParaRPr lang="en-US" altLang="ja-JP" dirty="0">
              <a:latin typeface="Consolas" panose="020B0609020204030204" pitchFamily="49" charset="0"/>
            </a:endParaRPr>
          </a:p>
          <a:p>
            <a:pPr marL="0" indent="0">
              <a:buNone/>
            </a:pPr>
            <a:r>
              <a:rPr lang="en-US" altLang="ja-JP" dirty="0">
                <a:latin typeface="Consolas" panose="020B0609020204030204" pitchFamily="49" charset="0"/>
              </a:rPr>
              <a:t>	t</a:t>
            </a:r>
            <a:r>
              <a:rPr lang="ja-JP" altLang="en-US" dirty="0">
                <a:latin typeface="Consolas" panose="020B0609020204030204" pitchFamily="49" charset="0"/>
              </a:rPr>
              <a:t>₁ →　</a:t>
            </a:r>
            <a:r>
              <a:rPr lang="en-US" altLang="ja-JP" dirty="0">
                <a:latin typeface="Consolas" panose="020B0609020204030204" pitchFamily="49" charset="0"/>
              </a:rPr>
              <a:t>t</a:t>
            </a:r>
            <a:r>
              <a:rPr lang="ja-JP" altLang="en-US" dirty="0">
                <a:latin typeface="Consolas" panose="020B0609020204030204" pitchFamily="49" charset="0"/>
              </a:rPr>
              <a:t>₁</a:t>
            </a:r>
            <a:r>
              <a:rPr lang="en-US" altLang="ja-JP" dirty="0">
                <a:latin typeface="Consolas" panose="020B0609020204030204" pitchFamily="49" charset="0"/>
              </a:rPr>
              <a:t>’ </a:t>
            </a:r>
            <a:r>
              <a:rPr lang="ja-JP" altLang="en-US" dirty="0">
                <a:latin typeface="Consolas" panose="020B0609020204030204" pitchFamily="49" charset="0"/>
              </a:rPr>
              <a:t>より、 「</a:t>
            </a:r>
            <a:r>
              <a:rPr lang="en-US" altLang="ja-JP" dirty="0">
                <a:latin typeface="Consolas" panose="020B0609020204030204" pitchFamily="49" charset="0"/>
              </a:rPr>
              <a:t>t</a:t>
            </a:r>
            <a:r>
              <a:rPr lang="ja-JP" altLang="en-US" dirty="0">
                <a:latin typeface="Consolas" panose="020B0609020204030204" pitchFamily="49" charset="0"/>
              </a:rPr>
              <a:t>₁ →</a:t>
            </a:r>
            <a:r>
              <a:rPr lang="en-US" altLang="ja-JP" dirty="0">
                <a:latin typeface="Consolas" panose="020B0609020204030204" pitchFamily="49" charset="0"/>
              </a:rPr>
              <a:t>* true </a:t>
            </a:r>
            <a:r>
              <a:rPr lang="ja-JP" altLang="en-US" dirty="0">
                <a:latin typeface="Consolas" panose="020B0609020204030204" pitchFamily="49" charset="0"/>
              </a:rPr>
              <a:t>かつ </a:t>
            </a:r>
            <a:r>
              <a:rPr lang="en-US" altLang="ja-JP" dirty="0">
                <a:latin typeface="Consolas" panose="020B0609020204030204" pitchFamily="49" charset="0"/>
              </a:rPr>
              <a:t>t</a:t>
            </a:r>
            <a:r>
              <a:rPr lang="ja-JP" altLang="en-US" dirty="0">
                <a:latin typeface="Consolas" panose="020B0609020204030204" pitchFamily="49" charset="0"/>
              </a:rPr>
              <a:t>₂ →</a:t>
            </a:r>
            <a:r>
              <a:rPr lang="en-US" altLang="ja-JP" dirty="0">
                <a:latin typeface="Consolas" panose="020B0609020204030204" pitchFamily="49" charset="0"/>
              </a:rPr>
              <a:t>* </a:t>
            </a:r>
            <a:r>
              <a:rPr lang="ja-JP" altLang="en-US" dirty="0">
                <a:latin typeface="Consolas" panose="020B0609020204030204" pitchFamily="49" charset="0"/>
              </a:rPr>
              <a:t>ｖ」　または　</a:t>
            </a:r>
            <a:endParaRPr lang="en-US" altLang="ja-JP" dirty="0">
              <a:latin typeface="Consolas" panose="020B0609020204030204" pitchFamily="49" charset="0"/>
            </a:endParaRPr>
          </a:p>
          <a:p>
            <a:pPr marL="0" indent="0">
              <a:buNone/>
            </a:pP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t</a:t>
            </a:r>
            <a:r>
              <a:rPr lang="ja-JP" altLang="en-US" dirty="0">
                <a:latin typeface="Consolas" panose="020B0609020204030204" pitchFamily="49" charset="0"/>
              </a:rPr>
              <a:t>₁ →</a:t>
            </a:r>
            <a:r>
              <a:rPr lang="en-US" altLang="ja-JP" dirty="0">
                <a:latin typeface="Consolas" panose="020B0609020204030204" pitchFamily="49" charset="0"/>
              </a:rPr>
              <a:t>* false </a:t>
            </a:r>
            <a:r>
              <a:rPr lang="ja-JP" altLang="en-US" dirty="0">
                <a:latin typeface="Consolas" panose="020B0609020204030204" pitchFamily="49" charset="0"/>
              </a:rPr>
              <a:t>かつ </a:t>
            </a:r>
            <a:r>
              <a:rPr lang="en-US" altLang="ja-JP" dirty="0">
                <a:latin typeface="Consolas" panose="020B0609020204030204" pitchFamily="49" charset="0"/>
              </a:rPr>
              <a:t>t</a:t>
            </a:r>
            <a:r>
              <a:rPr lang="ja-JP" altLang="en-US" dirty="0">
                <a:latin typeface="Consolas" panose="020B0609020204030204" pitchFamily="49" charset="0"/>
              </a:rPr>
              <a:t>₃ →</a:t>
            </a:r>
            <a:r>
              <a:rPr lang="en-US" altLang="ja-JP" dirty="0">
                <a:latin typeface="Consolas" panose="020B0609020204030204" pitchFamily="49" charset="0"/>
              </a:rPr>
              <a:t>* </a:t>
            </a:r>
            <a:r>
              <a:rPr lang="ja-JP" altLang="en-US" dirty="0">
                <a:latin typeface="Consolas" panose="020B0609020204030204" pitchFamily="49" charset="0"/>
              </a:rPr>
              <a:t>ｖ」　も成り立つ。</a:t>
            </a:r>
            <a:endParaRPr lang="en-US" altLang="ja-JP" dirty="0">
              <a:latin typeface="Consolas" panose="020B0609020204030204" pitchFamily="49" charset="0"/>
            </a:endParaRPr>
          </a:p>
          <a:p>
            <a:pPr marL="0" indent="0">
              <a:buNone/>
            </a:pPr>
            <a:r>
              <a:rPr lang="en-US" altLang="ja-JP" dirty="0">
                <a:latin typeface="Consolas" panose="020B0609020204030204" pitchFamily="49" charset="0"/>
              </a:rPr>
              <a:t>	</a:t>
            </a:r>
          </a:p>
          <a:p>
            <a:pPr marL="0" indent="0">
              <a:buNone/>
            </a:pPr>
            <a:r>
              <a:rPr lang="en-US" altLang="ja-JP" dirty="0">
                <a:latin typeface="Consolas" panose="020B0609020204030204" pitchFamily="49" charset="0"/>
              </a:rPr>
              <a:t>	</a:t>
            </a:r>
            <a:r>
              <a:rPr lang="ja-JP" altLang="en-US" dirty="0">
                <a:latin typeface="Consolas" panose="020B0609020204030204" pitchFamily="49" charset="0"/>
              </a:rPr>
              <a:t>また、</a:t>
            </a:r>
            <a:r>
              <a:rPr lang="en-US" altLang="ja-JP" u="sng" dirty="0">
                <a:highlight>
                  <a:srgbClr val="C0C0C0"/>
                </a:highlight>
                <a:latin typeface="Consolas" panose="020B0609020204030204" pitchFamily="49" charset="0"/>
              </a:rPr>
              <a:t>if t</a:t>
            </a:r>
            <a:r>
              <a:rPr lang="ja-JP" altLang="en-US" u="sng" dirty="0">
                <a:highlight>
                  <a:srgbClr val="C0C0C0"/>
                </a:highlight>
                <a:latin typeface="Consolas" panose="020B0609020204030204" pitchFamily="49" charset="0"/>
              </a:rPr>
              <a:t>₁</a:t>
            </a:r>
            <a:r>
              <a:rPr lang="en-US" altLang="ja-JP" u="sng" dirty="0">
                <a:highlight>
                  <a:srgbClr val="C0C0C0"/>
                </a:highlight>
                <a:latin typeface="Consolas" panose="020B0609020204030204" pitchFamily="49" charset="0"/>
              </a:rPr>
              <a:t>’</a:t>
            </a:r>
            <a:r>
              <a:rPr lang="ja-JP" altLang="en-US" u="sng" dirty="0">
                <a:highlight>
                  <a:srgbClr val="C0C0C0"/>
                </a:highlight>
                <a:latin typeface="Consolas" panose="020B0609020204030204" pitchFamily="49" charset="0"/>
              </a:rPr>
              <a:t> </a:t>
            </a:r>
            <a:r>
              <a:rPr lang="en-US" altLang="ja-JP" u="sng" dirty="0">
                <a:highlight>
                  <a:srgbClr val="C0C0C0"/>
                </a:highlight>
                <a:latin typeface="Consolas" panose="020B0609020204030204" pitchFamily="49" charset="0"/>
              </a:rPr>
              <a:t>then t</a:t>
            </a:r>
            <a:r>
              <a:rPr lang="ja-JP" altLang="en-US" u="sng" dirty="0">
                <a:highlight>
                  <a:srgbClr val="C0C0C0"/>
                </a:highlight>
                <a:latin typeface="Consolas" panose="020B0609020204030204" pitchFamily="49" charset="0"/>
              </a:rPr>
              <a:t>₂ </a:t>
            </a:r>
            <a:r>
              <a:rPr lang="en-US" altLang="ja-JP" u="sng" dirty="0">
                <a:highlight>
                  <a:srgbClr val="C0C0C0"/>
                </a:highlight>
                <a:latin typeface="Consolas" panose="020B0609020204030204" pitchFamily="49" charset="0"/>
              </a:rPr>
              <a:t>else t</a:t>
            </a:r>
            <a:r>
              <a:rPr lang="ja-JP" altLang="en-US" u="sng" dirty="0">
                <a:highlight>
                  <a:srgbClr val="C0C0C0"/>
                </a:highlight>
                <a:latin typeface="Consolas" panose="020B0609020204030204" pitchFamily="49" charset="0"/>
              </a:rPr>
              <a:t>₃ →</a:t>
            </a:r>
            <a:r>
              <a:rPr lang="en-US" altLang="ja-JP" u="sng" baseline="30000" dirty="0">
                <a:highlight>
                  <a:srgbClr val="C0C0C0"/>
                </a:highlight>
                <a:latin typeface="Consolas" panose="020B0609020204030204" pitchFamily="49" charset="0"/>
              </a:rPr>
              <a:t>(n-1) </a:t>
            </a:r>
            <a:r>
              <a:rPr lang="en-US" altLang="ja-JP" u="sng" dirty="0">
                <a:highlight>
                  <a:srgbClr val="C0C0C0"/>
                </a:highlight>
                <a:latin typeface="Consolas" panose="020B0609020204030204" pitchFamily="49" charset="0"/>
              </a:rPr>
              <a:t>v</a:t>
            </a:r>
            <a:r>
              <a:rPr lang="ja-JP" altLang="en-US" dirty="0">
                <a:latin typeface="Consolas" panose="020B0609020204030204" pitchFamily="49" charset="0"/>
              </a:rPr>
              <a:t>ならば明らかに </a:t>
            </a:r>
            <a:endParaRPr lang="en-US" altLang="ja-JP" dirty="0">
              <a:latin typeface="Consolas" panose="020B0609020204030204" pitchFamily="49" charset="0"/>
            </a:endParaRPr>
          </a:p>
          <a:p>
            <a:pPr marL="0" indent="0">
              <a:buNone/>
            </a:pPr>
            <a:r>
              <a:rPr lang="en-US" altLang="ja-JP" dirty="0">
                <a:latin typeface="Consolas" panose="020B0609020204030204" pitchFamily="49" charset="0"/>
              </a:rPr>
              <a:t>		t</a:t>
            </a:r>
            <a:r>
              <a:rPr lang="ja-JP" altLang="en-US" dirty="0">
                <a:latin typeface="Consolas" panose="020B0609020204030204" pitchFamily="49" charset="0"/>
              </a:rPr>
              <a:t>₁</a:t>
            </a:r>
            <a:r>
              <a:rPr lang="en-US" altLang="ja-JP" dirty="0">
                <a:latin typeface="Consolas" panose="020B0609020204030204" pitchFamily="49" charset="0"/>
              </a:rPr>
              <a:t>’</a:t>
            </a:r>
            <a:r>
              <a:rPr lang="ja-JP" altLang="en-US" dirty="0">
                <a:latin typeface="Consolas" panose="020B0609020204030204" pitchFamily="49" charset="0"/>
              </a:rPr>
              <a:t>　→</a:t>
            </a:r>
            <a:r>
              <a:rPr lang="en-US" altLang="ja-JP" baseline="30000" dirty="0">
                <a:latin typeface="Consolas" panose="020B0609020204030204" pitchFamily="49" charset="0"/>
              </a:rPr>
              <a:t>(</a:t>
            </a:r>
            <a:r>
              <a:rPr lang="en-US" altLang="ja-JP" baseline="30000" dirty="0" err="1">
                <a:latin typeface="Consolas" panose="020B0609020204030204" pitchFamily="49" charset="0"/>
              </a:rPr>
              <a:t>i</a:t>
            </a:r>
            <a:r>
              <a:rPr lang="en-US" altLang="ja-JP" baseline="30000" dirty="0">
                <a:latin typeface="Consolas" panose="020B0609020204030204" pitchFamily="49" charset="0"/>
              </a:rPr>
              <a:t>&lt;n-1)</a:t>
            </a:r>
            <a:r>
              <a:rPr lang="ja-JP" altLang="en-US" dirty="0">
                <a:latin typeface="Consolas" panose="020B0609020204030204" pitchFamily="49" charset="0"/>
              </a:rPr>
              <a:t> </a:t>
            </a:r>
            <a:r>
              <a:rPr lang="en-US" altLang="ja-JP" dirty="0">
                <a:latin typeface="Consolas" panose="020B0609020204030204" pitchFamily="49" charset="0"/>
              </a:rPr>
              <a:t>true </a:t>
            </a:r>
            <a:r>
              <a:rPr lang="ja-JP" altLang="en-US" dirty="0">
                <a:latin typeface="Consolas" panose="020B0609020204030204" pitchFamily="49" charset="0"/>
              </a:rPr>
              <a:t>かつ “</a:t>
            </a:r>
            <a:r>
              <a:rPr lang="en-US" altLang="ja-JP" dirty="0">
                <a:latin typeface="Consolas" panose="020B0609020204030204" pitchFamily="49" charset="0"/>
              </a:rPr>
              <a:t>t</a:t>
            </a:r>
            <a:r>
              <a:rPr lang="ja-JP" altLang="en-US" dirty="0">
                <a:latin typeface="Consolas" panose="020B0609020204030204" pitchFamily="49" charset="0"/>
              </a:rPr>
              <a:t>₂　→</a:t>
            </a:r>
            <a:r>
              <a:rPr lang="en-US" altLang="ja-JP" baseline="30000" dirty="0">
                <a:latin typeface="Consolas" panose="020B0609020204030204" pitchFamily="49" charset="0"/>
              </a:rPr>
              <a:t>(j&lt;n-1)</a:t>
            </a:r>
            <a:r>
              <a:rPr lang="ja-JP" altLang="en-US" baseline="30000" dirty="0">
                <a:latin typeface="Consolas" panose="020B0609020204030204" pitchFamily="49" charset="0"/>
              </a:rPr>
              <a:t> </a:t>
            </a:r>
            <a:r>
              <a:rPr lang="en-US" altLang="ja-JP" dirty="0">
                <a:latin typeface="Consolas" panose="020B0609020204030204" pitchFamily="49" charset="0"/>
              </a:rPr>
              <a:t>v </a:t>
            </a:r>
            <a:r>
              <a:rPr lang="ja-JP" altLang="en-US" dirty="0">
                <a:latin typeface="Consolas" panose="020B0609020204030204" pitchFamily="49" charset="0"/>
              </a:rPr>
              <a:t>または </a:t>
            </a:r>
            <a:r>
              <a:rPr lang="en-US" altLang="ja-JP" dirty="0">
                <a:latin typeface="Consolas" panose="020B0609020204030204" pitchFamily="49" charset="0"/>
              </a:rPr>
              <a:t>t</a:t>
            </a:r>
            <a:r>
              <a:rPr lang="ja-JP" altLang="en-US" dirty="0">
                <a:latin typeface="Consolas" panose="020B0609020204030204" pitchFamily="49" charset="0"/>
              </a:rPr>
              <a:t>₃ →</a:t>
            </a:r>
            <a:r>
              <a:rPr lang="en-US" altLang="ja-JP" baseline="30000" dirty="0">
                <a:latin typeface="Consolas" panose="020B0609020204030204" pitchFamily="49" charset="0"/>
              </a:rPr>
              <a:t>(k&lt;n-1)</a:t>
            </a:r>
            <a:r>
              <a:rPr lang="ja-JP" altLang="en-US" baseline="30000" dirty="0">
                <a:latin typeface="Consolas" panose="020B0609020204030204" pitchFamily="49" charset="0"/>
              </a:rPr>
              <a:t> </a:t>
            </a:r>
            <a:r>
              <a:rPr lang="en-US" altLang="ja-JP" dirty="0">
                <a:latin typeface="Consolas" panose="020B0609020204030204" pitchFamily="49" charset="0"/>
              </a:rPr>
              <a:t>v</a:t>
            </a:r>
            <a:r>
              <a:rPr lang="ja-JP" altLang="en-US" dirty="0">
                <a:latin typeface="Consolas" panose="020B0609020204030204" pitchFamily="49" charset="0"/>
              </a:rPr>
              <a:t>”</a:t>
            </a:r>
            <a:r>
              <a:rPr lang="en-US" altLang="ja-JP" dirty="0">
                <a:latin typeface="Consolas" panose="020B0609020204030204" pitchFamily="49" charset="0"/>
              </a:rPr>
              <a:t> </a:t>
            </a:r>
          </a:p>
          <a:p>
            <a:pPr marL="0" indent="0">
              <a:buNone/>
            </a:pPr>
            <a:r>
              <a:rPr lang="en-US" altLang="ja-JP" dirty="0">
                <a:latin typeface="Consolas" panose="020B0609020204030204" pitchFamily="49" charset="0"/>
              </a:rPr>
              <a:t>	</a:t>
            </a:r>
            <a:r>
              <a:rPr lang="ja-JP" altLang="en-US" dirty="0">
                <a:latin typeface="Consolas" panose="020B0609020204030204" pitchFamily="49" charset="0"/>
              </a:rPr>
              <a:t>より、評価列の長さについても正しい。</a:t>
            </a:r>
            <a:r>
              <a:rPr lang="en-US" altLang="ja-JP" dirty="0">
                <a:latin typeface="Consolas" panose="020B0609020204030204" pitchFamily="49" charset="0"/>
              </a:rPr>
              <a:t> </a:t>
            </a:r>
            <a:endParaRPr lang="en-US" altLang="ja-JP" u="sng" dirty="0">
              <a:latin typeface="Consolas" panose="020B0609020204030204" pitchFamily="49" charset="0"/>
            </a:endParaRPr>
          </a:p>
          <a:p>
            <a:pPr marL="0" indent="0">
              <a:buNone/>
            </a:pPr>
            <a:endParaRPr lang="en-US" altLang="ja-JP" dirty="0">
              <a:latin typeface="Consolas" panose="020B0609020204030204" pitchFamily="49" charset="0"/>
            </a:endParaRPr>
          </a:p>
          <a:p>
            <a:pPr marL="0" indent="0">
              <a:buNone/>
            </a:pPr>
            <a:endParaRPr kumimoji="1" lang="en-US" altLang="ja-JP" dirty="0">
              <a:latin typeface="Consolas" panose="020B0609020204030204" pitchFamily="49" charset="0"/>
            </a:endParaRPr>
          </a:p>
          <a:p>
            <a:pPr marL="0" indent="0">
              <a:buNone/>
            </a:pPr>
            <a:endParaRPr kumimoji="1" lang="ja-JP" altLang="en-US" dirty="0"/>
          </a:p>
        </p:txBody>
      </p:sp>
    </p:spTree>
    <p:extLst>
      <p:ext uri="{BB962C8B-B14F-4D97-AF65-F5344CB8AC3E}">
        <p14:creationId xmlns:p14="http://schemas.microsoft.com/office/powerpoint/2010/main" val="3182514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88389C-B258-069C-F3D5-2628F57EBB2E}"/>
              </a:ext>
            </a:extLst>
          </p:cNvPr>
          <p:cNvSpPr>
            <a:spLocks noGrp="1"/>
          </p:cNvSpPr>
          <p:nvPr>
            <p:ph type="title"/>
          </p:nvPr>
        </p:nvSpPr>
        <p:spPr/>
        <p:txBody>
          <a:bodyPr/>
          <a:lstStyle/>
          <a:p>
            <a:r>
              <a:rPr lang="en-US" altLang="ja-JP" dirty="0"/>
              <a:t>3.5.17 </a:t>
            </a:r>
            <a:r>
              <a:rPr lang="en-US" altLang="ja-JP" dirty="0">
                <a:latin typeface="Consolas" panose="020B0609020204030204" pitchFamily="49" charset="0"/>
              </a:rPr>
              <a:t>t</a:t>
            </a:r>
            <a:r>
              <a:rPr lang="ja-JP" altLang="en-US" dirty="0">
                <a:latin typeface="Consolas" panose="020B0609020204030204" pitchFamily="49" charset="0"/>
              </a:rPr>
              <a:t>　→</a:t>
            </a:r>
            <a:r>
              <a:rPr lang="en-US" altLang="ja-JP" dirty="0">
                <a:latin typeface="Consolas" panose="020B0609020204030204" pitchFamily="49" charset="0"/>
              </a:rPr>
              <a:t>* v</a:t>
            </a:r>
            <a:r>
              <a:rPr lang="ja-JP" altLang="en-US" dirty="0">
                <a:latin typeface="Consolas" panose="020B0609020204030204" pitchFamily="49" charset="0"/>
              </a:rPr>
              <a:t>　ならば　</a:t>
            </a:r>
            <a:r>
              <a:rPr lang="en-US" altLang="ja-JP" dirty="0">
                <a:latin typeface="Consolas" panose="020B0609020204030204" pitchFamily="49" charset="0"/>
              </a:rPr>
              <a:t>t </a:t>
            </a:r>
            <a:r>
              <a:rPr lang="ja-JP" altLang="en-US" dirty="0">
                <a:latin typeface="Consolas" panose="020B0609020204030204" pitchFamily="49" charset="0"/>
              </a:rPr>
              <a:t>⇓ </a:t>
            </a:r>
            <a:r>
              <a:rPr lang="en-US" altLang="ja-JP" dirty="0">
                <a:latin typeface="Consolas" panose="020B0609020204030204" pitchFamily="49" charset="0"/>
              </a:rPr>
              <a:t>v </a:t>
            </a:r>
            <a:r>
              <a:rPr lang="ja-JP" altLang="en-US" dirty="0">
                <a:latin typeface="Consolas" panose="020B0609020204030204" pitchFamily="49" charset="0"/>
              </a:rPr>
              <a:t>の証明</a:t>
            </a:r>
            <a:endParaRPr kumimoji="1" lang="ja-JP" altLang="en-US" dirty="0"/>
          </a:p>
        </p:txBody>
      </p:sp>
      <p:sp>
        <p:nvSpPr>
          <p:cNvPr id="3" name="コンテンツ プレースホルダー 2">
            <a:extLst>
              <a:ext uri="{FF2B5EF4-FFF2-40B4-BE49-F238E27FC236}">
                <a16:creationId xmlns:a16="http://schemas.microsoft.com/office/drawing/2014/main" id="{294272DA-6A3B-28AC-C3E3-256CA3D3BB5F}"/>
              </a:ext>
            </a:extLst>
          </p:cNvPr>
          <p:cNvSpPr>
            <a:spLocks noGrp="1"/>
          </p:cNvSpPr>
          <p:nvPr>
            <p:ph idx="1"/>
          </p:nvPr>
        </p:nvSpPr>
        <p:spPr>
          <a:xfrm>
            <a:off x="259195" y="1099789"/>
            <a:ext cx="8625610" cy="5758211"/>
          </a:xfrm>
        </p:spPr>
        <p:txBody>
          <a:bodyPr/>
          <a:lstStyle/>
          <a:p>
            <a:pPr marL="0" indent="0">
              <a:buNone/>
            </a:pPr>
            <a:r>
              <a:rPr lang="en-US" altLang="ja-JP" dirty="0">
                <a:latin typeface="+mn-lt"/>
              </a:rPr>
              <a:t>Lemma1. </a:t>
            </a:r>
          </a:p>
          <a:p>
            <a:pPr marL="0" indent="0">
              <a:buNone/>
            </a:pPr>
            <a:r>
              <a:rPr lang="en-US" altLang="ja-JP" dirty="0">
                <a:latin typeface="Consolas" panose="020B0609020204030204" pitchFamily="49" charset="0"/>
              </a:rPr>
              <a:t>	if t</a:t>
            </a:r>
            <a:r>
              <a:rPr lang="ja-JP" altLang="en-US" dirty="0">
                <a:latin typeface="Consolas" panose="020B0609020204030204" pitchFamily="49" charset="0"/>
              </a:rPr>
              <a:t>₁ </a:t>
            </a:r>
            <a:r>
              <a:rPr lang="en-US" altLang="ja-JP" dirty="0">
                <a:latin typeface="Consolas" panose="020B0609020204030204" pitchFamily="49" charset="0"/>
              </a:rPr>
              <a:t>then t</a:t>
            </a:r>
            <a:r>
              <a:rPr lang="ja-JP" altLang="en-US" dirty="0">
                <a:latin typeface="Consolas" panose="020B0609020204030204" pitchFamily="49" charset="0"/>
              </a:rPr>
              <a:t>₂ </a:t>
            </a:r>
            <a:r>
              <a:rPr lang="en-US" altLang="ja-JP" dirty="0">
                <a:latin typeface="Consolas" panose="020B0609020204030204" pitchFamily="49" charset="0"/>
              </a:rPr>
              <a:t>else t</a:t>
            </a:r>
            <a:r>
              <a:rPr lang="ja-JP" altLang="en-US" dirty="0">
                <a:latin typeface="Consolas" panose="020B0609020204030204" pitchFamily="49" charset="0"/>
              </a:rPr>
              <a:t>₃ →</a:t>
            </a:r>
            <a:r>
              <a:rPr lang="en-US" altLang="ja-JP" dirty="0">
                <a:latin typeface="Consolas" panose="020B0609020204030204" pitchFamily="49" charset="0"/>
              </a:rPr>
              <a:t>* </a:t>
            </a:r>
            <a:r>
              <a:rPr lang="ja-JP" altLang="en-US" dirty="0">
                <a:latin typeface="Consolas" panose="020B0609020204030204" pitchFamily="49" charset="0"/>
              </a:rPr>
              <a:t>ｖ　ならば、</a:t>
            </a:r>
            <a:endParaRPr lang="en-US" altLang="ja-JP" dirty="0">
              <a:latin typeface="Consolas" panose="020B0609020204030204" pitchFamily="49" charset="0"/>
            </a:endParaRPr>
          </a:p>
          <a:p>
            <a:pPr marL="0" indent="0">
              <a:buNone/>
            </a:pP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t</a:t>
            </a:r>
            <a:r>
              <a:rPr lang="ja-JP" altLang="en-US" dirty="0">
                <a:latin typeface="Consolas" panose="020B0609020204030204" pitchFamily="49" charset="0"/>
              </a:rPr>
              <a:t>₁ →</a:t>
            </a:r>
            <a:r>
              <a:rPr lang="en-US" altLang="ja-JP" dirty="0">
                <a:latin typeface="Consolas" panose="020B0609020204030204" pitchFamily="49" charset="0"/>
              </a:rPr>
              <a:t>* true </a:t>
            </a:r>
            <a:r>
              <a:rPr lang="ja-JP" altLang="en-US" dirty="0">
                <a:latin typeface="Consolas" panose="020B0609020204030204" pitchFamily="49" charset="0"/>
              </a:rPr>
              <a:t>かつ </a:t>
            </a:r>
            <a:r>
              <a:rPr lang="en-US" altLang="ja-JP" dirty="0">
                <a:latin typeface="Consolas" panose="020B0609020204030204" pitchFamily="49" charset="0"/>
              </a:rPr>
              <a:t>t</a:t>
            </a:r>
            <a:r>
              <a:rPr lang="ja-JP" altLang="en-US" dirty="0">
                <a:latin typeface="Consolas" panose="020B0609020204030204" pitchFamily="49" charset="0"/>
              </a:rPr>
              <a:t>₂ →</a:t>
            </a:r>
            <a:r>
              <a:rPr lang="en-US" altLang="ja-JP" dirty="0">
                <a:latin typeface="Consolas" panose="020B0609020204030204" pitchFamily="49" charset="0"/>
              </a:rPr>
              <a:t>* </a:t>
            </a:r>
            <a:r>
              <a:rPr lang="ja-JP" altLang="en-US" dirty="0">
                <a:latin typeface="Consolas" panose="020B0609020204030204" pitchFamily="49" charset="0"/>
              </a:rPr>
              <a:t>ｖ」　または　「</a:t>
            </a:r>
            <a:r>
              <a:rPr lang="en-US" altLang="ja-JP" dirty="0">
                <a:latin typeface="Consolas" panose="020B0609020204030204" pitchFamily="49" charset="0"/>
              </a:rPr>
              <a:t>t</a:t>
            </a:r>
            <a:r>
              <a:rPr lang="ja-JP" altLang="en-US" dirty="0">
                <a:latin typeface="Consolas" panose="020B0609020204030204" pitchFamily="49" charset="0"/>
              </a:rPr>
              <a:t>₁ →</a:t>
            </a:r>
            <a:r>
              <a:rPr lang="en-US" altLang="ja-JP" dirty="0">
                <a:latin typeface="Consolas" panose="020B0609020204030204" pitchFamily="49" charset="0"/>
              </a:rPr>
              <a:t>* false </a:t>
            </a:r>
            <a:r>
              <a:rPr lang="ja-JP" altLang="en-US" dirty="0">
                <a:latin typeface="Consolas" panose="020B0609020204030204" pitchFamily="49" charset="0"/>
              </a:rPr>
              <a:t>かつ </a:t>
            </a:r>
            <a:r>
              <a:rPr lang="en-US" altLang="ja-JP" dirty="0">
                <a:latin typeface="Consolas" panose="020B0609020204030204" pitchFamily="49" charset="0"/>
              </a:rPr>
              <a:t>t</a:t>
            </a:r>
            <a:r>
              <a:rPr lang="ja-JP" altLang="en-US" dirty="0">
                <a:latin typeface="Consolas" panose="020B0609020204030204" pitchFamily="49" charset="0"/>
              </a:rPr>
              <a:t>₃ →</a:t>
            </a:r>
            <a:r>
              <a:rPr lang="en-US" altLang="ja-JP" dirty="0">
                <a:latin typeface="Consolas" panose="020B0609020204030204" pitchFamily="49" charset="0"/>
              </a:rPr>
              <a:t>* </a:t>
            </a:r>
            <a:r>
              <a:rPr lang="ja-JP" altLang="en-US" dirty="0">
                <a:latin typeface="Consolas" panose="020B0609020204030204" pitchFamily="49" charset="0"/>
              </a:rPr>
              <a:t>ｖ」　</a:t>
            </a:r>
            <a:endParaRPr lang="en-US" altLang="ja-JP" dirty="0">
              <a:latin typeface="Consolas" panose="020B0609020204030204" pitchFamily="49" charset="0"/>
            </a:endParaRPr>
          </a:p>
          <a:p>
            <a:pPr marL="0" indent="0">
              <a:buNone/>
            </a:pPr>
            <a:r>
              <a:rPr lang="ja-JP" altLang="en-US" dirty="0">
                <a:latin typeface="Consolas" panose="020B0609020204030204" pitchFamily="49" charset="0"/>
              </a:rPr>
              <a:t>　</a:t>
            </a:r>
            <a:r>
              <a:rPr lang="en-US" altLang="ja-JP" dirty="0">
                <a:latin typeface="Consolas" panose="020B0609020204030204" pitchFamily="49" charset="0"/>
              </a:rPr>
              <a:t>	</a:t>
            </a:r>
            <a:r>
              <a:rPr lang="ja-JP" altLang="en-US" dirty="0">
                <a:latin typeface="Consolas" panose="020B0609020204030204" pitchFamily="49" charset="0"/>
              </a:rPr>
              <a:t>さらに、</a:t>
            </a:r>
            <a:r>
              <a:rPr lang="en-US" altLang="ja-JP" dirty="0">
                <a:latin typeface="Consolas" panose="020B0609020204030204" pitchFamily="49" charset="0"/>
              </a:rPr>
              <a:t>t</a:t>
            </a:r>
            <a:r>
              <a:rPr lang="ja-JP" altLang="en-US" dirty="0">
                <a:latin typeface="Consolas" panose="020B0609020204030204" pitchFamily="49" charset="0"/>
              </a:rPr>
              <a:t>₁と</a:t>
            </a:r>
            <a:r>
              <a:rPr lang="en-US" altLang="ja-JP" dirty="0">
                <a:latin typeface="Consolas" panose="020B0609020204030204" pitchFamily="49" charset="0"/>
              </a:rPr>
              <a:t>t</a:t>
            </a:r>
            <a:r>
              <a:rPr lang="ja-JP" altLang="en-US" dirty="0">
                <a:latin typeface="Consolas" panose="020B0609020204030204" pitchFamily="49" charset="0"/>
              </a:rPr>
              <a:t>₂または</a:t>
            </a:r>
            <a:r>
              <a:rPr lang="en-US" altLang="ja-JP" dirty="0">
                <a:latin typeface="Consolas" panose="020B0609020204030204" pitchFamily="49" charset="0"/>
              </a:rPr>
              <a:t>t</a:t>
            </a:r>
            <a:r>
              <a:rPr lang="ja-JP" altLang="en-US" dirty="0">
                <a:latin typeface="Consolas" panose="020B0609020204030204" pitchFamily="49" charset="0"/>
              </a:rPr>
              <a:t>₃の評価列は、与えられた評価列よりも厳密に短い。</a:t>
            </a:r>
            <a:endParaRPr kumimoji="1" lang="en-US" altLang="ja-JP" dirty="0">
              <a:latin typeface="+mn-lt"/>
            </a:endParaRPr>
          </a:p>
          <a:p>
            <a:pPr marL="0" indent="0">
              <a:buNone/>
            </a:pPr>
            <a:endParaRPr kumimoji="1" lang="en-US" altLang="ja-JP" dirty="0"/>
          </a:p>
          <a:p>
            <a:pPr marL="0" indent="0">
              <a:buNone/>
            </a:pPr>
            <a:r>
              <a:rPr lang="ja-JP" altLang="en-US" u="sng" dirty="0">
                <a:latin typeface="Consolas" panose="020B0609020204030204" pitchFamily="49" charset="0"/>
              </a:rPr>
              <a:t>（</a:t>
            </a:r>
            <a:r>
              <a:rPr lang="en-US" altLang="ja-JP" u="sng" dirty="0">
                <a:latin typeface="+mn-lt"/>
              </a:rPr>
              <a:t>ii</a:t>
            </a:r>
            <a:r>
              <a:rPr lang="ja-JP" altLang="en-US" u="sng" dirty="0">
                <a:latin typeface="Consolas" panose="020B0609020204030204" pitchFamily="49" charset="0"/>
              </a:rPr>
              <a:t>）</a:t>
            </a:r>
            <a:r>
              <a:rPr lang="en-US" altLang="ja-JP" u="sng" dirty="0">
                <a:latin typeface="Consolas" panose="020B0609020204030204" pitchFamily="49" charset="0"/>
              </a:rPr>
              <a:t>	if true</a:t>
            </a:r>
            <a:r>
              <a:rPr lang="ja-JP" altLang="en-US" u="sng" dirty="0">
                <a:latin typeface="Consolas" panose="020B0609020204030204" pitchFamily="49" charset="0"/>
              </a:rPr>
              <a:t> </a:t>
            </a:r>
            <a:r>
              <a:rPr lang="en-US" altLang="ja-JP" u="sng" dirty="0">
                <a:latin typeface="Consolas" panose="020B0609020204030204" pitchFamily="49" charset="0"/>
              </a:rPr>
              <a:t>then t</a:t>
            </a:r>
            <a:r>
              <a:rPr lang="ja-JP" altLang="en-US" u="sng" dirty="0">
                <a:latin typeface="Consolas" panose="020B0609020204030204" pitchFamily="49" charset="0"/>
              </a:rPr>
              <a:t>₂ </a:t>
            </a:r>
            <a:r>
              <a:rPr lang="en-US" altLang="ja-JP" u="sng" dirty="0">
                <a:latin typeface="Consolas" panose="020B0609020204030204" pitchFamily="49" charset="0"/>
              </a:rPr>
              <a:t>else t</a:t>
            </a:r>
            <a:r>
              <a:rPr lang="ja-JP" altLang="en-US" u="sng" dirty="0">
                <a:latin typeface="Consolas" panose="020B0609020204030204" pitchFamily="49" charset="0"/>
              </a:rPr>
              <a:t>₃ → </a:t>
            </a:r>
            <a:r>
              <a:rPr lang="en-US" altLang="ja-JP" u="sng" dirty="0">
                <a:highlight>
                  <a:srgbClr val="C0C0C0"/>
                </a:highlight>
                <a:latin typeface="Consolas" panose="020B0609020204030204" pitchFamily="49" charset="0"/>
              </a:rPr>
              <a:t>t’</a:t>
            </a:r>
            <a:r>
              <a:rPr lang="ja-JP" altLang="en-US" u="sng" dirty="0">
                <a:highlight>
                  <a:srgbClr val="C0C0C0"/>
                </a:highlight>
                <a:latin typeface="Consolas" panose="020B0609020204030204" pitchFamily="49" charset="0"/>
              </a:rPr>
              <a:t> →</a:t>
            </a:r>
            <a:r>
              <a:rPr lang="en-US" altLang="ja-JP" u="sng" baseline="30000" dirty="0">
                <a:highlight>
                  <a:srgbClr val="C0C0C0"/>
                </a:highlight>
                <a:latin typeface="Consolas" panose="020B0609020204030204" pitchFamily="49" charset="0"/>
              </a:rPr>
              <a:t>(n-1) </a:t>
            </a:r>
            <a:r>
              <a:rPr lang="en-US" altLang="ja-JP" u="sng" dirty="0">
                <a:highlight>
                  <a:srgbClr val="C0C0C0"/>
                </a:highlight>
                <a:latin typeface="Consolas" panose="020B0609020204030204" pitchFamily="49" charset="0"/>
              </a:rPr>
              <a:t>v</a:t>
            </a:r>
          </a:p>
          <a:p>
            <a:pPr marL="0" indent="0">
              <a:buNone/>
            </a:pPr>
            <a:r>
              <a:rPr kumimoji="1" lang="en-US" altLang="ja-JP" dirty="0">
                <a:latin typeface="Consolas" panose="020B0609020204030204" pitchFamily="49" charset="0"/>
              </a:rPr>
              <a:t>	 </a:t>
            </a:r>
          </a:p>
          <a:p>
            <a:pPr marL="0" indent="0">
              <a:buNone/>
            </a:pPr>
            <a:r>
              <a:rPr lang="en-US" altLang="ja-JP" dirty="0">
                <a:latin typeface="Consolas" panose="020B0609020204030204" pitchFamily="49" charset="0"/>
              </a:rPr>
              <a:t>	</a:t>
            </a:r>
            <a:r>
              <a:rPr lang="ja-JP" altLang="en-US" dirty="0">
                <a:latin typeface="Consolas" panose="020B0609020204030204" pitchFamily="49" charset="0"/>
              </a:rPr>
              <a:t>帰納法の仮定より</a:t>
            </a: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t’. if true</a:t>
            </a:r>
            <a:r>
              <a:rPr lang="ja-JP" altLang="en-US" dirty="0">
                <a:latin typeface="Consolas" panose="020B0609020204030204" pitchFamily="49" charset="0"/>
              </a:rPr>
              <a:t> </a:t>
            </a:r>
            <a:r>
              <a:rPr lang="en-US" altLang="ja-JP" dirty="0">
                <a:latin typeface="Consolas" panose="020B0609020204030204" pitchFamily="49" charset="0"/>
              </a:rPr>
              <a:t>then t</a:t>
            </a:r>
            <a:r>
              <a:rPr lang="ja-JP" altLang="en-US" dirty="0">
                <a:latin typeface="Consolas" panose="020B0609020204030204" pitchFamily="49" charset="0"/>
              </a:rPr>
              <a:t>₂ </a:t>
            </a:r>
            <a:r>
              <a:rPr lang="en-US" altLang="ja-JP" dirty="0">
                <a:latin typeface="Consolas" panose="020B0609020204030204" pitchFamily="49" charset="0"/>
              </a:rPr>
              <a:t>else t</a:t>
            </a:r>
            <a:r>
              <a:rPr lang="ja-JP" altLang="en-US" dirty="0">
                <a:latin typeface="Consolas" panose="020B0609020204030204" pitchFamily="49" charset="0"/>
              </a:rPr>
              <a:t>₃ → </a:t>
            </a:r>
            <a:r>
              <a:rPr lang="en-US" altLang="ja-JP" dirty="0">
                <a:latin typeface="Consolas" panose="020B0609020204030204" pitchFamily="49" charset="0"/>
              </a:rPr>
              <a:t>t’</a:t>
            </a:r>
            <a:r>
              <a:rPr lang="ja-JP" altLang="en-US" dirty="0">
                <a:latin typeface="Consolas" panose="020B0609020204030204" pitchFamily="49" charset="0"/>
              </a:rPr>
              <a:t> →</a:t>
            </a:r>
            <a:r>
              <a:rPr lang="en-US" altLang="ja-JP" baseline="30000" dirty="0">
                <a:latin typeface="Consolas" panose="020B0609020204030204" pitchFamily="49" charset="0"/>
              </a:rPr>
              <a:t>(n-1) </a:t>
            </a:r>
            <a:r>
              <a:rPr lang="en-US" altLang="ja-JP" dirty="0">
                <a:latin typeface="Consolas" panose="020B0609020204030204" pitchFamily="49" charset="0"/>
              </a:rPr>
              <a:t>v</a:t>
            </a:r>
          </a:p>
          <a:p>
            <a:pPr marL="0" indent="0">
              <a:buNone/>
            </a:pPr>
            <a:r>
              <a:rPr lang="en-US" altLang="ja-JP" dirty="0">
                <a:latin typeface="Consolas" panose="020B0609020204030204" pitchFamily="49" charset="0"/>
              </a:rPr>
              <a:t>	</a:t>
            </a:r>
            <a:r>
              <a:rPr lang="ja-JP" altLang="en-US" dirty="0">
                <a:latin typeface="Consolas" panose="020B0609020204030204" pitchFamily="49" charset="0"/>
              </a:rPr>
              <a:t>である。このとき、</a:t>
            </a:r>
            <a:r>
              <a:rPr lang="en-US" altLang="ja-JP" dirty="0">
                <a:latin typeface="Consolas" panose="020B0609020204030204" pitchFamily="49" charset="0"/>
              </a:rPr>
              <a:t>true </a:t>
            </a:r>
            <a:r>
              <a:rPr lang="ja-JP" altLang="en-US" dirty="0">
                <a:latin typeface="Consolas" panose="020B0609020204030204" pitchFamily="49" charset="0"/>
              </a:rPr>
              <a:t>→</a:t>
            </a:r>
            <a:r>
              <a:rPr lang="en-US" altLang="ja-JP" dirty="0">
                <a:latin typeface="Consolas" panose="020B0609020204030204" pitchFamily="49" charset="0"/>
              </a:rPr>
              <a:t>* true </a:t>
            </a:r>
            <a:r>
              <a:rPr lang="ja-JP" altLang="en-US" dirty="0">
                <a:latin typeface="Consolas" panose="020B0609020204030204" pitchFamily="49" charset="0"/>
              </a:rPr>
              <a:t>は正しく、また仮定より </a:t>
            </a:r>
            <a:r>
              <a:rPr lang="en-US" altLang="ja-JP" dirty="0">
                <a:latin typeface="Consolas" panose="020B0609020204030204" pitchFamily="49" charset="0"/>
              </a:rPr>
              <a:t>t</a:t>
            </a:r>
            <a:r>
              <a:rPr lang="ja-JP" altLang="en-US" dirty="0">
                <a:latin typeface="Consolas" panose="020B0609020204030204" pitchFamily="49" charset="0"/>
              </a:rPr>
              <a:t>₂ → </a:t>
            </a:r>
            <a:r>
              <a:rPr lang="en-US" altLang="ja-JP" dirty="0">
                <a:latin typeface="Consolas" panose="020B0609020204030204" pitchFamily="49" charset="0"/>
              </a:rPr>
              <a:t>t’ </a:t>
            </a:r>
            <a:r>
              <a:rPr lang="ja-JP" altLang="en-US" dirty="0">
                <a:latin typeface="Consolas" panose="020B0609020204030204" pitchFamily="49" charset="0"/>
              </a:rPr>
              <a:t>かつ</a:t>
            </a:r>
            <a:endParaRPr lang="en-US" altLang="ja-JP" dirty="0">
              <a:latin typeface="Consolas" panose="020B0609020204030204" pitchFamily="49" charset="0"/>
            </a:endParaRPr>
          </a:p>
          <a:p>
            <a:pPr marL="0" indent="0">
              <a:buNone/>
            </a:pPr>
            <a:r>
              <a:rPr lang="en-US" altLang="ja-JP" dirty="0">
                <a:latin typeface="Consolas" panose="020B0609020204030204" pitchFamily="49" charset="0"/>
              </a:rPr>
              <a:t>	t’ </a:t>
            </a:r>
            <a:r>
              <a:rPr lang="ja-JP" altLang="en-US" dirty="0">
                <a:latin typeface="Consolas" panose="020B0609020204030204" pitchFamily="49" charset="0"/>
              </a:rPr>
              <a:t>→</a:t>
            </a:r>
            <a:r>
              <a:rPr lang="en-US" altLang="ja-JP" dirty="0">
                <a:latin typeface="Consolas" panose="020B0609020204030204" pitchFamily="49" charset="0"/>
              </a:rPr>
              <a:t>* v </a:t>
            </a:r>
            <a:r>
              <a:rPr lang="ja-JP" altLang="en-US" dirty="0">
                <a:latin typeface="Consolas" panose="020B0609020204030204" pitchFamily="49" charset="0"/>
              </a:rPr>
              <a:t>より、「</a:t>
            </a:r>
            <a:r>
              <a:rPr lang="en-US" altLang="ja-JP" dirty="0">
                <a:latin typeface="Consolas" panose="020B0609020204030204" pitchFamily="49" charset="0"/>
              </a:rPr>
              <a:t>t</a:t>
            </a:r>
            <a:r>
              <a:rPr lang="ja-JP" altLang="en-US" dirty="0">
                <a:latin typeface="Consolas" panose="020B0609020204030204" pitchFamily="49" charset="0"/>
              </a:rPr>
              <a:t>₁ →</a:t>
            </a:r>
            <a:r>
              <a:rPr lang="en-US" altLang="ja-JP" dirty="0">
                <a:latin typeface="Consolas" panose="020B0609020204030204" pitchFamily="49" charset="0"/>
              </a:rPr>
              <a:t>* true </a:t>
            </a:r>
            <a:r>
              <a:rPr lang="ja-JP" altLang="en-US" dirty="0">
                <a:latin typeface="Consolas" panose="020B0609020204030204" pitchFamily="49" charset="0"/>
              </a:rPr>
              <a:t>かつ </a:t>
            </a:r>
            <a:r>
              <a:rPr lang="en-US" altLang="ja-JP" dirty="0">
                <a:latin typeface="Consolas" panose="020B0609020204030204" pitchFamily="49" charset="0"/>
              </a:rPr>
              <a:t>t</a:t>
            </a:r>
            <a:r>
              <a:rPr lang="ja-JP" altLang="en-US" dirty="0">
                <a:latin typeface="Consolas" panose="020B0609020204030204" pitchFamily="49" charset="0"/>
              </a:rPr>
              <a:t>₂ →</a:t>
            </a:r>
            <a:r>
              <a:rPr lang="en-US" altLang="ja-JP" dirty="0">
                <a:latin typeface="Consolas" panose="020B0609020204030204" pitchFamily="49" charset="0"/>
              </a:rPr>
              <a:t>* </a:t>
            </a:r>
            <a:r>
              <a:rPr lang="ja-JP" altLang="en-US" dirty="0">
                <a:latin typeface="Consolas" panose="020B0609020204030204" pitchFamily="49" charset="0"/>
              </a:rPr>
              <a:t>ｖ」　は正しい。</a:t>
            </a:r>
            <a:endParaRPr lang="en-US" altLang="ja-JP" dirty="0">
              <a:latin typeface="Consolas" panose="020B0609020204030204" pitchFamily="49" charset="0"/>
            </a:endParaRPr>
          </a:p>
          <a:p>
            <a:pPr marL="0" indent="0">
              <a:buNone/>
            </a:pPr>
            <a:endParaRPr lang="en-US" altLang="ja-JP" dirty="0">
              <a:latin typeface="Consolas" panose="020B0609020204030204" pitchFamily="49" charset="0"/>
            </a:endParaRPr>
          </a:p>
          <a:p>
            <a:pPr marL="0" indent="0">
              <a:buNone/>
            </a:pPr>
            <a:r>
              <a:rPr lang="en-US" altLang="ja-JP" dirty="0">
                <a:latin typeface="Consolas" panose="020B0609020204030204" pitchFamily="49" charset="0"/>
              </a:rPr>
              <a:t>	</a:t>
            </a:r>
            <a:r>
              <a:rPr lang="ja-JP" altLang="en-US" dirty="0">
                <a:latin typeface="Consolas" panose="020B0609020204030204" pitchFamily="49" charset="0"/>
              </a:rPr>
              <a:t>また、評価列の長さについても、</a:t>
            </a:r>
            <a:r>
              <a:rPr lang="en-US" altLang="ja-JP" dirty="0">
                <a:latin typeface="Consolas" panose="020B0609020204030204" pitchFamily="49" charset="0"/>
              </a:rPr>
              <a:t>t’</a:t>
            </a:r>
            <a:r>
              <a:rPr lang="ja-JP" altLang="en-US" dirty="0">
                <a:latin typeface="Consolas" panose="020B0609020204030204" pitchFamily="49" charset="0"/>
              </a:rPr>
              <a:t> →</a:t>
            </a:r>
            <a:r>
              <a:rPr lang="en-US" altLang="ja-JP" baseline="30000" dirty="0">
                <a:latin typeface="Consolas" panose="020B0609020204030204" pitchFamily="49" charset="0"/>
              </a:rPr>
              <a:t>(n-1) </a:t>
            </a:r>
            <a:r>
              <a:rPr lang="en-US" altLang="ja-JP" dirty="0">
                <a:latin typeface="Consolas" panose="020B0609020204030204" pitchFamily="49" charset="0"/>
              </a:rPr>
              <a:t>v</a:t>
            </a:r>
            <a:r>
              <a:rPr lang="ja-JP" altLang="en-US" dirty="0">
                <a:latin typeface="Consolas" panose="020B0609020204030204" pitchFamily="49" charset="0"/>
              </a:rPr>
              <a:t>　のとき</a:t>
            </a:r>
            <a:endParaRPr lang="en-US" altLang="ja-JP" dirty="0">
              <a:latin typeface="Consolas" panose="020B0609020204030204" pitchFamily="49" charset="0"/>
            </a:endParaRPr>
          </a:p>
          <a:p>
            <a:pPr marL="0" indent="0">
              <a:buNone/>
            </a:pPr>
            <a:r>
              <a:rPr lang="en-US" altLang="ja-JP" dirty="0">
                <a:latin typeface="Consolas" panose="020B0609020204030204" pitchFamily="49" charset="0"/>
              </a:rPr>
              <a:t>	if true</a:t>
            </a:r>
            <a:r>
              <a:rPr lang="ja-JP" altLang="en-US" dirty="0">
                <a:latin typeface="Consolas" panose="020B0609020204030204" pitchFamily="49" charset="0"/>
              </a:rPr>
              <a:t> </a:t>
            </a:r>
            <a:r>
              <a:rPr lang="en-US" altLang="ja-JP" dirty="0">
                <a:latin typeface="Consolas" panose="020B0609020204030204" pitchFamily="49" charset="0"/>
              </a:rPr>
              <a:t>then t</a:t>
            </a:r>
            <a:r>
              <a:rPr lang="ja-JP" altLang="en-US" dirty="0">
                <a:latin typeface="Consolas" panose="020B0609020204030204" pitchFamily="49" charset="0"/>
              </a:rPr>
              <a:t>₂ </a:t>
            </a:r>
            <a:r>
              <a:rPr lang="en-US" altLang="ja-JP" dirty="0">
                <a:latin typeface="Consolas" panose="020B0609020204030204" pitchFamily="49" charset="0"/>
              </a:rPr>
              <a:t>else t</a:t>
            </a:r>
            <a:r>
              <a:rPr lang="ja-JP" altLang="en-US" dirty="0">
                <a:latin typeface="Consolas" panose="020B0609020204030204" pitchFamily="49" charset="0"/>
              </a:rPr>
              <a:t>₃ →</a:t>
            </a:r>
            <a:r>
              <a:rPr lang="en-US" altLang="ja-JP" baseline="30000" dirty="0">
                <a:latin typeface="Consolas" panose="020B0609020204030204" pitchFamily="49" charset="0"/>
              </a:rPr>
              <a:t>(n)</a:t>
            </a:r>
            <a:r>
              <a:rPr lang="ja-JP" altLang="en-US" baseline="30000" dirty="0">
                <a:latin typeface="Consolas" panose="020B0609020204030204" pitchFamily="49" charset="0"/>
              </a:rPr>
              <a:t> </a:t>
            </a:r>
            <a:r>
              <a:rPr lang="en-US" altLang="ja-JP" dirty="0">
                <a:latin typeface="Consolas" panose="020B0609020204030204" pitchFamily="49" charset="0"/>
              </a:rPr>
              <a:t>v </a:t>
            </a:r>
            <a:r>
              <a:rPr lang="ja-JP" altLang="en-US" dirty="0">
                <a:latin typeface="Consolas" panose="020B0609020204030204" pitchFamily="49" charset="0"/>
              </a:rPr>
              <a:t>より、正しい。</a:t>
            </a:r>
            <a:endParaRPr lang="en-US" altLang="ja-JP" dirty="0">
              <a:latin typeface="Consolas" panose="020B0609020204030204" pitchFamily="49" charset="0"/>
            </a:endParaRPr>
          </a:p>
          <a:p>
            <a:pPr marL="0" indent="0">
              <a:buNone/>
            </a:pPr>
            <a:endParaRPr lang="en-US" altLang="ja-JP" dirty="0">
              <a:latin typeface="Consolas" panose="020B0609020204030204" pitchFamily="49" charset="0"/>
            </a:endParaRPr>
          </a:p>
          <a:p>
            <a:pPr marL="0" indent="0">
              <a:buNone/>
            </a:pPr>
            <a:r>
              <a:rPr lang="en-US" altLang="ja-JP" u="sng" dirty="0">
                <a:latin typeface="+mj-ea"/>
                <a:ea typeface="+mj-ea"/>
              </a:rPr>
              <a:t>(iii)</a:t>
            </a:r>
            <a:r>
              <a:rPr lang="ja-JP" altLang="en-US" dirty="0">
                <a:latin typeface="+mj-ea"/>
                <a:ea typeface="+mj-ea"/>
              </a:rPr>
              <a:t>　</a:t>
            </a:r>
            <a:r>
              <a:rPr lang="ja-JP" altLang="en-US" dirty="0">
                <a:latin typeface="Consolas" panose="020B0609020204030204" pitchFamily="49" charset="0"/>
              </a:rPr>
              <a:t>についても同様。</a:t>
            </a:r>
            <a:endParaRPr lang="en-US" altLang="ja-JP" dirty="0">
              <a:latin typeface="Consolas" panose="020B0609020204030204" pitchFamily="49" charset="0"/>
            </a:endParaRPr>
          </a:p>
          <a:p>
            <a:pPr marL="0" indent="0">
              <a:buNone/>
            </a:pPr>
            <a:endParaRPr kumimoji="1" lang="en-US" altLang="ja-JP" dirty="0">
              <a:latin typeface="Consolas" panose="020B0609020204030204" pitchFamily="49" charset="0"/>
            </a:endParaRPr>
          </a:p>
        </p:txBody>
      </p:sp>
    </p:spTree>
    <p:extLst>
      <p:ext uri="{BB962C8B-B14F-4D97-AF65-F5344CB8AC3E}">
        <p14:creationId xmlns:p14="http://schemas.microsoft.com/office/powerpoint/2010/main" val="3999374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88389C-B258-069C-F3D5-2628F57EBB2E}"/>
              </a:ext>
            </a:extLst>
          </p:cNvPr>
          <p:cNvSpPr>
            <a:spLocks noGrp="1"/>
          </p:cNvSpPr>
          <p:nvPr>
            <p:ph type="title"/>
          </p:nvPr>
        </p:nvSpPr>
        <p:spPr/>
        <p:txBody>
          <a:bodyPr/>
          <a:lstStyle/>
          <a:p>
            <a:r>
              <a:rPr lang="en-US" altLang="ja-JP" dirty="0"/>
              <a:t>3.5.17 </a:t>
            </a:r>
            <a:r>
              <a:rPr lang="en-US" altLang="ja-JP" dirty="0">
                <a:latin typeface="Consolas" panose="020B0609020204030204" pitchFamily="49" charset="0"/>
              </a:rPr>
              <a:t>t</a:t>
            </a:r>
            <a:r>
              <a:rPr lang="ja-JP" altLang="en-US" dirty="0">
                <a:latin typeface="Consolas" panose="020B0609020204030204" pitchFamily="49" charset="0"/>
              </a:rPr>
              <a:t>　→</a:t>
            </a:r>
            <a:r>
              <a:rPr lang="en-US" altLang="ja-JP" dirty="0">
                <a:latin typeface="Consolas" panose="020B0609020204030204" pitchFamily="49" charset="0"/>
              </a:rPr>
              <a:t>* v</a:t>
            </a:r>
            <a:r>
              <a:rPr lang="ja-JP" altLang="en-US" dirty="0">
                <a:latin typeface="Consolas" panose="020B0609020204030204" pitchFamily="49" charset="0"/>
              </a:rPr>
              <a:t>　ならば　</a:t>
            </a:r>
            <a:r>
              <a:rPr lang="en-US" altLang="ja-JP" dirty="0">
                <a:latin typeface="Consolas" panose="020B0609020204030204" pitchFamily="49" charset="0"/>
              </a:rPr>
              <a:t>t </a:t>
            </a:r>
            <a:r>
              <a:rPr lang="ja-JP" altLang="en-US" dirty="0">
                <a:latin typeface="Consolas" panose="020B0609020204030204" pitchFamily="49" charset="0"/>
              </a:rPr>
              <a:t>⇓ </a:t>
            </a:r>
            <a:r>
              <a:rPr lang="en-US" altLang="ja-JP" dirty="0">
                <a:latin typeface="Consolas" panose="020B0609020204030204" pitchFamily="49" charset="0"/>
              </a:rPr>
              <a:t>v </a:t>
            </a:r>
            <a:r>
              <a:rPr lang="ja-JP" altLang="en-US" dirty="0">
                <a:latin typeface="Consolas" panose="020B0609020204030204" pitchFamily="49" charset="0"/>
              </a:rPr>
              <a:t>の証明</a:t>
            </a:r>
            <a:endParaRPr kumimoji="1" lang="ja-JP" altLang="en-US" dirty="0"/>
          </a:p>
        </p:txBody>
      </p:sp>
      <p:sp>
        <p:nvSpPr>
          <p:cNvPr id="3" name="コンテンツ プレースホルダー 2">
            <a:extLst>
              <a:ext uri="{FF2B5EF4-FFF2-40B4-BE49-F238E27FC236}">
                <a16:creationId xmlns:a16="http://schemas.microsoft.com/office/drawing/2014/main" id="{294272DA-6A3B-28AC-C3E3-256CA3D3BB5F}"/>
              </a:ext>
            </a:extLst>
          </p:cNvPr>
          <p:cNvSpPr>
            <a:spLocks noGrp="1"/>
          </p:cNvSpPr>
          <p:nvPr>
            <p:ph idx="1"/>
          </p:nvPr>
        </p:nvSpPr>
        <p:spPr/>
        <p:txBody>
          <a:bodyPr/>
          <a:lstStyle/>
          <a:p>
            <a:pPr marL="0" indent="0">
              <a:buNone/>
            </a:pPr>
            <a:r>
              <a:rPr lang="en-US" altLang="ja-JP" dirty="0">
                <a:latin typeface="+mn-lt"/>
              </a:rPr>
              <a:t>Lemma1. </a:t>
            </a:r>
          </a:p>
          <a:p>
            <a:pPr marL="0" indent="0">
              <a:buNone/>
            </a:pPr>
            <a:r>
              <a:rPr lang="en-US" altLang="ja-JP" dirty="0">
                <a:latin typeface="Consolas" panose="020B0609020204030204" pitchFamily="49" charset="0"/>
              </a:rPr>
              <a:t>	if t</a:t>
            </a:r>
            <a:r>
              <a:rPr lang="ja-JP" altLang="en-US" dirty="0">
                <a:latin typeface="Consolas" panose="020B0609020204030204" pitchFamily="49" charset="0"/>
              </a:rPr>
              <a:t>₁ </a:t>
            </a:r>
            <a:r>
              <a:rPr lang="en-US" altLang="ja-JP" dirty="0">
                <a:latin typeface="Consolas" panose="020B0609020204030204" pitchFamily="49" charset="0"/>
              </a:rPr>
              <a:t>then t</a:t>
            </a:r>
            <a:r>
              <a:rPr lang="ja-JP" altLang="en-US" dirty="0">
                <a:latin typeface="Consolas" panose="020B0609020204030204" pitchFamily="49" charset="0"/>
              </a:rPr>
              <a:t>₂ </a:t>
            </a:r>
            <a:r>
              <a:rPr lang="en-US" altLang="ja-JP" dirty="0">
                <a:latin typeface="Consolas" panose="020B0609020204030204" pitchFamily="49" charset="0"/>
              </a:rPr>
              <a:t>else t</a:t>
            </a:r>
            <a:r>
              <a:rPr lang="ja-JP" altLang="en-US" dirty="0">
                <a:latin typeface="Consolas" panose="020B0609020204030204" pitchFamily="49" charset="0"/>
              </a:rPr>
              <a:t>₃ →</a:t>
            </a:r>
            <a:r>
              <a:rPr lang="en-US" altLang="ja-JP" dirty="0">
                <a:latin typeface="Consolas" panose="020B0609020204030204" pitchFamily="49" charset="0"/>
              </a:rPr>
              <a:t>* </a:t>
            </a:r>
            <a:r>
              <a:rPr lang="ja-JP" altLang="en-US" dirty="0">
                <a:latin typeface="Consolas" panose="020B0609020204030204" pitchFamily="49" charset="0"/>
              </a:rPr>
              <a:t>ｖ　ならば、</a:t>
            </a:r>
            <a:endParaRPr lang="en-US" altLang="ja-JP" dirty="0">
              <a:latin typeface="Consolas" panose="020B0609020204030204" pitchFamily="49" charset="0"/>
            </a:endParaRPr>
          </a:p>
          <a:p>
            <a:pPr marL="0" indent="0">
              <a:buNone/>
            </a:pPr>
            <a:r>
              <a:rPr lang="en-US" altLang="ja-JP" dirty="0">
                <a:latin typeface="Consolas" panose="020B0609020204030204" pitchFamily="49" charset="0"/>
              </a:rPr>
              <a:t>	</a:t>
            </a:r>
            <a:r>
              <a:rPr lang="ja-JP" altLang="en-US" dirty="0">
                <a:latin typeface="Consolas" panose="020B0609020204030204" pitchFamily="49" charset="0"/>
              </a:rPr>
              <a:t>「</a:t>
            </a:r>
            <a:r>
              <a:rPr lang="en-US" altLang="ja-JP" dirty="0">
                <a:latin typeface="Consolas" panose="020B0609020204030204" pitchFamily="49" charset="0"/>
              </a:rPr>
              <a:t>t</a:t>
            </a:r>
            <a:r>
              <a:rPr lang="ja-JP" altLang="en-US" dirty="0">
                <a:latin typeface="Consolas" panose="020B0609020204030204" pitchFamily="49" charset="0"/>
              </a:rPr>
              <a:t>₁ →</a:t>
            </a:r>
            <a:r>
              <a:rPr lang="en-US" altLang="ja-JP" dirty="0">
                <a:latin typeface="Consolas" panose="020B0609020204030204" pitchFamily="49" charset="0"/>
              </a:rPr>
              <a:t>* true </a:t>
            </a:r>
            <a:r>
              <a:rPr lang="ja-JP" altLang="en-US" dirty="0">
                <a:latin typeface="Consolas" panose="020B0609020204030204" pitchFamily="49" charset="0"/>
              </a:rPr>
              <a:t>かつ </a:t>
            </a:r>
            <a:r>
              <a:rPr lang="en-US" altLang="ja-JP" dirty="0">
                <a:latin typeface="Consolas" panose="020B0609020204030204" pitchFamily="49" charset="0"/>
              </a:rPr>
              <a:t>t</a:t>
            </a:r>
            <a:r>
              <a:rPr lang="ja-JP" altLang="en-US" dirty="0">
                <a:latin typeface="Consolas" panose="020B0609020204030204" pitchFamily="49" charset="0"/>
              </a:rPr>
              <a:t>₂ →</a:t>
            </a:r>
            <a:r>
              <a:rPr lang="en-US" altLang="ja-JP" dirty="0">
                <a:latin typeface="Consolas" panose="020B0609020204030204" pitchFamily="49" charset="0"/>
              </a:rPr>
              <a:t>* </a:t>
            </a:r>
            <a:r>
              <a:rPr lang="ja-JP" altLang="en-US" dirty="0">
                <a:latin typeface="Consolas" panose="020B0609020204030204" pitchFamily="49" charset="0"/>
              </a:rPr>
              <a:t>ｖ」　または　「</a:t>
            </a:r>
            <a:r>
              <a:rPr lang="en-US" altLang="ja-JP" dirty="0">
                <a:latin typeface="Consolas" panose="020B0609020204030204" pitchFamily="49" charset="0"/>
              </a:rPr>
              <a:t>t</a:t>
            </a:r>
            <a:r>
              <a:rPr lang="ja-JP" altLang="en-US" dirty="0">
                <a:latin typeface="Consolas" panose="020B0609020204030204" pitchFamily="49" charset="0"/>
              </a:rPr>
              <a:t>₁ →</a:t>
            </a:r>
            <a:r>
              <a:rPr lang="en-US" altLang="ja-JP" dirty="0">
                <a:latin typeface="Consolas" panose="020B0609020204030204" pitchFamily="49" charset="0"/>
              </a:rPr>
              <a:t>* false </a:t>
            </a:r>
            <a:r>
              <a:rPr lang="ja-JP" altLang="en-US" dirty="0">
                <a:latin typeface="Consolas" panose="020B0609020204030204" pitchFamily="49" charset="0"/>
              </a:rPr>
              <a:t>かつ </a:t>
            </a:r>
            <a:r>
              <a:rPr lang="en-US" altLang="ja-JP" dirty="0">
                <a:latin typeface="Consolas" panose="020B0609020204030204" pitchFamily="49" charset="0"/>
              </a:rPr>
              <a:t>t</a:t>
            </a:r>
            <a:r>
              <a:rPr lang="ja-JP" altLang="en-US" dirty="0">
                <a:latin typeface="Consolas" panose="020B0609020204030204" pitchFamily="49" charset="0"/>
              </a:rPr>
              <a:t>₃ →</a:t>
            </a:r>
            <a:r>
              <a:rPr lang="en-US" altLang="ja-JP" dirty="0">
                <a:latin typeface="Consolas" panose="020B0609020204030204" pitchFamily="49" charset="0"/>
              </a:rPr>
              <a:t>* </a:t>
            </a:r>
            <a:r>
              <a:rPr lang="ja-JP" altLang="en-US" dirty="0">
                <a:latin typeface="Consolas" panose="020B0609020204030204" pitchFamily="49" charset="0"/>
              </a:rPr>
              <a:t>ｖ」　</a:t>
            </a:r>
            <a:endParaRPr lang="en-US" altLang="ja-JP" dirty="0">
              <a:latin typeface="Consolas" panose="020B0609020204030204" pitchFamily="49" charset="0"/>
            </a:endParaRPr>
          </a:p>
          <a:p>
            <a:pPr marL="0" indent="0">
              <a:buNone/>
            </a:pPr>
            <a:r>
              <a:rPr lang="ja-JP" altLang="en-US" dirty="0">
                <a:latin typeface="Consolas" panose="020B0609020204030204" pitchFamily="49" charset="0"/>
              </a:rPr>
              <a:t>　</a:t>
            </a:r>
            <a:r>
              <a:rPr lang="en-US" altLang="ja-JP" dirty="0">
                <a:latin typeface="Consolas" panose="020B0609020204030204" pitchFamily="49" charset="0"/>
              </a:rPr>
              <a:t>	</a:t>
            </a:r>
            <a:r>
              <a:rPr lang="ja-JP" altLang="en-US" dirty="0">
                <a:latin typeface="Consolas" panose="020B0609020204030204" pitchFamily="49" charset="0"/>
              </a:rPr>
              <a:t>さらに、</a:t>
            </a:r>
            <a:r>
              <a:rPr lang="en-US" altLang="ja-JP" dirty="0">
                <a:latin typeface="Consolas" panose="020B0609020204030204" pitchFamily="49" charset="0"/>
              </a:rPr>
              <a:t>t</a:t>
            </a:r>
            <a:r>
              <a:rPr lang="ja-JP" altLang="en-US" dirty="0">
                <a:latin typeface="Consolas" panose="020B0609020204030204" pitchFamily="49" charset="0"/>
              </a:rPr>
              <a:t>₁と</a:t>
            </a:r>
            <a:r>
              <a:rPr lang="en-US" altLang="ja-JP" dirty="0">
                <a:latin typeface="Consolas" panose="020B0609020204030204" pitchFamily="49" charset="0"/>
              </a:rPr>
              <a:t>t</a:t>
            </a:r>
            <a:r>
              <a:rPr lang="ja-JP" altLang="en-US" dirty="0">
                <a:latin typeface="Consolas" panose="020B0609020204030204" pitchFamily="49" charset="0"/>
              </a:rPr>
              <a:t>₂または</a:t>
            </a:r>
            <a:r>
              <a:rPr lang="en-US" altLang="ja-JP" dirty="0">
                <a:latin typeface="Consolas" panose="020B0609020204030204" pitchFamily="49" charset="0"/>
              </a:rPr>
              <a:t>t</a:t>
            </a:r>
            <a:r>
              <a:rPr lang="ja-JP" altLang="en-US" dirty="0">
                <a:latin typeface="Consolas" panose="020B0609020204030204" pitchFamily="49" charset="0"/>
              </a:rPr>
              <a:t>₃の評価列は、与えられた評価列よりも厳密に短い。</a:t>
            </a:r>
            <a:endParaRPr kumimoji="1" lang="en-US" altLang="ja-JP" dirty="0">
              <a:latin typeface="+mn-lt"/>
            </a:endParaRPr>
          </a:p>
          <a:p>
            <a:pPr marL="0" indent="0">
              <a:buNone/>
            </a:pPr>
            <a:endParaRPr kumimoji="1" lang="en-US" altLang="ja-JP" dirty="0"/>
          </a:p>
          <a:p>
            <a:pPr marL="0" indent="0">
              <a:buNone/>
            </a:pPr>
            <a:r>
              <a:rPr lang="ja-JP" altLang="en-US" u="sng" dirty="0">
                <a:latin typeface="Consolas" panose="020B0609020204030204" pitchFamily="49" charset="0"/>
              </a:rPr>
              <a:t>（</a:t>
            </a:r>
            <a:r>
              <a:rPr lang="en-US" altLang="ja-JP" u="sng" dirty="0">
                <a:latin typeface="+mn-lt"/>
              </a:rPr>
              <a:t>iii</a:t>
            </a:r>
            <a:r>
              <a:rPr lang="ja-JP" altLang="en-US" u="sng" dirty="0">
                <a:latin typeface="Consolas" panose="020B0609020204030204" pitchFamily="49" charset="0"/>
              </a:rPr>
              <a:t>）</a:t>
            </a:r>
            <a:r>
              <a:rPr lang="en-US" altLang="ja-JP" u="sng" dirty="0">
                <a:latin typeface="Consolas" panose="020B0609020204030204" pitchFamily="49" charset="0"/>
              </a:rPr>
              <a:t>	if t</a:t>
            </a:r>
            <a:r>
              <a:rPr lang="ja-JP" altLang="en-US" u="sng" dirty="0">
                <a:latin typeface="Consolas" panose="020B0609020204030204" pitchFamily="49" charset="0"/>
              </a:rPr>
              <a:t>₁ </a:t>
            </a:r>
            <a:r>
              <a:rPr lang="en-US" altLang="ja-JP" u="sng" dirty="0">
                <a:latin typeface="Consolas" panose="020B0609020204030204" pitchFamily="49" charset="0"/>
              </a:rPr>
              <a:t>then t</a:t>
            </a:r>
            <a:r>
              <a:rPr lang="ja-JP" altLang="en-US" u="sng" dirty="0">
                <a:latin typeface="Consolas" panose="020B0609020204030204" pitchFamily="49" charset="0"/>
              </a:rPr>
              <a:t>₂ </a:t>
            </a:r>
            <a:r>
              <a:rPr lang="en-US" altLang="ja-JP" u="sng" dirty="0">
                <a:latin typeface="Consolas" panose="020B0609020204030204" pitchFamily="49" charset="0"/>
              </a:rPr>
              <a:t>else t</a:t>
            </a:r>
            <a:r>
              <a:rPr lang="ja-JP" altLang="en-US" u="sng" dirty="0">
                <a:latin typeface="Consolas" panose="020B0609020204030204" pitchFamily="49" charset="0"/>
              </a:rPr>
              <a:t>₃ →　</a:t>
            </a:r>
            <a:r>
              <a:rPr lang="en-US" altLang="ja-JP" u="sng" dirty="0">
                <a:highlight>
                  <a:srgbClr val="C0C0C0"/>
                </a:highlight>
                <a:latin typeface="Consolas" panose="020B0609020204030204" pitchFamily="49" charset="0"/>
              </a:rPr>
              <a:t>if false</a:t>
            </a:r>
            <a:r>
              <a:rPr lang="ja-JP" altLang="en-US" u="sng" dirty="0">
                <a:highlight>
                  <a:srgbClr val="C0C0C0"/>
                </a:highlight>
                <a:latin typeface="Consolas" panose="020B0609020204030204" pitchFamily="49" charset="0"/>
              </a:rPr>
              <a:t> </a:t>
            </a:r>
            <a:r>
              <a:rPr lang="en-US" altLang="ja-JP" u="sng" dirty="0">
                <a:highlight>
                  <a:srgbClr val="C0C0C0"/>
                </a:highlight>
                <a:latin typeface="Consolas" panose="020B0609020204030204" pitchFamily="49" charset="0"/>
              </a:rPr>
              <a:t>then t</a:t>
            </a:r>
            <a:r>
              <a:rPr lang="ja-JP" altLang="en-US" u="sng" dirty="0">
                <a:highlight>
                  <a:srgbClr val="C0C0C0"/>
                </a:highlight>
                <a:latin typeface="Consolas" panose="020B0609020204030204" pitchFamily="49" charset="0"/>
              </a:rPr>
              <a:t>₂ </a:t>
            </a:r>
            <a:r>
              <a:rPr lang="en-US" altLang="ja-JP" u="sng" dirty="0">
                <a:highlight>
                  <a:srgbClr val="C0C0C0"/>
                </a:highlight>
                <a:latin typeface="Consolas" panose="020B0609020204030204" pitchFamily="49" charset="0"/>
              </a:rPr>
              <a:t>else t</a:t>
            </a:r>
            <a:r>
              <a:rPr lang="ja-JP" altLang="en-US" u="sng" dirty="0">
                <a:highlight>
                  <a:srgbClr val="C0C0C0"/>
                </a:highlight>
                <a:latin typeface="Consolas" panose="020B0609020204030204" pitchFamily="49" charset="0"/>
              </a:rPr>
              <a:t>₃ →</a:t>
            </a:r>
            <a:r>
              <a:rPr lang="en-US" altLang="ja-JP" u="sng" dirty="0">
                <a:highlight>
                  <a:srgbClr val="C0C0C0"/>
                </a:highlight>
                <a:latin typeface="Consolas" panose="020B0609020204030204" pitchFamily="49" charset="0"/>
              </a:rPr>
              <a:t>* v</a:t>
            </a:r>
          </a:p>
          <a:p>
            <a:pPr marL="0" indent="0">
              <a:buNone/>
            </a:pPr>
            <a:r>
              <a:rPr kumimoji="1" lang="en-US" altLang="ja-JP" dirty="0">
                <a:latin typeface="Consolas" panose="020B0609020204030204" pitchFamily="49" charset="0"/>
              </a:rPr>
              <a:t>	 </a:t>
            </a:r>
          </a:p>
          <a:p>
            <a:pPr marL="0" indent="0">
              <a:buNone/>
            </a:pPr>
            <a:r>
              <a:rPr lang="en-US" altLang="ja-JP" dirty="0">
                <a:latin typeface="Consolas" panose="020B0609020204030204" pitchFamily="49" charset="0"/>
              </a:rPr>
              <a:t>	</a:t>
            </a:r>
            <a:r>
              <a:rPr lang="en-US" altLang="ja-JP" dirty="0">
                <a:highlight>
                  <a:srgbClr val="C0C0C0"/>
                </a:highlight>
                <a:latin typeface="Consolas" panose="020B0609020204030204" pitchFamily="49" charset="0"/>
              </a:rPr>
              <a:t>if false</a:t>
            </a:r>
            <a:r>
              <a:rPr lang="ja-JP" altLang="en-US" dirty="0">
                <a:highlight>
                  <a:srgbClr val="C0C0C0"/>
                </a:highlight>
                <a:latin typeface="Consolas" panose="020B0609020204030204" pitchFamily="49" charset="0"/>
              </a:rPr>
              <a:t> </a:t>
            </a:r>
            <a:r>
              <a:rPr lang="en-US" altLang="ja-JP" dirty="0">
                <a:highlight>
                  <a:srgbClr val="C0C0C0"/>
                </a:highlight>
                <a:latin typeface="Consolas" panose="020B0609020204030204" pitchFamily="49" charset="0"/>
              </a:rPr>
              <a:t>then t</a:t>
            </a:r>
            <a:r>
              <a:rPr lang="ja-JP" altLang="en-US" dirty="0">
                <a:highlight>
                  <a:srgbClr val="C0C0C0"/>
                </a:highlight>
                <a:latin typeface="Consolas" panose="020B0609020204030204" pitchFamily="49" charset="0"/>
              </a:rPr>
              <a:t>₂ </a:t>
            </a:r>
            <a:r>
              <a:rPr lang="en-US" altLang="ja-JP" dirty="0">
                <a:highlight>
                  <a:srgbClr val="C0C0C0"/>
                </a:highlight>
                <a:latin typeface="Consolas" panose="020B0609020204030204" pitchFamily="49" charset="0"/>
              </a:rPr>
              <a:t>else t</a:t>
            </a:r>
            <a:r>
              <a:rPr lang="ja-JP" altLang="en-US" dirty="0">
                <a:highlight>
                  <a:srgbClr val="C0C0C0"/>
                </a:highlight>
                <a:latin typeface="Consolas" panose="020B0609020204030204" pitchFamily="49" charset="0"/>
              </a:rPr>
              <a:t>₃ →</a:t>
            </a:r>
            <a:r>
              <a:rPr lang="en-US" altLang="ja-JP" dirty="0">
                <a:highlight>
                  <a:srgbClr val="C0C0C0"/>
                </a:highlight>
                <a:latin typeface="Consolas" panose="020B0609020204030204" pitchFamily="49" charset="0"/>
              </a:rPr>
              <a:t>* v</a:t>
            </a:r>
            <a:r>
              <a:rPr lang="ja-JP" altLang="en-US" dirty="0">
                <a:highlight>
                  <a:srgbClr val="C0C0C0"/>
                </a:highlight>
                <a:latin typeface="Consolas" panose="020B0609020204030204" pitchFamily="49" charset="0"/>
              </a:rPr>
              <a:t>　ならば 「</a:t>
            </a:r>
            <a:r>
              <a:rPr lang="en-US" altLang="ja-JP" dirty="0">
                <a:highlight>
                  <a:srgbClr val="C0C0C0"/>
                </a:highlight>
                <a:latin typeface="Consolas" panose="020B0609020204030204" pitchFamily="49" charset="0"/>
              </a:rPr>
              <a:t>t</a:t>
            </a:r>
            <a:r>
              <a:rPr lang="ja-JP" altLang="en-US" dirty="0">
                <a:highlight>
                  <a:srgbClr val="C0C0C0"/>
                </a:highlight>
                <a:latin typeface="Consolas" panose="020B0609020204030204" pitchFamily="49" charset="0"/>
              </a:rPr>
              <a:t>₁</a:t>
            </a:r>
            <a:r>
              <a:rPr lang="en-US" altLang="ja-JP" dirty="0">
                <a:highlight>
                  <a:srgbClr val="C0C0C0"/>
                </a:highlight>
                <a:latin typeface="Consolas" panose="020B0609020204030204" pitchFamily="49" charset="0"/>
              </a:rPr>
              <a:t>’</a:t>
            </a:r>
            <a:r>
              <a:rPr lang="ja-JP" altLang="en-US" dirty="0">
                <a:highlight>
                  <a:srgbClr val="C0C0C0"/>
                </a:highlight>
                <a:latin typeface="Consolas" panose="020B0609020204030204" pitchFamily="49" charset="0"/>
              </a:rPr>
              <a:t> →</a:t>
            </a:r>
            <a:r>
              <a:rPr lang="en-US" altLang="ja-JP" dirty="0">
                <a:highlight>
                  <a:srgbClr val="C0C0C0"/>
                </a:highlight>
                <a:latin typeface="Consolas" panose="020B0609020204030204" pitchFamily="49" charset="0"/>
              </a:rPr>
              <a:t>* true </a:t>
            </a:r>
            <a:r>
              <a:rPr lang="ja-JP" altLang="en-US" dirty="0">
                <a:highlight>
                  <a:srgbClr val="C0C0C0"/>
                </a:highlight>
                <a:latin typeface="Consolas" panose="020B0609020204030204" pitchFamily="49" charset="0"/>
              </a:rPr>
              <a:t>かつ </a:t>
            </a:r>
            <a:r>
              <a:rPr lang="en-US" altLang="ja-JP" dirty="0">
                <a:highlight>
                  <a:srgbClr val="C0C0C0"/>
                </a:highlight>
                <a:latin typeface="Consolas" panose="020B0609020204030204" pitchFamily="49" charset="0"/>
              </a:rPr>
              <a:t>t</a:t>
            </a:r>
            <a:r>
              <a:rPr lang="ja-JP" altLang="en-US" dirty="0">
                <a:highlight>
                  <a:srgbClr val="C0C0C0"/>
                </a:highlight>
                <a:latin typeface="Consolas" panose="020B0609020204030204" pitchFamily="49" charset="0"/>
              </a:rPr>
              <a:t>₂ →</a:t>
            </a:r>
            <a:r>
              <a:rPr lang="en-US" altLang="ja-JP" dirty="0">
                <a:highlight>
                  <a:srgbClr val="C0C0C0"/>
                </a:highlight>
                <a:latin typeface="Consolas" panose="020B0609020204030204" pitchFamily="49" charset="0"/>
              </a:rPr>
              <a:t>* </a:t>
            </a:r>
            <a:r>
              <a:rPr lang="ja-JP" altLang="en-US" dirty="0">
                <a:highlight>
                  <a:srgbClr val="C0C0C0"/>
                </a:highlight>
                <a:latin typeface="Consolas" panose="020B0609020204030204" pitchFamily="49" charset="0"/>
              </a:rPr>
              <a:t>ｖ」</a:t>
            </a:r>
            <a:endParaRPr lang="en-US" altLang="ja-JP" dirty="0">
              <a:highlight>
                <a:srgbClr val="C0C0C0"/>
              </a:highlight>
              <a:latin typeface="Consolas" panose="020B0609020204030204" pitchFamily="49" charset="0"/>
            </a:endParaRPr>
          </a:p>
          <a:p>
            <a:pPr marL="0" indent="0">
              <a:buNone/>
            </a:pPr>
            <a:r>
              <a:rPr lang="en-US" altLang="ja-JP" dirty="0">
                <a:latin typeface="Consolas" panose="020B0609020204030204" pitchFamily="49" charset="0"/>
              </a:rPr>
              <a:t>	</a:t>
            </a:r>
            <a:r>
              <a:rPr lang="ja-JP" altLang="en-US" dirty="0">
                <a:highlight>
                  <a:srgbClr val="C0C0C0"/>
                </a:highlight>
                <a:latin typeface="Consolas" panose="020B0609020204030204" pitchFamily="49" charset="0"/>
              </a:rPr>
              <a:t>または　「</a:t>
            </a:r>
            <a:r>
              <a:rPr lang="en-US" altLang="ja-JP" dirty="0">
                <a:highlight>
                  <a:srgbClr val="C0C0C0"/>
                </a:highlight>
                <a:latin typeface="Consolas" panose="020B0609020204030204" pitchFamily="49" charset="0"/>
              </a:rPr>
              <a:t>t</a:t>
            </a:r>
            <a:r>
              <a:rPr lang="ja-JP" altLang="en-US" dirty="0">
                <a:highlight>
                  <a:srgbClr val="C0C0C0"/>
                </a:highlight>
                <a:latin typeface="Consolas" panose="020B0609020204030204" pitchFamily="49" charset="0"/>
              </a:rPr>
              <a:t>₁</a:t>
            </a:r>
            <a:r>
              <a:rPr lang="en-US" altLang="ja-JP" dirty="0">
                <a:highlight>
                  <a:srgbClr val="C0C0C0"/>
                </a:highlight>
                <a:latin typeface="Consolas" panose="020B0609020204030204" pitchFamily="49" charset="0"/>
              </a:rPr>
              <a:t>’</a:t>
            </a:r>
            <a:r>
              <a:rPr lang="ja-JP" altLang="en-US" dirty="0">
                <a:highlight>
                  <a:srgbClr val="C0C0C0"/>
                </a:highlight>
                <a:latin typeface="Consolas" panose="020B0609020204030204" pitchFamily="49" charset="0"/>
              </a:rPr>
              <a:t> →</a:t>
            </a:r>
            <a:r>
              <a:rPr lang="en-US" altLang="ja-JP" dirty="0">
                <a:highlight>
                  <a:srgbClr val="C0C0C0"/>
                </a:highlight>
                <a:latin typeface="Consolas" panose="020B0609020204030204" pitchFamily="49" charset="0"/>
              </a:rPr>
              <a:t>* false </a:t>
            </a:r>
            <a:r>
              <a:rPr lang="ja-JP" altLang="en-US" dirty="0">
                <a:highlight>
                  <a:srgbClr val="C0C0C0"/>
                </a:highlight>
                <a:latin typeface="Consolas" panose="020B0609020204030204" pitchFamily="49" charset="0"/>
              </a:rPr>
              <a:t>かつ </a:t>
            </a:r>
            <a:r>
              <a:rPr lang="en-US" altLang="ja-JP" dirty="0">
                <a:highlight>
                  <a:srgbClr val="C0C0C0"/>
                </a:highlight>
                <a:latin typeface="Consolas" panose="020B0609020204030204" pitchFamily="49" charset="0"/>
              </a:rPr>
              <a:t>t</a:t>
            </a:r>
            <a:r>
              <a:rPr lang="ja-JP" altLang="en-US" dirty="0">
                <a:highlight>
                  <a:srgbClr val="C0C0C0"/>
                </a:highlight>
                <a:latin typeface="Consolas" panose="020B0609020204030204" pitchFamily="49" charset="0"/>
              </a:rPr>
              <a:t>₃ →</a:t>
            </a:r>
            <a:r>
              <a:rPr lang="en-US" altLang="ja-JP" dirty="0">
                <a:highlight>
                  <a:srgbClr val="C0C0C0"/>
                </a:highlight>
                <a:latin typeface="Consolas" panose="020B0609020204030204" pitchFamily="49" charset="0"/>
              </a:rPr>
              <a:t>* </a:t>
            </a:r>
            <a:r>
              <a:rPr lang="ja-JP" altLang="en-US" dirty="0">
                <a:highlight>
                  <a:srgbClr val="C0C0C0"/>
                </a:highlight>
                <a:latin typeface="Consolas" panose="020B0609020204030204" pitchFamily="49" charset="0"/>
              </a:rPr>
              <a:t>ｖ」　が成り立つと仮定する</a:t>
            </a:r>
            <a:r>
              <a:rPr lang="ja-JP" altLang="en-US" dirty="0">
                <a:latin typeface="Consolas" panose="020B0609020204030204" pitchFamily="49" charset="0"/>
              </a:rPr>
              <a:t>と、</a:t>
            </a:r>
            <a:endParaRPr lang="en-US" altLang="ja-JP" dirty="0">
              <a:latin typeface="Consolas" panose="020B0609020204030204" pitchFamily="49" charset="0"/>
            </a:endParaRPr>
          </a:p>
          <a:p>
            <a:pPr marL="0" indent="0">
              <a:buNone/>
            </a:pPr>
            <a:r>
              <a:rPr lang="en-US" altLang="ja-JP" dirty="0">
                <a:latin typeface="Consolas" panose="020B0609020204030204" pitchFamily="49" charset="0"/>
              </a:rPr>
              <a:t>	E-</a:t>
            </a:r>
            <a:r>
              <a:rPr lang="en-US" altLang="ja-JP" dirty="0" err="1">
                <a:latin typeface="Consolas" panose="020B0609020204030204" pitchFamily="49" charset="0"/>
              </a:rPr>
              <a:t>IfFalse</a:t>
            </a:r>
            <a:r>
              <a:rPr lang="ja-JP" altLang="en-US" dirty="0">
                <a:latin typeface="Consolas" panose="020B0609020204030204" pitchFamily="49" charset="0"/>
              </a:rPr>
              <a:t>ルールより、明らかに </a:t>
            </a:r>
            <a:r>
              <a:rPr lang="en-US" altLang="ja-JP" dirty="0">
                <a:latin typeface="Consolas" panose="020B0609020204030204" pitchFamily="49" charset="0"/>
              </a:rPr>
              <a:t>t</a:t>
            </a:r>
            <a:r>
              <a:rPr lang="ja-JP" altLang="en-US" dirty="0">
                <a:latin typeface="Consolas" panose="020B0609020204030204" pitchFamily="49" charset="0"/>
              </a:rPr>
              <a:t>₁ →</a:t>
            </a:r>
            <a:r>
              <a:rPr lang="en-US" altLang="ja-JP" dirty="0">
                <a:latin typeface="Consolas" panose="020B0609020204030204" pitchFamily="49" charset="0"/>
              </a:rPr>
              <a:t>* false </a:t>
            </a:r>
            <a:r>
              <a:rPr lang="ja-JP" altLang="en-US" dirty="0">
                <a:latin typeface="Consolas" panose="020B0609020204030204" pitchFamily="49" charset="0"/>
              </a:rPr>
              <a:t>かつ </a:t>
            </a:r>
            <a:r>
              <a:rPr lang="en-US" altLang="ja-JP" dirty="0">
                <a:latin typeface="Consolas" panose="020B0609020204030204" pitchFamily="49" charset="0"/>
              </a:rPr>
              <a:t>t</a:t>
            </a:r>
            <a:r>
              <a:rPr lang="ja-JP" altLang="en-US" dirty="0">
                <a:latin typeface="Consolas" panose="020B0609020204030204" pitchFamily="49" charset="0"/>
              </a:rPr>
              <a:t>₃ </a:t>
            </a:r>
            <a:r>
              <a:rPr lang="en-US" altLang="ja-JP" dirty="0">
                <a:latin typeface="Consolas" panose="020B0609020204030204" pitchFamily="49" charset="0"/>
              </a:rPr>
              <a:t>-&gt;* v</a:t>
            </a:r>
          </a:p>
          <a:p>
            <a:pPr marL="0" indent="0">
              <a:buNone/>
            </a:pPr>
            <a:r>
              <a:rPr lang="en-US" altLang="ja-JP" dirty="0">
                <a:latin typeface="Consolas" panose="020B0609020204030204" pitchFamily="49" charset="0"/>
              </a:rPr>
              <a:t>	</a:t>
            </a:r>
            <a:r>
              <a:rPr lang="ja-JP" altLang="en-US" dirty="0">
                <a:latin typeface="Consolas" panose="020B0609020204030204" pitchFamily="49" charset="0"/>
              </a:rPr>
              <a:t>また、評価列の長さについても、 </a:t>
            </a:r>
            <a:endParaRPr lang="en-US" altLang="ja-JP" dirty="0">
              <a:latin typeface="Consolas" panose="020B0609020204030204" pitchFamily="49" charset="0"/>
            </a:endParaRPr>
          </a:p>
          <a:p>
            <a:pPr marL="0" indent="0">
              <a:buNone/>
            </a:pPr>
            <a:r>
              <a:rPr lang="en-US" altLang="ja-JP" dirty="0">
                <a:latin typeface="Consolas" panose="020B0609020204030204" pitchFamily="49" charset="0"/>
              </a:rPr>
              <a:t>		size(t</a:t>
            </a:r>
            <a:r>
              <a:rPr lang="ja-JP" altLang="en-US" dirty="0">
                <a:latin typeface="Consolas" panose="020B0609020204030204" pitchFamily="49" charset="0"/>
              </a:rPr>
              <a:t>₁</a:t>
            </a:r>
            <a:r>
              <a:rPr lang="en-US" altLang="ja-JP" dirty="0">
                <a:latin typeface="Consolas" panose="020B0609020204030204" pitchFamily="49" charset="0"/>
              </a:rPr>
              <a:t>) &gt; size(false)</a:t>
            </a:r>
            <a:r>
              <a:rPr lang="ja-JP" altLang="en-US" dirty="0">
                <a:latin typeface="Consolas" panose="020B0609020204030204" pitchFamily="49" charset="0"/>
              </a:rPr>
              <a:t> </a:t>
            </a:r>
            <a:r>
              <a:rPr lang="en-US" altLang="ja-JP" dirty="0">
                <a:latin typeface="Consolas" panose="020B0609020204030204" pitchFamily="49" charset="0"/>
              </a:rPr>
              <a:t>=</a:t>
            </a:r>
            <a:r>
              <a:rPr lang="ja-JP" altLang="en-US" dirty="0">
                <a:latin typeface="Consolas" panose="020B0609020204030204" pitchFamily="49" charset="0"/>
              </a:rPr>
              <a:t> </a:t>
            </a:r>
            <a:r>
              <a:rPr lang="en-US" altLang="ja-JP" dirty="0">
                <a:latin typeface="Consolas" panose="020B0609020204030204" pitchFamily="49" charset="0"/>
              </a:rPr>
              <a:t>1</a:t>
            </a:r>
          </a:p>
          <a:p>
            <a:pPr marL="0" indent="0">
              <a:buNone/>
            </a:pPr>
            <a:r>
              <a:rPr lang="en-US" altLang="ja-JP" dirty="0">
                <a:latin typeface="Consolas" panose="020B0609020204030204" pitchFamily="49" charset="0"/>
              </a:rPr>
              <a:t>	</a:t>
            </a:r>
            <a:r>
              <a:rPr lang="ja-JP" altLang="en-US" dirty="0">
                <a:latin typeface="Consolas" panose="020B0609020204030204" pitchFamily="49" charset="0"/>
              </a:rPr>
              <a:t>より、正しい。</a:t>
            </a:r>
            <a:endParaRPr lang="en-US" altLang="ja-JP" dirty="0">
              <a:latin typeface="Consolas" panose="020B0609020204030204" pitchFamily="49" charset="0"/>
            </a:endParaRPr>
          </a:p>
          <a:p>
            <a:pPr marL="0" indent="0">
              <a:buNone/>
            </a:pPr>
            <a:endParaRPr kumimoji="1" lang="en-US" altLang="ja-JP" dirty="0">
              <a:latin typeface="Consolas" panose="020B0609020204030204" pitchFamily="49" charset="0"/>
            </a:endParaRPr>
          </a:p>
          <a:p>
            <a:pPr marL="0" indent="0">
              <a:buNone/>
            </a:pPr>
            <a:endParaRPr kumimoji="1" lang="ja-JP" altLang="en-US" dirty="0"/>
          </a:p>
        </p:txBody>
      </p:sp>
    </p:spTree>
    <p:extLst>
      <p:ext uri="{BB962C8B-B14F-4D97-AF65-F5344CB8AC3E}">
        <p14:creationId xmlns:p14="http://schemas.microsoft.com/office/powerpoint/2010/main" val="4171753557"/>
      </p:ext>
    </p:extLst>
  </p:cSld>
  <p:clrMapOvr>
    <a:masterClrMapping/>
  </p:clrMapOvr>
</p:sld>
</file>

<file path=ppt/theme/theme1.xml><?xml version="1.0" encoding="utf-8"?>
<a:theme xmlns:a="http://schemas.openxmlformats.org/drawingml/2006/main" name="2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3">
      <a:majorFont>
        <a:latin typeface="Times New Roman"/>
        <a:ea typeface="Open Sans"/>
        <a:cs typeface=""/>
      </a:majorFont>
      <a:minorFont>
        <a:latin typeface="Open Sans"/>
        <a:ea typeface="Open 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1082</TotalTime>
  <Words>3167</Words>
  <Application>Microsoft Office PowerPoint</Application>
  <PresentationFormat>画面に合わせる (4:3)</PresentationFormat>
  <Paragraphs>295</Paragraphs>
  <Slides>17</Slides>
  <Notes>7</Notes>
  <HiddenSlides>1</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ＭＳ Ｐゴシック</vt:lpstr>
      <vt:lpstr>游ゴシック</vt:lpstr>
      <vt:lpstr>Arial</vt:lpstr>
      <vt:lpstr>Consolas</vt:lpstr>
      <vt:lpstr>Open Sans</vt:lpstr>
      <vt:lpstr>2_Office テーマ</vt:lpstr>
      <vt:lpstr>3.5.17 Exercise (Recommended)</vt:lpstr>
      <vt:lpstr>Big-Step Evaluation Rules 1/2</vt:lpstr>
      <vt:lpstr>Big-Step Evaluation Rules 1/2</vt:lpstr>
      <vt:lpstr>3.5.17 Exercise (Recommended)</vt:lpstr>
      <vt:lpstr>3.5.17  t　→* v　ならば　t ⇓ v の証明</vt:lpstr>
      <vt:lpstr>3.5.17 t　→* v　ならば　t ⇓ v の証明</vt:lpstr>
      <vt:lpstr>3.5.17 t　→* v　ならば　t ⇓ v の証明</vt:lpstr>
      <vt:lpstr>3.5.17 t　→* v　ならば　t ⇓ v の証明</vt:lpstr>
      <vt:lpstr>3.5.17 t　→* v　ならば　t ⇓ v の証明</vt:lpstr>
      <vt:lpstr>3.5.17 t　→* v　ならば　t ⇓ v の証明</vt:lpstr>
      <vt:lpstr>3.5.17 t　→* v　ならば　t ⇓ v の証明</vt:lpstr>
      <vt:lpstr>3.5.17 t　→* v　ならば　t ⇓ v の証明</vt:lpstr>
      <vt:lpstr>3.5.17 t　→* v　ならば　t ⇓ v の証明</vt:lpstr>
      <vt:lpstr>3.5.17 t　→* v　ならば　t ⇓ v の証明</vt:lpstr>
      <vt:lpstr>3.5.17 　t ⇓ v ならば t　→* v</vt:lpstr>
      <vt:lpstr>3.5.17 　t ⇓ v ならば t　→* v</vt:lpstr>
      <vt:lpstr>3.5.17 　t ⇓ v ならば t　→* 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3.5.17 Exercise (Recommended)</dc:title>
  <dc:creator>陽向 三上</dc:creator>
  <cp:lastModifiedBy>陽向 三上</cp:lastModifiedBy>
  <cp:revision>61</cp:revision>
  <dcterms:created xsi:type="dcterms:W3CDTF">2024-05-13T10:08:43Z</dcterms:created>
  <dcterms:modified xsi:type="dcterms:W3CDTF">2024-05-24T06:52:57Z</dcterms:modified>
</cp:coreProperties>
</file>